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278" r:id="rId4"/>
    <p:sldId id="306" r:id="rId5"/>
    <p:sldId id="305" r:id="rId6"/>
    <p:sldId id="289" r:id="rId7"/>
    <p:sldId id="308" r:id="rId8"/>
    <p:sldId id="307" r:id="rId9"/>
    <p:sldId id="309" r:id="rId10"/>
    <p:sldId id="310" r:id="rId11"/>
    <p:sldId id="311" r:id="rId12"/>
    <p:sldId id="312" r:id="rId13"/>
    <p:sldId id="313" r:id="rId14"/>
    <p:sldId id="314" r:id="rId15"/>
    <p:sldId id="32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5" r:id="rId24"/>
    <p:sldId id="322" r:id="rId25"/>
    <p:sldId id="323" r:id="rId26"/>
    <p:sldId id="32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02:32.57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6623 8808 1897 0,'0'-1'140'0,"0"0"-48"16,0 0-15-16,10-2-12 16,10 0-16-16,33-24-24 15,-22 32-4-15,5 0-6 16,5 5-1-16,-2-3-3 16,-1 1-2-16,-15 4-2 15,-7-3-1-15,-20 10 6 16,-4 2 3-16,-18 8 4 15,-10 4-1-15,1 0-5 16,-9-3-3-16,11-2 5 0,3-3 12 16,7-4 14-16,1-5 7 15,8-3 12-15,2-2-8 16,12-3-8-16,5 2-5 16,10-1-10-16,5 0 0 15,6 2 3-15,2 1 1 16,5 0 7-16,0-2 10 15,-4-1 3-15,0-2 1 0,-8-1-13 16,-4 4-14-16,-8-3-11 16,-7 0-3-16,-5-2-2 15,-4-4 0-15,2 0-23 16,-4-1-57-16,1-5-152 16,2 0-108-16,-3-2 189 15</inkml:trace>
  <inkml:trace contextRef="#ctx0" brushRef="#br0" timeOffset="515.73">6899 9516 1500 0,'-12'7'587'0,"-8"-1"-390"16,15-3 2-16,0-1-47 15,3-1-44-15,10-1-74 16,0-1-19-16,9 0-7 15,2-2 0-15,-4 0-2 16,3 2-1-16,-12-1 0 16,8 2-1-16,-8 4-1 15,-3-2-1-15,0 2 3 16,-8 0 3-16,-4-1 4 16,-3 0 2-16,-5-3 0 15,-3-2-2-15,-1-2-3 16,-2-2 0-16,8 1 4 15,4 1 0-15,15 0-2 16,10 1-2-16,14-2-7 16,5 0-1-16,-2 2 0 15,-5 1 1-15,-10 2 1 16,-6 3 1-16,-9-2 3 16,-3-1 3-16,-9-2 3 0,-2 0 1 15,-5 0-6-15,6 2-8 16,-5 0-92-16,0 0-65 15,5 2-200-15,4 2 209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11:50.69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8037 17075 893 0,'-4'-3'530'16,"10"3"-21"-16,-3 2-241 15,-3-2-23-15,0 0-67 16,-1 7-32-16,0 22-62 16,4 40-16-16,-3-29-21 15,3 4-13-15,2-2-18 16,4-4-6-16,4-6-6 16,2-6-4-16,-1-6-33 0,-3-3-62 15,2-6-195-15,-2-4-151 16,3-8 260-16</inkml:trace>
  <inkml:trace contextRef="#ctx0" brushRef="#br0" timeOffset="-210884.5">9412 7057 433 0,'31'-22'298'0,"-30"17"73"16,1-1-131-16,-1 0-24 16,-3-6-21-16,2 6-38 15,-6-4-4-15,5 0 1 16,-4 6-2-16,-2-5-8 15,-2 9-8-15,-10 0-32 16,2 5-14-16,-12 2-28 16,-1 0-8-16,5 11-14 0,-1 1-4 15,7 10-6-15,5 6-4 16,7 4-5-16,6 1-3 16,9-2-8-16,7-1-3 15,11-6-7-15,3-3 0 16,8-8-3-16,4-3 0 15,0-13 2-15,3 0-1 16,-4-14-2-16,1-6 1 0,-5-9 1 16,-4-9-1-16,-8-5 3 15,-8-5 1-15,-12-3 4 16,-5 1 4-16,-15 3 4 16,-2 4 1-16,-6 6 1 15,-4 8-1-15,-4 6 0 16,-4 1-1-16,10 9-4 15,-2-1-2-15,6 10-6 16,12 4-3-16,-9 2-8 16,7 1-5-16,9 4-49 15,-6-1-45-15,12 5-116 16,9 3-95-16,13 2 198 16</inkml:trace>
  <inkml:trace contextRef="#ctx0" brushRef="#br0" timeOffset="-210452.07">10059 6942 1258 0,'-9'-6'560'0,"-5"1"-301"16,4 7 1-16,-6 3-76 16,-1 3-37-16,2 10-38 15,-3 1-15-15,7 9-24 16,5 2-10-16,5 6-20 16,6 7-8-16,0 2-17 15,1 0-5-15,6-1-4 0,0-6-4 16,7-7-4-16,0-7-6 15,5-9-76-15,5-2-71 16,-1-13-187-16,8 0 202 16</inkml:trace>
  <inkml:trace contextRef="#ctx0" brushRef="#br0" timeOffset="-210001.69">10372 7049 1528 0,'7'15'698'16,"-1"5"-386"-16,-6 7-78 15,9 6-33-15,-7-3-89 16,0-2-22-16,6-4-31 16,-1-2-17-16,-4-3-23 15,1-5-5-15,-4-4-5 16,0-5-2-16,4-1-2 15,-4-4-2-15,-2 0-4 16,1-1-2-16,1-1-5 16,0-1-2-16,6-21 2 15,14-28 1-15,-11 25 3 0,1 2 1 16,6 4 2-16,-4 0 0 16,10 3 1-16,2 1 2 15,3 8 1-15,4 3 3 16,-5 8 6-16,-2 5 3 15,-5 8 9-15,-1 8 4 16,-4 7 7-16,-1 0-1 16,-3 1-7-16,-2-7-6 15,-4-7-11-15,0-3-13 0,-4-10-69 16,-1-4-51-16,-2-2-141 16,2 1-81-16,0 0 215 15</inkml:trace>
  <inkml:trace contextRef="#ctx0" brushRef="#br0" timeOffset="-209632.65">10776 6727 1527 0,'7'-3'635'0,"4"1"-383"16,3 2-61-16,0 0-19 15,6 2-44-15,-10 2-38 32,-5-2-15-32,1 2-38 0,11 5-9 0,-8 7-3 0,-7 1-1 15,-11 0 0-15,-8-2-4 16,0 0-6-16,0 1-2 16,3-8-3-16,7 4-2 15,2-4-1-15,0-7-2 16,7 5-3-16,2-5 1 15,-4-1-2-15,6 1-1 0,22 1 1 16,29-1 0-16,-36-6 1 16,1-1-1-16,-4 1 0 15,-5 0 0-15,-1 2-38 16,-1 0-47-16,-4 3-140 16,-4-3-112-16,9 4 204 15</inkml:trace>
  <inkml:trace contextRef="#ctx0" brushRef="#br0" timeOffset="-209329.23">11163 6876 1523 0,'7'13'666'0,"6"-9"-369"15,9 12-135-15,3-1 9 16,4 9-62-16,3 0-14 16,-1 0-11-16,-4 5-9 15,-5 0-21-15,-6 5-7 16,-14 4-7-16,-1-1-6 16,-12-3-9-16,-4-3-6 15,-1-5-7-15,-6-8-5 0,4-7-23 16,1-2-26-16,1-7-79 15,7 1-55-15,0-6-136 16,4-3 190-16</inkml:trace>
  <inkml:trace contextRef="#ctx0" brushRef="#br0" timeOffset="-208355.98">12318 7076 1178 0,'10'-38'531'0,"-10"36"-237"15,0 1-30-15,4 8-23 16,-1 3-38-16,9 12-53 16,3 4-13-16,0 4-39 15,5-2-15-15,-4-2-24 16,-5-6-7-16,3-5-18 0,-6-2-7 15,0-9-10-15,-2-4-4 16,-3-6-1-16,1-6-2 16,0-14 2-16,4-5-1 15,-5-7-4-15,2 0-3 16,-5 7-17-16,2 5-39 16,-1 5-109-16,3 4-73 15,9 7-194-15,1 2 260 16</inkml:trace>
  <inkml:trace contextRef="#ctx0" brushRef="#br0" timeOffset="-208018.27">12833 7015 1491 0,'0'-1'652'0,"-7"0"-360"16,-10-6-27-16,0 4-68 15,-4 2-55-15,4 1-58 16,4 4-17-16,5 3-33 16,2-5-13-16,7 9-11 15,3 1-3-15,4 3-5 16,4 7 0-16,4-2-1 0,2 0 0 16,6-2 1-1,2 1 0-15,-4-4 6 16,-3-2 5-16,-12-2 11 0,-3-4 9 15,-3-2 13-15,-9-1 3 16,-5 0-3-16,-11 0-5 16,-8-1-17-16,1 0-7 15,1-2-13-15,10 1-15 16,7-1-70-16,7 0-57 0,15-1-138 16,4 0-39-16,11-7 190 15</inkml:trace>
  <inkml:trace contextRef="#ctx0" brushRef="#br0" timeOffset="-207270.59">13868 6991 1145 0,'0'-12'518'0,"-12"11"-208"16,-1 2-74-16,-9 3-25 16,-1 12-40-16,1 7-56 15,1 5-17-15,10 9-28 16,4 0-13-16,9 3-23 15,5-1-7-15,12 1-14 16,10-4-4-16,7-9-8 16,5-5-1-16,0-14-5 15,-5-8-1-15,3-16 0 16,2-10 2-16,-8-11 4 16,0-9 2-16,-17-2 10 15,-13 0 4-15,-14 3 8 16,-9 2 3-16,-10 13-1 15,1 7-1-15,1 7-7 0,13 12-4 16,1-1-7-16,-7 0-4 16,-4 3-8-16,4 1-5 15,10 7-62-15,-1-3-48 16,13 11-129-16,5 3-111 16,20 3 228-16</inkml:trace>
  <inkml:trace contextRef="#ctx0" brushRef="#br0" timeOffset="-206817.6">14646 6923 712 0,'-19'-41'444'0,"17"34"-42"15,-4-2-123-15,1 0 1 16,-4 6-66-16,-2 3-29 16,-4 10-44-16,-3 3-17 15,-1 12-26-15,1 7-12 16,6 3-21-16,5 7-11 0,7 1-23 16,-2 0-8-16,11 2-11 15,0-3-4-15,9-4-7 16,11-2-1-16,-5-9-14 15,3-4-44-15,3-7-121 16,-3-8-89-16,5-10 152 16</inkml:trace>
  <inkml:trace contextRef="#ctx0" brushRef="#br0" timeOffset="-206382.36">14913 7004 1342 0,'13'18'653'16,"-10"-2"-250"-16,1 10-159 15,6 5-17-15,-7 4-87 0,2 1-38 16,-1-2-40-16,-3-3-15 16,4-8-24-16,-2-6-8 15,-3-8-6-15,3-3-3 16,0-6-2-16,-3 0 0 15,-1-4-4-15,-1 3-1 16,1 0-8-16,0-10-2 16,1-10 0-16,10-30 2 15,2 28 2-15,-2 0 1 0,10 4 2 16,-2 4 2-16,7 8 4 16,3 5 3-16,-4 5 10 15,1 5 4-15,-6 7 7 16,-2 3 3-16,-3 4 5 15,-3 0-1-15,-4 0-5 16,-3-2-5-16,-3-4-10 16,-2-3-18-16,-1-8-75 15,-2-3-60-15,-1-5-156 16,0-6-81-16,2-7 234 16</inkml:trace>
  <inkml:trace contextRef="#ctx0" brushRef="#br0" timeOffset="-205900.96">15231 6654 1475 0,'19'-10'614'16,"7"5"-354"-16,-1 2-63 15,4 4-30-15,-5 0-34 16,0 8-39-16,-2 0-11 15,-13 4-25-15,1 1-16 16,-15 2-14-16,-7 0-2 0,-3 0-4 16,-7 0-3-16,0-1-6 15,2-1-4-15,3-5-2 16,7 0-2-16,6-6-5 16,2 0-2-16,9 3-2 15,5-1 1-15,3 4 3 16,9 3 2-16,1-4 2 15,-8-2 0-15,5 2 3 16,-8-1 4-16,0 0 12 16,-4 2 9-16,-3-2 12 15,-4-2 6-15,-11 1 5 16,5 1-5-16,-7 2-10 16,-3-4-8-16,-2 5-15 15,-9-4-4-15,1-3-9 16,5 7-2-16,8-9-22 15,2 0-27-15,8-1-78 16,0-5-49-16,11 5-96 0,7 1-49 16,2 0-356-16,12 2 442 15</inkml:trace>
  <inkml:trace contextRef="#ctx0" brushRef="#br0" timeOffset="-205639.31">15647 6823 1427 0,'6'7'609'0,"7"-7"-307"16,7 6-80-16,6 8-27 16,1 2-33-16,5 10-42 15,-2 0-11-15,-4 2-18 16,-5 4-12-16,-8 1-19 15,-2 6-7-15,-13 3-16 16,-2-1-7-16,-6 0-14 16,-5-3-3-16,1-5-4 15,-5-7-9-15,1-5-32 16,-1-7-26-16,0-4-85 0,5-3-49 16,-2-5-111-16,3 4-34 15,1-12 212-15</inkml:trace>
  <inkml:trace contextRef="#ctx0" brushRef="#br0" timeOffset="-197447.37">19229 6841 643 0,'35'25'411'0,"-25"-32"-15"16,0-3-135-16,-2 0 2 16,-5-9-50-16,-5-4-27 15,-5 2-33-15,-4-2-12 16,-2 5-25-16,-3 5-10 0,0 3-21 15,1 3-11-15,-3 7-22 16,4 3-8-16,3 11-18 16,3 5-8-16,5 15-8 15,2 10-3-15,3 10-1 16,0 1-1-16,8 10-1 16,0-1-1-16,3 2-2 15,2 2 0-15,1-11-3 16,-1-2-19-16,-3-15-50 15,-1-10-31-15,-8-8-86 16,-3-11-32-16,-5-8-114 16,-3 2-105-16,-5-20 288 15</inkml:trace>
  <inkml:trace contextRef="#ctx0" brushRef="#br0" timeOffset="-197263.48">19032 6950 1307 0,'7'-6'562'16,"9"4"-300"-16,1-1-21 16,11 7-64-16,-3 6-46 15,7-4-71-15,3 1-21 16,1-4-53-16,4 6-49 0,-3-4-143 16,2 4-106-16,0 3 186 15</inkml:trace>
  <inkml:trace contextRef="#ctx0" brushRef="#br0" timeOffset="-196909.75">19500 6986 1240 0,'-2'-1'556'0,"-2"1"-220"15,2 3-73-15,-7 18-40 16,-12 28-41-16,21-22-84 15,12-1-23-15,-5 1-35 16,7-7-13-16,4-3-14 16,0-5-6-16,6-11-8 15,6-1-5-15,-2-13-18 0,-3-4-6 16,-6-6-10-16,-7-3 1 16,-8 1 21-16,-7 1 10 15,-10 0 15-15,-5-3 5 16,-5 13 1-16,-1 0-1 15,0 10-2-15,3 9-4 16,1-5-10-16,6 2-18 16,2 5-82-16,-3-12-64 15,13 12-242-15,6 8 255 0</inkml:trace>
  <inkml:trace contextRef="#ctx0" brushRef="#br0" timeOffset="-196625.13">19785 6993 1481 0,'14'15'654'0,"-1"1"-340"16,-4 0-37-16,-1 8-98 16,1-1-50-16,-4-2-62 15,9 3-14-15,-4-13-18 16,-11-5-8-16,1-4-9 15,-7-2-1-15,3-7-3 0,2-4-3 16,2-10-3-16,11 2-5 16,-10-9-3-16,3 3 0 15,3 5-3-15,-7-3-1 16,8 11-8-16,11 1-11 16,-9-2-35-16,5 9-28 15,-2 1-98-15,-6 2-79 16,3 4 165-16</inkml:trace>
  <inkml:trace contextRef="#ctx0" brushRef="#br0" timeOffset="-196041.57">20065 6983 1241 0,'0'0'614'15,"0"0"-242"-15,0 0-94 16,0 0-23-16,8 13-82 16,1 6-40-16,14 29-50 15,-13-19-20-15,-3-12-34 16,2 3-9-16,-4-10-9 16,-1-3-4-16,-4-7-1 15,0-2-4-15,-4-4-10 16,1-3-5-16,1-8-10 0,3-1-3 15,8-6-5-15,0-7-1 16,8 6 5-16,0 3 6 16,3 7 14-16,3 8 6 15,-4 5 2-15,-1 0 7 16,-1 5 19-16,-1 7 9 16,-5 2 12-16,-1 3 0 0,-3 3-6 15,-3-4-5-15,-1 1-4 16,-3-4-4-16,0-5-10 15,-3-3-5-15,3-3-14 16,0 0-11-16,0-1-21 16,0 0-10-16,1-5-9 15,7-10 7-15,22-29 17 16,-7 34 12-16,-10 1 15 16,-9-1 3-16,4 10 7 15,-10-1 7-15,2 9 14 16,1 5 5-16,0 5 0 15,1 4-4-15,0 4-16 16,-1-2-4-16,1-6-16 16,7-2-33-16,-8-10-117 15,13 2-68-15,-7-8-156 16,-5-2 216-16</inkml:trace>
  <inkml:trace contextRef="#ctx0" brushRef="#br0" timeOffset="-195725.07">20539 7094 955 0,'35'-23'494'16,"-17"15"-98"-16,-3-3-80 15,0-3-57-15,0 2-41 16,-6-7-82-16,-2 6-29 16,-7-4-44-16,0-3-17 0,-6 6-13 15,-1-1 0-15,-3 10 10 16,-1 7 4-16,-4 0 0 15,1 6-6-15,1 3-15 16,-4-6-3-16,11 14-2 16,-2 1 1-16,8 3-1 15,4 6-4-15,5-5-8 16,5-1-5-16,4-6-28 16,-1-7-37-16,5-9-84 15,0-7-48-15,1-7-108 16,0-2-58-16,0 3-203 15,-4-1 345-15</inkml:trace>
  <inkml:trace contextRef="#ctx0" brushRef="#br0" timeOffset="-195518.54">20758 7047 688 0,'5'-1'406'0,"0"1"-25"16,5 5-34-16,-3-1-39 16,4 13-25-16,29 25-43 0,-33-34-25 15,0-1-64-15,0-3-26 16,-5-3-39-16,-1-2-15 15,-1-9-28-15,-6-3-9 16,-2-4-24-16,7-3-4 16,-1 1-5-16,0 0-1 0,3 3-7 15,7 6-15-15,1 4-65 16,9 5-55-16,-7-2-150 16,-5-1-76-16,11 6 227 15</inkml:trace>
  <inkml:trace contextRef="#ctx0" brushRef="#br0" timeOffset="-194756.09">21708 6991 808 0,'13'-33'385'0,"-12"24"-134"15,0 5-4-15,0 2-17 16,0 2-1-16,-1 0-12 16,0 0-7-16,7 26-36 15,8 33-28-15,-13-23-50 16,2-1-23-16,1-8-32 16,-3-7-36-16,4-10-134 15,-5-7-56-15,0-10 99 16</inkml:trace>
  <inkml:trace contextRef="#ctx0" brushRef="#br0" timeOffset="-194589.26">21646 6746 1302 0,'11'4'579'0,"5"1"-296"16,2 1-147-16,2 1-82 15,3 2-221-15,2 2-131 16,5 1 163-16</inkml:trace>
  <inkml:trace contextRef="#ctx0" brushRef="#br0" timeOffset="-194274.15">21938 6877 1366 0,'-19'4'591'0,"6"4"-305"15,5 1-30-15,3 5-71 16,5 2-44-16,5 0-69 16,1-4-21-16,7-1-25 15,-3-1-3-15,14 2 0 16,0-2 5-16,7 3 13 16,6 3 7-16,-14-2 5 15,-4 1 1-15,-11-2-1 16,-8-2-4-16,-6 0-6 15,-5 0-5-15,-8-4-13 16,-1-2-6-16,1-5-28 16,-1-1-26-16,3-3-62 0,10 0-50 15,1 2-105-15,8-1-64 16,25 2 197-16</inkml:trace>
  <inkml:trace contextRef="#ctx0" brushRef="#br0" timeOffset="-193874.13">22918 6803 686 0,'5'-5'415'0,"-5"-8"45"16,-1-2-157-16,2-3-48 16,-18-3-26-16,2 5-69 15,-2 2-25-15,-8 6-24 16,0 6-15-16,4 8-23 0,3 10-13 15,5 12-26-15,9 7-6 16,8 18-6-16,9 5-3 16,4 1 1-16,0 4-1 15,2-3-1-15,-4-6-1 16,-6-2-5-16,7-9-3 16,-13-14-78-16,9-6-58 0,-4-17-139 15,-18-8-92-15,-2-13 226 16</inkml:trace>
  <inkml:trace contextRef="#ctx0" brushRef="#br0" timeOffset="-193717.08">22689 6867 1248 0,'12'7'565'0,"6"-5"-259"15,11 7-90-15,3-4-92 16,11 6-50-16,2-5-106 15,-14-5-70-15,12 3-207 16,-6 0 192-16</inkml:trace>
  <inkml:trace contextRef="#ctx0" brushRef="#br0" timeOffset="-193358.86">23102 6916 1302 0,'-20'-2'608'15,"0"3"-225"-15,0 2-70 16,4 10-73-16,-3-1-35 16,6 6-84-16,7 5-33 15,8-2-50-15,5 4-18 0,8-5-15 16,1 0-5-16,-2-10-6 16,5-2-13-16,-4-8-19 15,-3-2-3-15,0-6 0 16,-4-5 11-16,0-2 20 15,-1 1 8-15,-3 0 3 16,-1-5 4-16,0 11 11 16,-3 4 6-16,1 2 11 15,3 9 4-15,-4 2-2 16,1-5-5-16,0 7-10 16,0 1-15-16,5 2-79 15,4-1-57-15,10-3-130 16,3-8-72-16,8-8 211 15</inkml:trace>
  <inkml:trace contextRef="#ctx0" brushRef="#br0" timeOffset="-193075.36">23396 6905 1628 0,'-11'2'707'15,"6"-1"-376"-15,-6 4-36 16,6 6-107-16,0-1-50 15,-1 3-77-15,9 2-17 16,-3-1-18-16,13 5-3 16,0-2-2-16,0 1 0 0,4-1 2 15,-10-9-2-15,2 6-4 16,-3-6 0-16,-7 2-1 16,2 6-2-16,-7-5-3 15,-1 1-17-15,-2-8-70 16,-4-5-56-16,3-10-100 15,12-3-58-15,-1-8-167 16,6 1 288-16</inkml:trace>
  <inkml:trace contextRef="#ctx0" brushRef="#br0" timeOffset="-192902.11">23592 6731 1093 0,'14'0'614'16,"-2"6"-152"-16,-5 10-141 0,-1 11-51 15,-2 11-109 1,-2 1-43-16,8 7-48 0,3-5-16 16,6-11-26-16,4-1-25 15,0-12-104-15,-3-7-65 16,-3-8-148-16,-7-7-141 16,-10-6 298-16</inkml:trace>
  <inkml:trace contextRef="#ctx0" brushRef="#br0" timeOffset="-192743.08">23547 6912 1375 0,'12'10'628'0,"6"-4"-303"16,-1-2-39-16,8-5-123 16,4 1-63-16,4-6-141 15,5 3-75-15,0-5-196 16,2-2 186-16</inkml:trace>
  <inkml:trace contextRef="#ctx0" brushRef="#br0" timeOffset="-192455.03">23927 7019 1276 0,'2'-7'580'0,"8"0"-258"16,-2-3-34-16,1-1-86 0,5 6-48 15,-3-8-80-15,-8-4-19 16,-5 2-22-16,-3 3 1 16,-8 2 25-16,5 6 2 15,-5 7-2-15,-7-2-6 16,12 15-27-16,-9 0-6 0,11 6-5 16,2 1-3-16,4-3-7 15,6 5-1-15,3-9-4 16,11 2-19-16,-9-10-72 15,9-3-50-15,2-9-138 16,-1-1-87-16,11-9 233 16</inkml:trace>
  <inkml:trace contextRef="#ctx0" brushRef="#br0" timeOffset="-192202.79">24160 6989 1049 0,'8'13'528'0,"-6"-3"-136"16,0 7-46-16,-2-10-58 15,-3-4-26-15,3 4-59 16,-1-3-22-16,-2 5-46 16,-2-6-20-16,-1-2-38 0,0-1-15 15,2-2-25-15,2 2-13 16,1-1-19-16,-1 0-10 16,2 0-28-16,4-19-16 15,12-26-36-15,-2 28-23 16,3 0-69-16,0 11-51 15,4-5 414-15,3-2-193 16</inkml:trace>
  <inkml:trace contextRef="#ctx0" brushRef="#br0" timeOffset="-191463.44">24961 6968 989 0,'-21'3'479'16,"16"-2"-119"-16,-3 6-70 16,8 4-32-16,-1 3-16 15,1 7-61-15,-5-4-38 16,7 4-55-16,5-2-26 16,0-3-38-16,12-2-14 15,4-10-16-15,1-6-16 16,5-12-20-16,-11-5 2 15,-6-2 12-15,-6 1 15 0,-10-3 25 16,-8 8 5-16,-7-1 5 16,-5 0 2-16,-5 11 7 15,6-1 3-15,5 6 3 16,10 1-3 0,2 0-11-16,2-2-12 0,4 2-20 15,0-1-13-15,0 0-32 16,1 0-10-16,26 1-14 15,33 3 7-15,-21-1 29 16,3 0 13-16,1 4 25 16,0 10 4-16,-10-4 16 15,-2 3 12-15,-13-2 23 16,-9-5 11-16,-5 3 5 16,-4-3-5-16,-5-3-19 15,3-4-10-15,0-2-22 16,0-5-14-16,2 4-21 0,0 0-7 15,0 0 0-15,4-11 7 16,15-4 16-16,19-28 6 16,-23 38 13-16,2-2 9 15,-9 10 14-15,11 5 7 16,-9 2 8-16,-1 4 2 16,-1-1-3-16,-2 4-6 0,7-1-18 15,2 0-34 1,0-3-111-16,5 3-66 0,-10-6-180 15,7-2 175-15,9-5 94 16</inkml:trace>
  <inkml:trace contextRef="#ctx0" brushRef="#br0" timeOffset="-191260.52">25654 6822 1269 0,'2'8'611'0,"1"0"-181"15,3 7-92-15,-6 11-87 16,-1-1-50-16,0 9-101 16,1 0-38-16,2-4-38 15,5 2-9-15,5-8-66 16,4-6-48-16,3-6-99 0,1-4-54 16,1-9-89-16,2-7-53 15,-8-6 258-15</inkml:trace>
  <inkml:trace contextRef="#ctx0" brushRef="#br0" timeOffset="-190866.32">25866 6994 760 0,'6'5'517'0,"-3"1"11"15,5 7-177-15,0 3-29 16,-1 2-53-16,1 2-36 0,3-3-82 16,-5-2-43-16,7-7-70 15,7-4-21-15,0-6-37 16,7-7-12-16,-3-9-12 15,-5-1-1-15,-6-1 20 16,-3 4 12-16,-6 10 13 16,-2 4 2-16,-2 2 8 15,-2 0 2-15,1 0 4 16,0 0 3-16,1 8 3 16,2 20 5-16,9 32 6 15,-3-24 11-15,4 8 18 16,-5 0 4-16,2 1 8 15,-1 0-6-15,-5-6-22 16,-2-11-10-16,-4-5-15 16,-3-7-6-16,-6-9 0 15,-4 3-1-15,-10-13-1 0,-5-4-1 16,-2-2-12 0,6 2-9-16,4 3-47 0,8 0-39 15,5-2-103-15,-1-5-68 16,16 3-383-16,14-4 423 15</inkml:trace>
  <inkml:trace contextRef="#ctx0" brushRef="#br0" timeOffset="-190532.56">26714 6981 1576 0,'6'-8'711'0,"-1"12"-308"16,-4-7-130-16,3 3-133 15,-4 0-23-15,0 0-52 16,0 0-31-16,4 18-22 15,8 25-3-15,-12-27-28 0,0 2-39 16,0-5-99-16,3-2-74 16,-3-7-208-16,4-1 271 15</inkml:trace>
  <inkml:trace contextRef="#ctx0" brushRef="#br0" timeOffset="-190401.37">26684 6750 1479 0,'3'0'665'0,"3"3"-320"0,0 4-128 16,3 3-31-16,0 0-90 15,3-1-45-15,5 1-108 16,3 0-66-16,6-2-172 16,3-6 170-16</inkml:trace>
  <inkml:trace contextRef="#ctx0" brushRef="#br0" timeOffset="-189977.98">27180 6743 1149 0,'-12'-3'583'0,"-8"-1"-124"16,1 0-133-16,-2 4-78 0,1 4-34 15,6 7-79-15,4 5-37 16,7 15-50-16,3 8-19 15,4 16-18-15,3-1-3 16,7 8-3-16,2 0 0 16,4 0-1-16,0 7 2 15,-8-10-1-15,-6-6 1 16,-8-10-13-16,-7-10-30 0,-4-10-79 16,-3-9-52-1,-3-8-123-15,0-6-51 0,-6-19-64 16,-2-9 8-16,4-11 49 15,-2-1 42-15,0-4 172 16,3 4 98-16,9 0 219 16,7 5 100-16,8 12 59 15,8 7-17-15,4 5-64 16,-5 3-29-16,17 6-25 16,2 2-17-16,6 2-56 15,9-3-31-15,-2 1-62 16,2-2-39-16,0 2-101 15,-5 2-69-15,-8 1 95 16</inkml:trace>
  <inkml:trace contextRef="#ctx0" brushRef="#br0" timeOffset="-188057.47">28302 6926 678 0,'0'-8'417'15,"3"4"-56"-15,-3-3-86 16,8 13-23-16,-3-1-59 15,0 1-24-15,-4 1-27 16,-2-2-8-16,4 9-11 16,4 6-11-16,-4 6-31 15,-3-2-17-15,-3 2-31 16,0-2-11-16,1-5-13 16,2-1-1-16,3-11-8 15,-6-5 0-15,1-3-4 16,1-6-1-16,0 6-6 0,1-2-2 15,6-27-6-15,15-25 0 16,-8 29 7-16,-5 3 4 16,9 10 5-16,-5 3 2 15,1 6 2-15,2 0 3 16,4 9 8-16,-7-2 4 16,8 7 7-16,-1 6 5 15,-5 0 5-15,-5 6 5 16,-7-2 4-16,-5-1-1 0,-8 3-10 15,3-3-8-15,1-1-13 16,3 0-2-16,5-10-95 16,2 2-79-16,8-12-167 15,3-3 185-15</inkml:trace>
  <inkml:trace contextRef="#ctx0" brushRef="#br0" timeOffset="-187683.76">28839 6832 1486 0,'-3'8'632'0,"3"-8"-329"15,-2 1-136-15,5 5-24 16,-3-6-39-16,0 0-30 16,12 6-28-16,8 2-1 15,37 8-20-15,-20-4-9 16,-8-6-9-16,-3-2-1 0,-10 6-3 16,-11-4 0-16,-9 5 3 15,-6 6 3-15,-13-4 1 16,-7-2 1-16,5 4-21 15,1-5-32-15,-3-2-60 16,3 0-27-16,2-1-72 16,5 2-63-16,17-2-205 15,3-1 291-15</inkml:trace>
  <inkml:trace contextRef="#ctx0" brushRef="#br0" timeOffset="-187498.57">29063 7037 593 0,'7'-2'429'0,"-2"-1"85"15,-4 3-149-15,-2 2-60 16,0-2-27-16,0 0-39 16,-12 6-33-16,-17 13-60 15,-26 26-30-15,27-29-54 0,3-2-22 16,9-3-29-16,5-1-11 16,2-4-69-16,-2-4-53 15,16 0-132-15,-2-2-89 16,15 1 216-16</inkml:trace>
  <inkml:trace contextRef="#ctx0" brushRef="#br0" timeOffset="-186905.03">29548 6895 1217 0,'-8'-3'552'0,"3"4"-258"15,6 2-105-15,5-6-26 16,-6 3-48-16,5 0-30 15,20 3-19-15,31 8-11 0,-26-2-24 16,2 5-7-16,-9 0-12 16,-3 0-3-16,-12 5-1 15,-4 1 1-15,-12 1 13 16,-5 3 8-16,-6-1 19 16,-2-2 6-16,2-4 7 15,-1-6-3-15,4-3-5 16,4 0-5-16,7-5-17 15,5 2-6-15,4-2-17 16,5 0-4-16,9 2-5 16,2-2 0-16,12 0-1 15,4 0 0-15,-1 0-77 16,0-2-80-16,-11-1-276 16,-4 0 266-16</inkml:trace>
  <inkml:trace contextRef="#ctx0" brushRef="#br0" timeOffset="-186443.55">29813 6507 1032 0,'1'-8'563'15,"0"4"-37"-15,5 3-328 16,2 1-17-16,9 0-42 16,-2-1-26-16,7 6-37 15,-3 0-13-15,4 6-22 16,5 6-9-16,-8-7-18 15,-5 2-5-15,-9 1-3 16,-5 0 1-16,-10 8 4 16,-10-2 2-16,0-1 11 15,-1-2 5-15,5-7 8 16,9 1 2-16,2-6-7 16,2-1-10-16,5-2-11 0,-3-1-4 15,0 0-4-15,16 0 1 16,35 2-2-16,-23-3-11 15,-1 1-115-15,-1 0-80 16,-1 2 120-16</inkml:trace>
  <inkml:trace contextRef="#ctx0" brushRef="#br0" timeOffset="-186003.28">30209 6191 815 0,'7'-16'476'0,"3"3"-38"15,0 4-188-15,1 4-18 16,-2 5-58-16,-2 3-28 16,0 12-46-16,-6 4-9 0,-1 11-22 15,-1 5-13-15,2 2-29 16,4 1-12-16,4-10-39 16,4-1-56-16,-2-13-152 15,12-5-96-15,-4-16 189 16</inkml:trace>
  <inkml:trace contextRef="#ctx0" brushRef="#br0" timeOffset="-185655.12">30447 6192 1025 0,'2'7'537'15,"0"5"-148"-15,-2 6-122 16,1-2-46-16,-5 5-66 15,4 0-40-15,1-1-49 0,6-2-16 16,3-5-26-16,6 0-11 16,4-8-12-16,-6-4-4 15,9-5-44-15,-2-7-13 16,-5-6 0-16,-3 1 6 16,-11-3 49-16,-4-1 14 15,-12-3 7-15,-2 0-1 16,-6 5-1-16,0-4 2 15,-1 9 6-15,1 4 1 0,3 4-4 16,2 5-6-16,6 3-15 16,-2-1-10-16,10 6-30 15,3 3-48-15,5 5-132 16,5 4-135-16,15-1 218 16</inkml:trace>
  <inkml:trace contextRef="#ctx0" brushRef="#br0" timeOffset="-185307.3">30742 6205 753 0,'11'-1'475'0,"-9"6"31"16,-2 5-146-16,-9 2-97 15,2 3-45-15,-1 4-89 0,2 1-45 16,6 0-50-16,4-1-10 15,9-1-12-15,2-4-2 16,14-3-4-16,-11-4-2 16,3-4-1-16,1-3-1 15,-13-8 1-15,6-1-1 16,-8-7 3-16,-5-3 3 16,-8 1 9-16,1-5 4 0,-4 3 1 15,-5 0-3 1,-6 7-7-16,-4 3-4 0,1 5-8 15,8 3-4-15,9 2-17 16,4 2-22-16,1 5-69 16,1 3-56-16,3 2-561 15,2 2 502-15</inkml:trace>
  <inkml:trace contextRef="#ctx0" brushRef="#br0" timeOffset="-146766.25">6996 9166 655 0,'-2'0'353'0,"-5"2"-61"0,6-2-31 16,-5 0-50-16,1-2-17 15,3 1-32-15,-1 0-16 16,2 0-30-16,0 1-11 15,0 0-25-15,1 0-12 16,5 2-15-16,23 6-10 16,32 4-14-16,-25-12-4 15,6 0-5-15,-3-2-2 16,-4-3-3-16,-1 3-1 0,-9-1-4 16,-7 0-1-16,-8-1 0 15,-5 3 4-15,-12 1 4 16,-4 3 0-16,-10 0-1 15,-7-3-4-15,-1 3-3 16,-3-3-2-16,2 0-1 16,5 3-2-16,1-4 0 15,7 1 1-15,7-1-3 16,0-2 0-16,11 2-6 16,2 1 2-16,6 0 2 15,3 0 4-15,2 0 8 16,2-1-2-16,4-1-2 15,3 2 0-15,3-5 0 16,3 4 1-16,-5-2 3 16,-2-1 1-16,-5 4 0 15,-5-1 0-15,-4 1-5 0,-2 0-2 16,-4-1-19-16,-1 1-39 16,-1 0-114-16,0 0-85 15,0 0 146-15</inkml:trace>
  <inkml:trace contextRef="#ctx0" brushRef="#br0" timeOffset="-143931.54">8601 9153 620 0,'-3'0'351'0,"2"0"-48"15,-1 0-13-15,1 0-50 16,0 0-23-16,0 0-35 16,0 0-13-16,0 0-25 15,-1 12-19-15,1 12-41 16,-4 30-21-16,5-23-33 15,-2-4-12-15,5-3-15 16,2-3-9-16,3-14-92 16,3-4-54-16,-4-12-178 15,0-2-165-15,-2-11 322 16</inkml:trace>
  <inkml:trace contextRef="#ctx0" brushRef="#br0" timeOffset="-143745.25">8509 8970 727 0,'-19'-18'425'0,"15"8"-5"0,-4 3-105 16,9 4-61-16,8 4-39 15,-3-1-90-15,0 0-38 16,4 2-54-16,4 3-13 16,3 1-100-16,12 4-71 0,-1 0-297 15,2 0 274-15</inkml:trace>
  <inkml:trace contextRef="#ctx0" brushRef="#br0" timeOffset="-143539.18">8922 8900 1303 0,'3'8'576'0,"-10"18"-308"16,-12 3-36-16,5 20-101 15,11 10-50-15,-1-2-55 16,18 3-10-16,10-7-13 16,-6-8-3-16,26-9-21 15,-11-10-39-15,5-15-106 16,6-4-91-16,-11-16 153 0</inkml:trace>
  <inkml:trace contextRef="#ctx0" brushRef="#br0" timeOffset="-143360.55">8903 9079 1170 0,'-12'-6'597'0,"-4"3"-239"0,14 2-109 16,12 3-50-16,5 1-117 16,16 4-38-16,6-2-30 15,-4-2-12-15,13-1-137 16,1 0-93-16,7-3 136 15</inkml:trace>
  <inkml:trace contextRef="#ctx0" brushRef="#br0" timeOffset="-142742.29">9816 9013 1248 0,'27'-54'538'0,"-20"51"-281"16,4 1-17-16,1 10-30 15,5 10-36-15,-7 13-47 16,0 8-25-16,-9 14-32 15,-1-1-15-15,-4-2-21 16,4-2-7-16,0-19-11 16,2-4-4-16,-2-10-5 15,0-6-2-15,-3-7-2 16,-1-4-3-16,4-8-4 16,0-8-4-16,9-9-4 15,0 0 0-15,6-7 1 16,-1 1 1-16,2 6 4 0,-1 0 3 15,5 10 2-15,-2 7 1 16,3 10 5-16,-2 10 2 16,-3 9 8-16,-4 5 5 15,-3 7 2-15,-2-4-1 16,-3 2-10-16,1-3-7 16,3-11-54-16,4 5-56 15,-1-13-151-15,2-11-107 16,7 4 221-16</inkml:trace>
  <inkml:trace contextRef="#ctx0" brushRef="#br0" timeOffset="-142339.16">10445 9220 994 0,'-1'-12'488'0,"-2"2"-180"15,-2-1-20-15,-11 1-66 16,-3 4-31-16,-11 3-38 15,-2 3-16-15,-2 8-33 16,9 7-15-16,4 3-21 16,3 2-7-16,8 2-21 15,4 1-10-15,10 0-17 16,3-1-6-16,9-5-7 16,0-9 0-16,9-4-3 15,11-2 1-15,-3-8 1 0,4 4 0 16,-8-12 1-16,-12-1 0 15,-5 1 2-15,-2-6 1 16,-5 11 1-16,-5-4-1 16,2 12 1-16,-4 2 0 15,0 8-2-15,0 0 1 16,0 7-3-16,7 2-1 0,-2-2-23 16,3 3-35-16,3-10-81 15,-7-7-49-15,9-4-127 16,-3-4-119-16,8-9 286 15</inkml:trace>
  <inkml:trace contextRef="#ctx0" brushRef="#br0" timeOffset="-142118.87">10620 9176 1228 0,'6'22'589'0,"-2"9"-233"16,1 8-28-16,-2 13-104 15,-2 1-53-15,4 5-83 16,-1-2-25-16,3-8-35 16,2-6-13-16,-1-16-10 15,-1-6-15-15,-4-19-65 0,0-2-36 16,-5-13-71-16,-2-8-15 16,-4-4-17-16,-2-4-9 15,-1-5-53 1,1 2-74-16,-3-12 228 0</inkml:trace>
  <inkml:trace contextRef="#ctx0" brushRef="#br0" timeOffset="-141928.29">10603 9246 535 0,'10'-26'356'16,"4"7"18"-16,3 3-25 0,5 12-52 15,1-3-26 1,1 10-50-16,1 5-24 0,0 6-48 16,-2 6-18-16,-9-3-33 15,-1 5-14-15,-13 0-30 16,-6-6-15-16,-8 12-19 15,-6-5-6-15,-3 0-15 16,3 0-43-16,3-10-100 16,2-6-58-16,10-9-160 15,2-3-92-15,8-6 295 16</inkml:trace>
  <inkml:trace contextRef="#ctx0" brushRef="#br0" timeOffset="-141716.25">10909 9232 1039 0,'17'8'530'0,"-6"13"-154"0,5 6-46 15,-5 10-88-15,1 8-52 16,-10 7-74-16,-4-3-24 16,2-1-41-16,0-5-18 15,11-14-23-15,0-2-31 16,-7-17-94-16,-4-7-59 15,-5-10-149-15,-5-9-81 0,2-11 260 16</inkml:trace>
  <inkml:trace contextRef="#ctx0" brushRef="#br0" timeOffset="-141493.06">10906 9249 920 0,'21'-14'470'0,"2"10"-107"16,-14-8-52-16,11 12-58 15,10 0-44-15,0 4-66 16,4 7-24-16,-10 1-22 16,-5 8-15-16,-14-4-28 15,-7 2-11-15,-12 2-18 16,-6-3-5-16,-8 6-7 16,7-2-35-16,0-5-92 15,2 0-60-15,8-9-183 16,8-2-173-16,4-4 345 0</inkml:trace>
  <inkml:trace contextRef="#ctx0" brushRef="#br0" timeOffset="-141150.22">11059 9406 665 0,'55'-11'408'16,"-34"10"17"-16,3 2-102 15,-2-5-40-15,5-5-58 16,-5-6-103-16,3-5-38 0,-7-1-60 15,-4 5-9-15,-8-2-4 16,-6 1-2-16,-2 0-2 16,-4 3 0-16,-1 1-2 15,-4 1-1-15,2 12 0 16,-3 0-2-16,2 8 6 16,-2 5 8-16,3 6 34 15,0 3 12-15,6 6 8 16,2 6-5-16,3-5-30 15,5-4-14-15,4-2-15 16,3-8-6-16,2-9-33 16,4-6-45-16,-3-9-121 15,2 1-89-15,0-15-343 16,-4-5 401-16</inkml:trace>
  <inkml:trace contextRef="#ctx0" brushRef="#br0" timeOffset="-140837.78">11453 9265 807 0,'3'11'541'0,"-2"1"-17"16,-1 8-171-16,-2 0-33 16,6 12-82-16,-7-2-40 15,4-3-84-15,-2-1-37 16,0-11-52-16,11-3-14 0,-9-10-11 16,3-4-11-16,6-11-32 15,-11-9-15-15,13-5-14 16,-6-4 4-16,6 5 27 15,7 3 15-15,-6 2 15 16,9 10 8-16,-10 0 6 16,-1 6 12-16,0 12 24 15,-3 1 15-15,0 8 24 16,-4 6-2-16,-1 4-20 16,-2 6-14-16,2-3-30 15,0-4-19-15,3-11-119 16,5-4-76-16,6-13-5 15,4-4 85-15</inkml:trace>
  <inkml:trace contextRef="#ctx0" brushRef="#br0" timeOffset="-140564.95">11851 9201 1279 0,'-3'10'670'0,"-9"1"-219"15,-2 1-185-15,-4 4-37 0,4 1-111 16,4-6-32-16,10 8-33 16,7 2-10-16,8-4-16 15,4 6-4-15,4-8 5 16,-5 0 1-16,2-1 2 16,-8-3 2-16,-9 0 0 15,1-1-1-15,-13-1-4 16,2 1-6-16,-7-2-7 15,-6-3-24-15,-3-2-73 16,-1-3-48-16,-2 1-135 16,1 0-53-16,3 6 200 15</inkml:trace>
  <inkml:trace contextRef="#ctx0" brushRef="#br0" timeOffset="-138413.89">12699 9394 517 0,'1'-5'368'0,"-1"4"94"15,1-1-139-15,10-2-50 16,-2 2-26-16,-4 1-60 15,0 1-18-15,-4 0-34 16,-1 0-23-16,1 3-39 16,-1 5-17-16,-4-3-31 15,-9 3-29-15,-45 23-124 16,31-31-85-16,6-3 123 16</inkml:trace>
  <inkml:trace contextRef="#ctx0" brushRef="#br0" timeOffset="-137598.72">13683 9100 717 0,'-6'-3'403'16,"4"2"-16"-16,1 0-101 0,0 0-40 15,0 0-29 1,0 0-63-16,0 1-15 0,0 3-34 15,2 26-23-15,4 25-33 16,0-25-13-16,-1-7-20 16,-4-8-4-16,2 0-4 15,-2-4-1-15,-2-4 0 16,-1-4 2-16,-1-2-2 16,2-1-1-16,1 0-6 15,0 0-2-15,1-15-5 16,14-41 0-16,3 23 2 15,0-5 1-15,4 9 3 16,2 4 1-16,2 7 1 16,2 4 0-16,1 11 1 15,-2 6 1-15,-12 8 10 16,-10 4 5-16,-4 7 2 0,2 3 0 16,4 3-9-16,5 6-3 15,-6-8-18-15,-7-6-48 16,2-9-135-16,2-6-103 15,5-4 170-15</inkml:trace>
  <inkml:trace contextRef="#ctx0" brushRef="#br0" timeOffset="-137278.33">14023 9117 1902 0,'0'11'140'0,"-7"8"122"15,5-5-1-15,-4 13-94 16,2-1-44-16,14-7-62 16,3-2-20-16,9-9-28 15,4-2-5-15,-1-13-5 16,-2-8-1-16,-3-8-1 16,-3-4 0-16,-10-5 0 15,-4 2 1-15,-8 2-5 16,-7 0-3-16,-6 12-3 15,0 4-6-15,-6 10-29 16,2 2-22-16,-2 5-74 16,-2 1-42-16,15 3-118 0,3 0-169 15,22-1 310 1</inkml:trace>
  <inkml:trace contextRef="#ctx0" brushRef="#br0" timeOffset="-137087.75">14414 8824 1204 0,'5'17'585'0,"-1"8"-252"0,-7 17-115 16,3 7-30-16,0 7-90 16,-6-3-29-16,12 1-33 15,-3-11-12-15,11-8-22 16,12-6-1-16,2-18-88 15,6-6-61-15,-4-17-212 16,-12-7 212-16</inkml:trace>
  <inkml:trace contextRef="#ctx0" brushRef="#br0" timeOffset="-136920.65">14259 9000 1135 0,'-14'-3'552'0,"4"3"-139"0,9 3-132 15,7 0-63-15,11 1-56 16,15 1-103-16,2-3-23 16,9 2-22-16,0-2-61 15,8 2-170-15,6 4-430 16,3 3 418-16</inkml:trace>
  <inkml:trace contextRef="#ctx0" brushRef="#br0" timeOffset="-136412.65">15142 9128 920 0,'-7'-1'568'16,"4"0"-17"-16,-2 0-269 0,-6-1-17 15,1 2-95 1,3 2-40-16,-27 32-59 0,32-11-18 15,6-1-27-15,2-7-9 16,10 0-9-16,6-3-5 16,3-6-3-16,5-3-1 15,0-16-3-15,1-5 1 16,-7-7-3-16,-5-3-2 0,-16 2 3 16,-7 0 2-1,-18 3 3-15,-8 5 3 0,-4 8 0 16,-1 4-2-16,3 12-2 15,5 6-5-15,8 5-11 16,4 3 0-16,13-1-86 16,7-4-54-16,15-3-153 15,4-9-143-15,14-4 294 16</inkml:trace>
  <inkml:trace contextRef="#ctx0" brushRef="#br0" timeOffset="-136178.47">15502 8859 1321 0,'-5'-7'601'0,"-6"7"-293"15,-1 3-34-15,6 18-109 16,-2 7-39-16,4 17-51 0,7 6-14 16,-1 11-21-16,-2 3-9 15,13 2-13-15,-3-2-5 16,3-10-8-16,4-2-1 15,-8-15-30-15,-3-6-45 16,-2-12-116-16,-4-11-66 16,-5-16-182-16,0-9-137 15,-13-13 374-15</inkml:trace>
  <inkml:trace contextRef="#ctx0" brushRef="#br0" timeOffset="-136043.81">15364 9109 816 0,'14'-8'453'0,"0"3"-58"15,4 1-105-15,0 4-87 16,6 0-56-16,3-1-86 16,9 1-23-16,0-2-60 15,-1 1-64-15,0 1-315 16,-1 0 270-16</inkml:trace>
  <inkml:trace contextRef="#ctx0" brushRef="#br0" timeOffset="-135756.15">15892 8973 1453 0,'4'2'668'0,"1"2"-347"15,4 14-102-15,-10 3-43 16,4 15-87-16,5 9-25 0,-8 1-25 16,5-18-7-1,2 0-19-15,-4 14-5 0,6-6-4 16,4-10-44-16,-1-21-117 16,-4-8-70-16,4-15-236 15,7-1 283-15</inkml:trace>
  <inkml:trace contextRef="#ctx0" brushRef="#br0" timeOffset="-135573.05">15828 9086 1402 0,'4'0'601'0,"6"3"-326"15,14 2-23-15,-2 1-82 16,8-1-56-16,-6-5-82 0,-11-3-17 15,13-7-61-15,-1-2-63 16,9 4-174-16,6 3-174 16,-16 5 282-16</inkml:trace>
  <inkml:trace contextRef="#ctx0" brushRef="#br0" timeOffset="-135242.12">16123 9132 831 0,'9'69'491'0,"1"-60"-93"0,4-8-121 16,1-4-34-16,0 0-107 16,0-9-40-16,-1-4-61 15,-1 4-13-15,-10-12-6 16,-3 5-1-16,-8-1 2 16,-5 2-1-16,-2 10-3 15,-2 3-3-15,0 5 5 16,0 3 5-16,4 7 9 15,2 6 5-15,5 3 6 16,0 2 1-16,5 7 7 16,2-1 2-16,5-1-12 15,3 0-7-15,6-9-18 16,0-3-7-16,5-2-8 16,1-9-23-16,-2 5-105 0,2-4-75 15,-5-7-531-15,2 9 485 16</inkml:trace>
  <inkml:trace contextRef="#ctx0" brushRef="#br0" timeOffset="-134814.56">16428 9184 1523 0,'-2'16'647'0,"11"10"-363"16,-5-2-49-16,1-2-84 16,9 3-58-16,-13-13-70 15,3-1-11-15,-3-11-7 16,0 1-1-16,-1-10-4 15,-7-8-8-15,5 0-8 16,-1-12-4-16,8 3 1 16,3 6 7-16,4-6 5 15,4 4 2-15,-3 4 3 0,10 4 2 16,-5 8 2-16,3 6 11 16,-1 10 18-16,-7 4 13 15,-1 7 29-15,-3 2 0 16,-1 1-5-16,0 7-11 15,-1-9-30-15,2 0-10 0,-6-9-51 16,-2-12-51-16,0 4-129 16,-3-6-86-16,1 1 181 15</inkml:trace>
  <inkml:trace contextRef="#ctx0" brushRef="#br0" timeOffset="-129479.45">17648 9279 1324 0,'-4'2'527'0,"4"1"-307"15,-1-3-41-15,0 0-13 16,0 0-35-16,0 0-72 16,0 0-17-16,-8 4-19 15,-12 7-5-15,-34 29-37 16,28-21-53-16,1-9-158 15,3-7 146-15</inkml:trace>
  <inkml:trace contextRef="#ctx0" brushRef="#br0" timeOffset="-128199.81">18599 9059 222 0,'0'0'188'0,"0"0"71"15,0 0-25-15,0 0-18 16,0 0-6-16,0 0-12 16,0 0-7-16,0 0-18 15,0 0-14-15,0 0-31 0,0-1-15 16,0 0-23-1,0 0-10-15,0 0-21 0,0 0-5 16,0 0-5-16,-1-5-2 16,-1 2-3-16,-4-1-6 15,-18-5-11-15,-27 7-5 16,29 15-7-16,3 1-2 16,10 7-12-16,3 2-4 15,6 3-8-15,4 3-4 0,7-3-1 16,8 1-3-16,10-3-18 15,1-3-27-15,10-9-62 16,-2-6-57-16,4-6-212 16,3-4 255-16</inkml:trace>
  <inkml:trace contextRef="#ctx0" brushRef="#br0" timeOffset="-127416.33">18965 9058 1091 0,'-7'-10'508'0,"-1"0"-196"16,7 5-39-16,-10 3-55 15,-1 3-39-15,-1 6-68 0,-7 3-17 16,8 7-27-16,-3 0-12 16,4 7-16-16,7 1-11 15,6 3-20-15,-1-3-7 16,11-3-7-16,2-7-3 15,-1-4-3-15,4-1 1 16,-1-7 0-16,0 2 0 0,-4-9 2 16,4-7 0-1,-5 1-2-15,-2-10 1 0,-4 1 5 16,-1 5 5-16,-2-1 5 16,2 2 3-16,-5 6 1 15,1 0 1-15,-1 4-1 16,-2 1 0-16,3 2-4 15,-1-1 0-15,0 0 0 16,0 1-1-16,0 0 4 16,0 0 0-16,-1 0 10 15,1 0 3-15,1 0 2 16,0 0 0-16,0 0-12 16,0 0-5-16,0 0-6 15,0 0-3-15,0 0-2 16,0 0 1-16,0 0 0 15,0-1 2-15,0 0 0 0,0-1 2 16,-1 1 1-16,0-5 1 16,0-2 1-16,-1 2-1 15,1 2 0-15,-1 0 0 16,0 3 0-16,1 0-1 16,0 0-1-16,0-1 0 15,0 1 0-15,0 0 1 16,0 0 1-16,1 0 1 15,0 0-2-15,0 0 0 0,0 0 0 16,0 0 0 0,0 0 3-16,-1 0 0 0,1-1-1 15,-1 1-1-15,1 1-1 16,0-1 0-16,-1 1 1 16,0-1 0-16,-1 0 0 15,2 0 0-15,0 0 0 16,0 0 0-16,0 0 2 15,0 0-2-15,0 0 1 16,0-1-1-16,-1 1-3 16,1 0-5-16,0 0-41 15,0 0-31-15,0 1-110 16,0 0-81-16,0 0 169 16</inkml:trace>
  <inkml:trace contextRef="#ctx0" brushRef="#br0" timeOffset="-126964.11">19195 9014 1433 0,'-18'14'603'0,"4"4"-380"0,4 4-87 15,3 2-28-15,6 6-65 16,3-3-18-16,8-2-12 16,2-1-4-16,5-7-8 15,3-4-1-15,0-9-2 16,1 3-1-16,-2-12-2 16,2-2 1-16,-1-3-1 15,-4-9-1-15,0 1 3 16,-11-3 0-16,2 0 4 15,0 1 3-15,-6 7 4 16,7 4 4-16,-6 6 24 16,2 3 18-16,1 2 29 15,-5-2 9-15,0 0 2 16,-1 9-10-16,1 13-24 0,11 26-12 16,0-30-29-16,2-2-9 15,-3-5-13-15,0 2-43 16,-1-6-118-16,2-4-77 15,0-10 133-15</inkml:trace>
  <inkml:trace contextRef="#ctx0" brushRef="#br0" timeOffset="-126778.61">19570 8883 1236 0,'-7'20'660'16,"0"7"-181"-16,1 13-200 15,-4 5-38-15,4 4-125 16,6 0-49-16,6-8-47 16,6 0-9-16,6-12-36 15,3-4-52-15,2-12-118 16,-1-13-80-16,7-4-397 16,2 1 437-16</inkml:trace>
  <inkml:trace contextRef="#ctx0" brushRef="#br0" timeOffset="-126369.1">19904 9118 1080 0,'-13'1'560'0,"-1"-1"-109"16,-4-2-123-16,-1 2-80 0,3 5-46 16,-3 3-79-16,0 3-30 15,4 5-39-15,-4-2-20 16,14 4-21-16,3 3-7 15,7 1-7-15,5 2-5 16,3-13-5-16,7 0-2 16,0-12-1-16,2-2 0 0,4-10 4 15,-5-5-30 1,0-10-45-16,-1-9-11 0,-9-2-16 16,-4-6 30-16,0 0 49 15,-5-2 15-15,-2 7 18 16,-1 5 7-16,-3 15 13 15,1 7 18-15,0 10 34 16,3 6 13-16,-1 12 20 16,1 11-9-16,1 16-13 15,2 6-9-15,0 6-20 16,5-5-8-16,5-4-21 16,2-8-9-16,6-15-37 15,4-1-62-15,1-16-153 16,2 0 19-16,5-18 102 15</inkml:trace>
  <inkml:trace contextRef="#ctx0" brushRef="#br0" timeOffset="-125490.8">20568 8916 1469 0,'1'0'608'0,"2"13"-338"16,2 7-21-16,-1 11-44 15,-3 7-42-15,2 6-78 16,3 2-21-16,0-5-29 16,2-6-14-16,0-9-15 15,-4-3-5-15,1-10-2 0,-3-3-10 16,-2-9-34-16,-4-5-11 15,0-5-14-15,-1-1 4 16,1-5 19-16,3-4 8 16,6-4 9-16,2 0 6 15,9 3 11-15,1 3 5 16,6 6 7-16,2 4 2 16,0 7 26-16,1 3 14 15,-9 3 29-15,0 2 11 0,-10 5-8 16,-1 1-8-16,-6 4-24 15,-7-1-8-15,-5 0-12 16,-4-3-5-16,-5-4-6 16,-1 0-5-16,3-4-5 15,3-2-3-15,9 0-13 16,5-4-8-16,5-1-7 16,5 1-9-16,7 0-3 15,4-1 6-15,5 1-7 16,4-6 9-16,8-2 11 15,-5-2 4-15,0-7 14 16,-5-1 3-16,-9-4 3 16,-3 2 3-16,-2-1 5 15,1 6 3-15,-13 0 11 0,2 2 4 16,-7 7 15 0,-7 4 12-16,3 6 9 0,-3 7 4 15,0 6-2-15,4 2-7 16,3 3-5-16,-1 2-6 15,13-1-13-15,0-11-5 32,-4-5-13-32,0 0-7 0,27 11-9 0,8-3-6 0,11-12-112 15,-1-11-73-15,6-8-268 16,0-14 274-16</inkml:trace>
  <inkml:trace contextRef="#ctx0" brushRef="#br0" timeOffset="-124591.18">21722 9069 1194 0,'5'7'533'15,"0"3"-193"-15,0 6-76 16,0 6-29-16,-1 2-42 0,1-2-96 16,2-3-35-16,0-3-40 15,0-1-13-15,-3-11-57 16,-4-4-37-16,0-5-88 16,-2 4-55-16,1 0-44 15,-2-9-4-15,-8-12 14 16,-20-33 18-16,15 28 59 15,-1-4 39-15,5 3 105 16,-1 2 76-16,9 4 119 16,4 4 42-16,1 5 46 15,7 2-3-15,6 7-21 16,4 0-23-16,8 4-54 16,7 1-25-16,4 4-40 15,3-1-7-15,-6 5 0 16,-5 1-1-16,-11 8-4 15,-9 2-7-15,-5 9-14 16,-3 0-7-16,-2 0-12 0,-1-1-4 16,2-7-7-16,0-7-4 15,0-6-4-15,-1-6-2 16,2-2-8-16,1-3-5 16,-2 2-9-16,0 0-6 0,5-14-6 15,5-8 2-15,19-24 8 16,-11 28 7-16,6 10 14 15,-1 3 3-15,-2 6 7 16,-5 4 10-16,-2 5 19 16,-1 3 10-16,-5 6 10 15,-2-2-5-15,-3 3-13 16,-2-4-8-16,0-2-14 16,0-2-5-16,-1-7-7 15,0-2-7-15,1-6-13 16,-1 2-6-16,0 1-12 15,4-9 3-15,4-7 9 16,24-27 4-16,-20 32 13 16,1 4 3-16,-1 8 5 15,-2 2 5-15,0 8 11 16,-2 4 7-16,-1 6 8 16,-1 1 1-16,2 1-6 0,-2-1-8 15,4-6-12-15,-1-2-3 16,0-7-91-16,0 2-63 15,-3-13-167-15,3-4-527 16,-5-15 578-16</inkml:trace>
  <inkml:trace contextRef="#ctx0" brushRef="#br0" timeOffset="-124366.66">22482 9031 1193 0,'-7'17'660'15,"12"7"-111"-15,-2 9-250 16,-3 5-39-16,5 7-111 16,-9 0-51-16,6 4-65 15,8 3-8-15,-6-1-15 16,6-4-5-16,-1-11-50 16,-2-10-36-16,0-12-95 15,-3-8-55-15,-4-12-112 16,-4-8-101-16,2-15 290 15</inkml:trace>
  <inkml:trace contextRef="#ctx0" brushRef="#br0" timeOffset="-124088.16">22450 9025 1214 0,'23'0'547'0,"-4"2"-245"0,0 1-46 16,5 1-63-16,-3 0-24 15,3 4-41-15,-2 2-6 16,-5 5-27-16,-3 4-17 16,-8 6-27-16,-6 2-11 0,-9 1-11 15,-7-4-3-15,-9-7-7 16,0 1-8-16,-2-11-49 16,5 0-38-16,7-5-108 15,3-3-62-15,11-8-189 16,2-5 267-16</inkml:trace>
  <inkml:trace contextRef="#ctx0" brushRef="#br0" timeOffset="-123836.97">22728 9059 1141 0,'14'15'551'0,"1"11"-157"15,-4 1-47-15,2 5-60 16,-2 0-38-16,-5-8-100 15,2-3-37-15,-8-11-60 16,1-4-23-16,1-4-23 16,-2-7-3-16,0 3-3 0,-1 1 0 15,0-7-3-15,0-13-2 16,2-32-2-16,4 30 0 16,-1 4-15-16,3 1-14 15,1 6-32-15,-1 4-26 0,7 6-59 16,-6 2-32-16,5 3-86 15,-2 3-65-15,1-2 218 16</inkml:trace>
  <inkml:trace contextRef="#ctx0" brushRef="#br0" timeOffset="-123442.63">23026 9094 851 0,'-9'0'440'0,"6"2"-82"16,-4 2-61-16,-4 5-27 16,0 7-23-16,5 8-53 15,1 3-22-15,7 2-52 16,7-2-31-16,0-6-46 16,7-2-19-16,4-9-22 15,-1-6-4-15,4-6-5 0,-1-12 0 16,-4-2-19-16,-2 1-5 15,-6-6 0-15,-4 2 1 16,-8-3 23-16,-6-4 8 16,-8 2 11-16,-3 2 1 15,-5 9 5-15,1 6 6 16,1 8 0-16,-2 7-5 16,9 6-14-16,4 2-9 15,11 1-78-15,8 0-67 0,4-10-167 16,2-3-125-16,9-5 272 15</inkml:trace>
  <inkml:trace contextRef="#ctx0" brushRef="#br0" timeOffset="-123262.71">23203 9080 1048 0,'9'3'502'0,"2"8"-166"15,-2 4-26-15,2 12-54 16,2 2-23-16,-1 4-60 15,4-3-29-15,3-6-57 16,2-3-27-16,2-13-36 16,-4-2-9-16,0-6-8 15,-4-7 0-15,-4-3-2 16,-1-5 0-16,-2-5-20 16,-5-1-21-16,-1 1-70 0,3 3-71 15,-4 0 111 1</inkml:trace>
  <inkml:trace contextRef="#ctx0" brushRef="#br0" timeOffset="-122571.09">23580 9293 1469 0,'3'4'598'0,"7"0"-375"16,2-4-67-16,-1-10-74 15,-1-6-35-15,1-3-41 16,-5-2 1-16,-4 4 6 16,-5 5 3-16,-8-3 7 15,-2 4 2-15,-5 2 0 16,0 3 4-16,3 7 7 16,2 7-3-16,6 3-3 15,2 2-10-15,5 10-13 16,3-2-4-16,7 9-6 15,4-5-5-15,6-6-12 16,4-3-17-16,10-9-33 16,4 1-17-16,8-11-48 0,0-6-17 15,-1-3-39-15,-3-6 1 16,-14 4 51-16,-3 4 36 16,-15-7 84-16,-8 0 25 15,-4 2 60-15,-8 0 25 16,0 7 59-16,-3 4 27 15,2 6 4-15,1 7-3 0,4 7-22 16,4 7-15 0,-1 3-28-16,3 2-20 0,5-4-36 15,-2-4-19-15,5-8-27 16,-1-7-8-16,0-7-12 16,-1-11-15-16,2-9-23 15,-1-7-6-15,1-5-5 16,-1-1 11-16,-6-3 18 15,0 1 8-15,-3-6 8 16,2-1 3-16,1 5 10 16,0 3 4-16,-2 13 13 15,-1 11 18-15,0 11 23 16,0 5 9-16,1 19 7 16,0 7-10-16,5 16-18 15,-3 4-7-15,9 1-9 16,-6 0-4-16,4-11-10 15,4-5-5-15,2-11-66 0,3-7-64 16,2-8-159-16,4-5 89 16,5-3 86-16</inkml:trace>
  <inkml:trace contextRef="#ctx0" brushRef="#br0" timeOffset="-122372.08">24362 9347 1501 0,'18'1'698'0,"-15"2"-270"16,-2-1-244-16,-1 1-149 16,0-3-44-16,0 0-81 15,0 0-57-15,-1 0-177 16,-1 0 205-16</inkml:trace>
  <inkml:trace contextRef="#ctx0" brushRef="#br0" timeOffset="-103733.9">7241 11424 1187 0,'-7'9'539'0,"1"-8"-196"0,6 1-121 16,8-2-67-16,10 0-18 15,15-2-61-15,6-1-11 16,9-1-17-16,-1 0-9 16,-7 1-10-16,-1-1-3 15,-10 2-10-15,-7 0-26 16,-6 1-118-16,-8 1-89 15,-1 1 124-15</inkml:trace>
  <inkml:trace contextRef="#ctx0" brushRef="#br0" timeOffset="-103041.18">8495 11351 1246 0,'2'0'527'0,"1"5"-291"15,-5 6-3-15,8 11-38 16,0 8-33-16,0 7-51 16,7 0-20-16,-2-3-34 15,5-4-14-15,-1-11-24 16,1-3-8-16,-4-9-11 16,-1-3-5-16,-2-7-15 15,-1-3-6-15,-1-7-4 16,-1-3 2-16,-1-3 13 15,1-1 7-15,-1 0 8 16,0 2 1-16,0 8 0 16,1 4 1-16,0 12 13 15,2 4 9-15,4 8 15 16,3 3 7-16,5-2 12 0,1-1 1 16,1-6-1-16,-3-4-5 15,2-4-24-15,1-4-12 16,-2-6-15-16,2-6-9 15,-9-12-47-15,1-5-30 16,-5-6-79-16,-5-1-47 16,-3-2-112-16,-2 2-120 15,3-3 286-15</inkml:trace>
  <inkml:trace contextRef="#ctx0" brushRef="#br0" timeOffset="-102477.24">8974 11113 1106 0,'3'19'546'0,"4"5"-164"16,-4 4-41-16,1 13-73 16,7 5-43-16,0 9-83 15,4-3-35-15,0 1-53 16,-5-8-18-16,2-10-25 16,-6-8-3-16,0-14-15 15,-1-3-16-15,-5-10-27 16,-3-3-11-16,0-6-1 15,-4-4 4-15,3-6 19 16,0-3 7-16,3-2 10 16,1 0 7-16,3 5 7 0,5 4 3 15,3 9 15-15,4 3 13 16,2 7 27-16,-2 4 10 16,3 8 9-16,0 3-2 15,3 4-17-15,0 0-6 16,6-4-17-16,3-4-8 15,8-8-8-15,3-5-5 16,0-6-7-16,0-7-4 0,-10-8-11 16,-6-3-5-16,-13-2-1 15,-6-1 2-15,0 2 13 16,-5 0 7-16,-5 2 8 16,1 6 3-16,-5 4 1 15,-2 4 7-15,7 11 6 16,-7 3 3-16,-3 11 9 15,7 5-2-15,2 3-1 16,5 5-3-16,9-2-10 16,-1 0-5-16,4-6-10 15,1-5-3-15,2-6-10 16,4-4-28-16,3-6-88 16,-3-6-43-16,4-5-110 15,-2-4-39-15,-4-4-69 16,0-1-85-16,-4 0 311 0</inkml:trace>
  <inkml:trace contextRef="#ctx0" brushRef="#br0" timeOffset="-102156.98">9702 11408 460 0,'5'-9'382'0,"-2"3"61"15,3 5-71-15,2 4-13 16,1 6-29-16,2 5-30 16,-4 5-70-16,0 0-40 15,-2-2-67-15,0 0-25 16,-2-5-47-16,0-5-16 0,-3-3-22 15,1-3-6-15,0-2-24 16,-1 0-19-16,0 0-27 16,0-1-11-16,6-8 4 15,4-13 14-15,39-27 25 16,-27 32 12-16,5 2 19 16,-1 4 2-16,-7 7 29 15,-6 4 13-15,-9 7 32 16,1 7 7-16,-1 8-3 15,4 0-3-15,-2 3-22 16,-5-3-7-16,0-2-26 16,0-5-38-16,0-9-153 15,9 2-92-15,5-14 147 16</inkml:trace>
  <inkml:trace contextRef="#ctx0" brushRef="#br0" timeOffset="-101515.2">10940 11358 1108 0,'0'-1'530'15,"5"5"-149"-15,-3 1-64 0,-2-5-39 16,1 7-40-16,6 17-89 16,7 32-32-16,-13-30-49 15,-2-11-17 1,1-7-26-16,0-1-8 0,-1 14-8 15,1-3-3-15,0-11-6 16,0-9-5-16,-2-2-12 16,-1-7-5-16,2-7-6 15,6-2 0-15,1-7 7 16,8 0 4-16,11 2 9 16,-4 2 5-16,9 6 4 15,-2 8 6-15,-3 7 22 16,-4 5 9-16,-3 10 29 15,-5 3 11-15,-2 6 4 16,1 3-3-16,-5 0-21 0,-3 1-16 16,-2-4-21-16,-2-5-8 15,0-7-63-15,-1-5-68 16,1-5-154-16,3-6-81 16,6-6 207-16</inkml:trace>
  <inkml:trace contextRef="#ctx0" brushRef="#br0" timeOffset="-101002.64">12290 11354 887 0,'4'-3'479'0,"-2"6"-20"15,3 5-105-15,6 10-59 16,2 6-20-16,-2 5-96 16,-1-1-45-16,-1 1-65 15,-5-8-23-15,4-6-46 16,1 0-46-16,0-10-92 16,1 0-52-16,-12-13-135 15,-3-8-74-15,-8-10 259 16</inkml:trace>
  <inkml:trace contextRef="#ctx0" brushRef="#br0" timeOffset="-100857.72">12235 11186 799 0,'0'-4'439'0,"3"-1"-48"0,7 12-102 16,1 0-78-1,2-4-57-15,5 9-124 0,0-6-72 16,13 5-231-16,9 2 180 15</inkml:trace>
  <inkml:trace contextRef="#ctx0" brushRef="#br0" timeOffset="-100559.23">12670 11199 1256 0,'-21'4'605'0,"1"9"-195"16,1 1-98-16,2 3-80 15,0-5-49-15,12 2-87 16,2 1-27-16,14 3-39 16,7 4-13-16,4 0-6 15,3-2-1-15,5 0 4 16,1-2 2-16,-3-3 12 16,-2-1 3-16,-11-2 7 15,-5-1 0-15,-8-4-4 16,-5 2-4-16,-8-5-10 15,-2-2-9-15,-6-1-41 16,2-2-31-16,0-3-93 16,4-4-50-16,7 2-113 0,1-1-85 15,10-2 261-15</inkml:trace>
  <inkml:trace contextRef="#ctx0" brushRef="#br0" timeOffset="-100149.77">13536 11087 1286 0,'-2'3'579'0,"1"0"-226"15,1 3-75-15,0-6-29 16,0 15-39-16,1 53-79 0,-3-23-28 16,2 8-50-16,2-2-21 15,11-7-60-15,7-4-56 16,7-14-131-16,3-3-83 16,3-16 176-16</inkml:trace>
  <inkml:trace contextRef="#ctx0" brushRef="#br0" timeOffset="-99734.45">13952 11248 1324 0,'-5'-9'662'16,"-17"-1"-248"-16,13 8-180 15,-17-3-44-15,5 8-113 16,4 1-32-16,-6 6-22 15,10 4-3-15,2 6 0 16,8 2-4-16,2 4-4 16,4 0-1-16,4-4-6 15,2-2-3-15,2-9-4 16,4-3-4-16,7-11-11 16,1-3-7-16,1-9-9 15,-1-4 1-15,-14-2 11 0,-7-3 8 16,3 8 14-16,-5 3 4 15,2 8 10-15,5 4 12 16,-7 4 21-16,4 6 12 16,-2 9 11-16,0 5-8 15,1 3-19-15,1 0-19 16,-3-8-100-16,3-4-57 16,3-11-138-16,8-5-96 15,4-10 235-15</inkml:trace>
  <inkml:trace contextRef="#ctx0" brushRef="#br0" timeOffset="-99511.91">14181 11287 1288 0,'12'16'619'0,"-1"3"-230"16,-2 3-29-16,0 0-89 15,-4-1-59-15,-1-5-92 16,-2-1-35-16,-2-8-47 15,-1-1-14-15,-4-5-15 16,-1-1-2-16,-3-6-5 16,2-1-2-16,0-5-2 15,1-4-4-15,6-5-15 16,0 0-14-16,5-2-48 0,3 1-32 16,3 4-100-16,4-2-66 15,0 8 176-15</inkml:trace>
  <inkml:trace contextRef="#ctx0" brushRef="#br0" timeOffset="-99123.28">14464 11445 999 0,'15'11'555'0,"-4"-6"-122"0,9-5-205 15,-7-7-41-15,4-9-106 16,9-2-33-16,-13-12-30 15,0 2-3-15,-10-4 3 16,-3 5 4-16,-12 6 9 16,-10-2 12-16,-3 11 20 15,2 1 9-15,9 10 22 16,4 5 2-16,4 8-8 16,2 5-7-16,2 11-16 15,11 5-8-15,1 10-9 16,-4-2-5-16,6 3-10 15,-6 0-3-15,6-4 3 16,7 5-1-16,-4-10-4 16,-4-4-4-16,-4-4-9 15,-7-5-3-15,-6-3-3 0,-4-3-4 16,-8-7-30-16,-6-5-37 16,0-4-99-16,7-5-57 15,0-6-135-15,4-4 212 16</inkml:trace>
  <inkml:trace contextRef="#ctx0" brushRef="#br0" timeOffset="-98804.86">14771 11329 1515 0,'27'-10'640'0,"-9"-4"-403"16,1 0-40-16,-6-4-106 15,-7-1-39-15,-1 1-22 16,-1 2-2-16,-4 8 13 16,-4 0 12-16,-8 12 18 15,-9 4 6-15,-4 13 1 16,-1 8-6-16,4 1-4 16,6 2-4-16,8-5-10 15,4-2-9-15,11-2-20 16,7-3-11-16,21-8-14 15,11-5-5-15,11-15-83 0,13-7-63 16,6-15 6-16,5-3 55 16</inkml:trace>
  <inkml:trace contextRef="#ctx0" brushRef="#br0" timeOffset="-98258.72">15844 11418 1135 0,'3'8'578'0,"1"1"-152"15,7-1-209-15,8-1-27 16,-3-7-88-16,-1-5-43 16,8-14-45-16,6-6-8 15,4-14-3-15,-1 0-1 16,-9 0 1-16,-13 4 2 0,-12 10 3 16,-7 0 0-16,-5 12 2 15,-4-1 0-15,2 14 15 16,5 11 14-16,2 7 27 15,6 6 10-15,-1 6-5 16,2 2-10-16,-3 4-29 16,13 2-10-16,5-8-14 15,5-5-7-15,8-7-36 16,-6-9-28-16,6-5-82 16,-2-3-62-16,0-6-206 15,0-6 260-15</inkml:trace>
  <inkml:trace contextRef="#ctx0" brushRef="#br0" timeOffset="-97903.36">16338 11189 1420 0,'10'7'656'16,"-4"10"-280"-16,-3-4-40 15,-1 8-92-15,2 4-51 16,2 1-86-16,-1 0-27 15,-5-6-48-15,-2-2-16 16,-7-10-22-16,5-1-25 16,2-7-29-16,2-3-13 15,2-9-11-15,8-3 13 0,-6-3 17 16,8-1 12-16,6 4 22 16,-17-3 8-16,16 6 11 15,-9-2 2-15,-5 5 11 16,15 9 13-16,-13 4 31 15,6 4 13-15,-3 9 22 16,-5 1-4-16,2 8-24 16,2 0-14-16,-4-3-49 15,7-5-61-15,1-7-131 16,0-6-78-16,12-14-520 16,-2-8 527-16</inkml:trace>
  <inkml:trace contextRef="#ctx0" brushRef="#br0" timeOffset="-97586.52">16671 11217 1645 0,'0'25'728'0,"0"10"-372"0,6-1-39 16,3 0-116-16,5-1-56 15,6-12-79-15,1-4-25 0,8-11-30 16,-1-6-9-16,3-12-8 15,-2-5-5-15,-11-2-3 16,-6-4 1-16,-12 2 6 16,-6-1 5-16,-7 2 5 15,-2 4 0-15,-12-3-1 16,-1 1 0-16,3 7-2 16,3 4-12-16,7 7-44 15,1 9-29-15,4 1-66 16,1 0-28-16,7 4-64 15,2-4-41-15,4 1 183 16</inkml:trace>
  <inkml:trace contextRef="#ctx0" brushRef="#br0" timeOffset="-96973.18">16966 11252 1715 0,'6'23'739'0,"0"5"-413"0,-5 0-39 16,2 3-126-16,0-2-53 15,4-8-70-15,-2-5-22 16,12-7-26-16,1-5-15 16,5-9-42-16,7-6-25 15,-8-9-23-15,-2-1 10 0,-6-2 41 16,-2 4 27-16,-4 8 37 15,-4 3 5-15,-1 8 26 16,-1 3 17-16,2 5 33 16,-2 2 14-16,2 7 0 15,2 0-7-15,5 0-18 16,4 1-10-16,7-6-23 16,4-2-9-16,4-4-17 15,4-6-8-15,-6-6-4 16,-5-5-11-16,7-6-21 15,-19-4-6-15,2-1-5 16,1 3 8-16,-16 1 22 16,2-1 9-16,-5 3 8 15,-4 1 4-15,1 8 2 16,4 1 0-16,-3 8 7 16,0 5 1-16,4 5 3 0,-3 8 5 15,4 6 0-15,6 7 3 16,-1 4 1-16,9 6 0 15,3 3-3-15,-7-20-4 16,0 0-4-16,5 18-2 16,-2 0-4-16,-6-10 0 15,-9-7 1-15,8 0-2 0,-16-11-1 16,3-2-7-16,-6-12-41 16,-12-4-54-16,3-12-162 15,-3-8-51-15,-1-20 171 16</inkml:trace>
  <inkml:trace contextRef="#ctx0" brushRef="#br0" timeOffset="-96582.2">17555 11105 1640 0,'0'32'724'0,"7"-7"-329"15,1 10-109-15,-5 3-91 16,-1 2-57-16,-2 4-84 16,0-6-19-16,0-3-12 0,0-6-6 15,2-11-10-15,-2-7-2 16,-2-6-4-16,0-4-3 16,2-2-9-16,0 0-4 15,0 0-6-15,0-1 2 16,9-15 7-16,26-36 3 15,-14 31 6-15,0 2 3 16,3 5 1-16,0 7 3 0,0 7 14 16,0 4 6-1,-5 9 20-15,0 3 10 0,-7 7-3 16,-6-1-4-16,-7-1-23 16,-10-4-33-16,1-4-150 15,0-5-81-15,6-7-91 16,4-5 167-16</inkml:trace>
  <inkml:trace contextRef="#ctx0" brushRef="#br0" timeOffset="-96405.09">18248 11366 1592 0,'13'15'828'0,"-4"5"-102"16,-9 1-534-16,-4-2-32 16,-5-4-93-16,-4-3-59 15,-1-8-136-15,0-4-80 16,1-4-109-16,2-11 170 16</inkml:trace>
  <inkml:trace contextRef="#ctx0" brushRef="#br0" timeOffset="-95645.05">19646 11063 974 0,'-1'-22'472'0,"-5"-8"-144"15,0 2-73-15,-9-2-53 16,-3 4-19-16,-7 8-29 16,0 6-5-16,-4 12-23 15,3 6-16-15,5 11-41 0,6 9-19 16,8 12-20-16,1 5-7 16,6 10-7-16,1-14-4 15,1-1-5-15,3 34-2 16,3 7-2-16,1-15 1 15,-3-23-35-15,3-5-28 16,-2-11-82-16,-8-8-61 16,-1-9-139-16,-6-10-108 15,3-12 284-15</inkml:trace>
  <inkml:trace contextRef="#ctx0" brushRef="#br0" timeOffset="-95494.52">19356 11166 993 0,'16'-6'541'16,"2"6"-143"-16,-2-1-105 16,3 1-34-16,-5-2-103 15,8 0-50-15,4 1-70 16,-2-4-14-16,8 2-62 16,-3-5-55-16,-5 2-167 15,1 4 160-15</inkml:trace>
  <inkml:trace contextRef="#ctx0" brushRef="#br0" timeOffset="-95141.06">19646 11171 1256 0,'-1'0'568'16,"0"0"-248"-16,0 0-37 15,1 6-65-15,2 13-39 16,10 31-74-16,-2-25-28 0,4-4-44 15,4-6-14-15,5-5-16 16,1-5-8-16,1-9-42 16,0-3-15-16,-4-8-19 15,-8-4-1-15,-9 2 35 16,-5 0 16-16,-15 0 23 16,-1 6 8-16,-11-2 7 15,-3-3 4-15,1 9 9 16,2-3 9-16,10 10 11 15,4 0-1-15,10 1-19 16,4 3-11-16,4-2-17 16,3 3-12-16,4-4-36 15,2-3-32-15,5 3-90 16,4 2-47-16,3-3-118 16,6 2-133-16,6-3 312 15</inkml:trace>
  <inkml:trace contextRef="#ctx0" brushRef="#br0" timeOffset="-94883.33">19988 11169 709 0,'6'4'504'0,"-1"3"5"15,1 6-130-15,5 3-39 16,-4 3-80-16,-5-2-38 16,1 2-67-16,-1-2-35 15,-1-6-53-15,3-3-24 0,-4-8-20 16,1-1-4-16,-1-10-4 15,1 0 0-15,1-8-9 16,4-1-3-16,7 5-1 16,-2-5-1-16,5 5-1 15,-1-4 0-15,3 7 0 16,0 2-1-16,-1 6-19 16,-4 4-37-16,-5-5-138 15,-4 4-69-15,-1 5 150 16</inkml:trace>
  <inkml:trace contextRef="#ctx0" brushRef="#br0" timeOffset="-94331.8">20261 11154 999 0,'63'19'583'16,"-51"-14"-4"-16,-3 5-189 15,3 1-110-15,1 4-47 16,-7 2-99-16,3 0-35 16,-9 3-47-16,0-5-18 15,-1-4-19-15,1-2-6 0,0-8-23 16,-2-4-15-16,0-4-21 16,-3-5-7-16,6-7 4 15,6-1 8-15,2-3 14 16,4 3 7-16,0 5 15 15,-2 4 6 1,-1 4 7-16,2 4 10 0,-1 0 26 16,5 7 14-16,-6 8 20 15,-2 0 2-15,-4 8-2 16,-1 0-8-16,2 1-13 16,-3-1-11-16,-2-8-20 15,2-3-8-15,-4-7-14 16,2-2-17-16,5-8-33 15,1-5-16-15,11-9-19 16,1 0 7-16,3-2 25 16,2 3 16-16,-4 8 27 0,0 2 9 15,-3 9 16-15,-4 2 13 16,-2 4 21-16,-3 0 10 16,-3 8 4-16,1-3-5 15,-2 10-14-15,1 1-9 16,-2-6-15-16,2 0-4 15,-3-7-70-15,-1-4-70 16,1-3-153-16,-1 0-86 0,0 0 216 16</inkml:trace>
  <inkml:trace contextRef="#ctx0" brushRef="#br0" timeOffset="-94033.49">20773 11272 959 0,'53'-3'503'0,"-33"-2"-91"15,1 3-83-15,-3-7-68 16,2-3-28-16,-10-7-68 16,-3-2-34-16,-3 1-57 15,1 0-23-15,-5 7-25 16,-1-4-7-16,-6 5-6 16,-6 1-2-16,6 8-4 15,-3 6 0-15,0 2 0 16,10 8 2-16,-7 2 4 0,2 4 0 15,3 5 2-15,-2 0-1 16,5 3-4 0,6-3-24-16,3-7-112 0,-2-5-75 15,4-13-168-15,2-8-80 16,16-7 286-16</inkml:trace>
  <inkml:trace contextRef="#ctx0" brushRef="#br0" timeOffset="-93790.96">21104 11206 1232 0,'5'10'585'0,"0"8"-206"16,1 0-25-16,-2-4-70 15,-1 2-42-15,0-6-86 16,-2-4-30-16,-1-5-39 16,0 0-13-16,-1-2-23 15,-1 0-9-15,1 0-25 16,-2-13-9-16,0-14-9 15,2-28-4-15,12 28-5 16,1 3-6-16,4 6-40 16,-1 5-30-16,4 8-93 15,2 4-64-15,3 7-88 16,4-1 190-16</inkml:trace>
  <inkml:trace contextRef="#ctx0" brushRef="#br0" timeOffset="-93463.58">22181 11166 1348 0,'-1'1'642'15,"1"-1"-249"-15,2 13-126 16,0 2-6-16,0 9-71 16,1 4-48-16,1-4-70 15,1 0-17-15,-2-12-83 16,0-2-60-16,-3-9-123 15,-3-3-73-15,0-6-212 16,-1-2 308-16</inkml:trace>
  <inkml:trace contextRef="#ctx0" brushRef="#br0" timeOffset="-93330.31">22136 11022 1139 0,'2'0'536'0,"7"2"-221"0,0 5-85 15,1 0-109-15,4 2-82 16,3-3-168-16,4-6-89 16,10 0 123-16</inkml:trace>
  <inkml:trace contextRef="#ctx0" brushRef="#br0" timeOffset="-93030.28">22471 11051 1180 0,'-11'2'549'0,"-1"0"-196"15,6 5-63-15,-5-3-62 16,0 0-24-16,7 8-54 16,1 2-25-16,7 2-42 15,3 0-19-15,4 0-25 16,2 0-5-16,8 1 3 16,2 1 0-16,0 1 2 15,-3-2-2-15,-5 0-3 16,-4 0-2-16,-12-1-1 15,-6-1-1-15,-13-5-5 16,-8-4-4-16,0-6-17 0,1-3-12 16,7-1-38-16,5 0-44 15,6 0-105-15,2 0-65 16,10 0 202-16,17-1-20 16</inkml:trace>
  <inkml:trace contextRef="#ctx0" brushRef="#br0" timeOffset="-92448.31">23555 11047 884 0,'15'-12'440'15,"-5"-4"-88"-15,-3 1-58 16,-15-6-32-16,-4 1-27 15,-10-1-67-15,-4 1-27 16,-2 3-32-16,1 3-9 16,7 8-22-16,2 6-12 15,-1 8-21-15,4 5-13 16,4 16-16-16,4 4-6 16,9 14-6-16,5 6 0 15,6 5 0-15,-3-15 0 16,-6-21 1-1,2 0 1-15,21 61-1 0,-6-6 4 0,-6-12-50 16,-9-37-51-16,-12-17-125 16,4-9-72-16,-8-13-306 15,10-6 381-15</inkml:trace>
  <inkml:trace contextRef="#ctx0" brushRef="#br0" timeOffset="-92400.08">23241 11064 815 0,'11'0'468'0,"5"-1"-27"16,10 0-105-16,0 1-108 15,3-1-53-15,3 1-99 16,-5 3-62-16,7-1-132 0,0 0-79 16,14 2 109-16</inkml:trace>
  <inkml:trace contextRef="#ctx0" brushRef="#br0" timeOffset="-92010.61">23858 11138 1110 0,'-11'-5'572'0,"-4"-6"-121"16,2 2-113-16,-5-1-96 15,-4-1-39-15,1 1-86 16,2 4-34-16,0 0-30 15,2 6-11-15,1 10-11 16,2 2-4-16,4 9-14 16,4 2-5-16,6-1-3 15,0 2-2-15,8-6-3 16,3-4-1-16,5-2-5 16,2-8-2-16,1-4-7 15,4-2-3-15,1-9 0 16,0-1 2-16,3-1 10 15,-5-1 4-15,-2 2 3 16,-4 4 3-16,-8 7 5 0,0 1 7 16,1 9 9-16,-6-7 3 15,-1 8 0-15,0 4-3 16,-1-3-43-16,3 6-62 16,0-6-161-16,-4-2-111 15,8-4 206-15</inkml:trace>
  <inkml:trace contextRef="#ctx0" brushRef="#br0" timeOffset="-91686.02">24106 11079 1225 0,'-11'-2'623'16,"-1"-1"-199"-16,0 3-153 15,1 0-37-15,2 3-85 16,2 7-41-16,4 2-43 15,3 3-10-15,7 7-13 16,2-3-2-16,6 4 1 16,-1 0 2-16,2-4 3 15,-2 3-1-15,1-5 0 16,-5-1-1-16,-5-2-8 16,-3 2-5-16,-7-4-10 15,-3-2-10-15,-6-6-41 16,-1-4-41-16,1-3-98 15,2-5-49-15,10-7-115 0,3-5 200 16</inkml:trace>
  <inkml:trace contextRef="#ctx0" brushRef="#br0" timeOffset="-91503.38">24372 10912 1492 0,'4'26'677'0,"-9"14"-293"16,3 9-114-16,-7 0-104 16,-1-2-52-16,6-5-70 15,6-2-17-15,8-3-47 16,5-4-46-16,2-9-94 16,-7-7-57-16,-1-9-117 15,-6-3-61-15,10-3 254 16</inkml:trace>
  <inkml:trace contextRef="#ctx0" brushRef="#br0" timeOffset="-91312.48">24224 11019 1213 0,'5'9'587'0,"5"-2"-160"0,2 2-79 16,3 0-94-16,6 0-55 15,3-4-117-15,-2-3-41 16,5 1-101-16,-2-3-56 16,-3-2-160-16,5 6-156 15,-2-6 276-15</inkml:trace>
  <inkml:trace contextRef="#ctx0" brushRef="#br0" timeOffset="-90986.91">24547 11258 1123 0,'14'-3'566'0,"-2"-2"-194"0,6-6-141 15,-2-3-40-15,0-6-73 16,1-3-32-16,-8-2-36 16,-3-1-10-16,-9 2-14 15,-4 4 4-15,-3 9 15 16,-3 2 16-16,1 12 10 15,-1 7-5-15,0 10-18 16,3 5-16-16,2 1-11 16,6 6-2-16,3-3-3 15,5 1-3-15,4-2-7 16,-2-7-19-16,11-11-71 0,1-6-47 16,6-10-133-16,1-8-86 15,3-6 224-15</inkml:trace>
  <inkml:trace contextRef="#ctx0" brushRef="#br0" timeOffset="-90726.35">24899 11193 843 0,'0'13'493'16,"6"5"0"-16,-5 1-106 16,1-1-65-16,5-2-34 0,-4-4-88 15,2-4-49-15,-2-5-70 16,-3-3-19-16,-3-6-25 15,2 5-6-15,0 0-8 16,0-9-8-16,-1-7-9 16,-2-29-4-16,7 30-2 15,2-1-3-15,7 5-8 16,3-2-15-16,3 4-49 16,3 1-34-16,0-2-70 15,2 6-30-15,-3 4-74 16,1 4-77-16,0 3 235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18:31.32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22414 4116 1047 0,'-7'3'492'16,"5"-2"-231"-16,5 1-44 15,3 0 1-15,-6-2-54 0,14 2-28 16,15 0-44-16,49 4-18 16,-30-7-32-16,0-2-10 15,6 3-16-15,-1 0-7 16,1 2-12-16,-5 5-31 16,-18-3-85-16,-5-2-57 15,-22 2-134-15,-4-1-98 16,-14-1 264-16</inkml:trace>
  <inkml:trace contextRef="#ctx0" brushRef="#br0" timeOffset="189.51">22697 4119 866 0,'-24'2'421'0,"5"7"-120"15,3-5-34-15,8 11-35 16,2 3-10-16,6 5-33 16,0 13-17-16,3 3-32 15,1 2-16-15,1 8-35 16,-2 0-19-16,2-1-32 15,-1-3-10-15,3-7-15 16,-4-8-5-16,1-12-36 16,1-4-49-16,-4-11-114 15,5 1-60-15,3-9-154 16,1-13 245-16</inkml:trace>
  <inkml:trace contextRef="#ctx0" brushRef="#br0" timeOffset="645.53">23211 4139 1378 0,'4'1'619'0,"-4"-1"-315"0,-1 0-53 15,0 0-8-15,0 0-97 16,-8 2-55-16,-11 5-43 15,-31 12-7-15,30-5-11 16,3 4-9-16,2-4-17 16,3 5-4-16,6 4-5 15,4 0-4-15,9 5-4 16,5 0 0-16,11-3 0 16,3-1 3-16,11-2 7 15,5-2 4-15,2-2 6 16,1-1 6-16,-13 0 8 15,-5 0 4-15,-14-3 6 16,-11-2 6-16,-7 0 12 16,-12-2 2-16,-7-4-4 15,-1 1-8-15,-4-7-20 16,-1 0-7-16,5 0-34 16,4 0-35-16,8-7-96 0,5 2-58 15,9-7-147-15,5-5-137 16,11 1 323-16</inkml:trace>
  <inkml:trace contextRef="#ctx0" brushRef="#br0" timeOffset="883.08">23558 4162 957 0,'0'-6'588'15,"0"4"27"-15,0 11-310 16,-2 1-20-16,-2 16-73 15,-2 8-47-15,-1 9-71 16,3 6-16-16,4-1-26 16,6 1-16-16,5-5-18 15,2-6-6-15,1-6-9 16,0-2-1-16,-2-14-2 16,-3 1-25-16,-4-10-86 15,-1-1-44-15,-4-11-98 16,-3-7-43-16,-3-16-95 15,-1-7-92-15,0-11 310 16</inkml:trace>
  <inkml:trace contextRef="#ctx0" brushRef="#br0" timeOffset="1139.63">23560 4204 594 0,'2'-27'417'0,"12"14"91"0,4 4-154 16,4 8-56-16,2 3-21 15,5 0-62-15,0 4-34 16,4-4-56-16,0 5-23 15,-6 7-23-15,-7 0-15 0,-11 5-20 16,-9 0-3-16,-18 6-6 16,-5-4 0-16,-8 5-7 15,-1-7-7-15,2-6-8 16,5-1-4-16,3-7-20 16,3-2-26-16,9-3-101 15,2 1-64-15,8-2-159 16,0-4-25-16,12 5 239 15</inkml:trace>
  <inkml:trace contextRef="#ctx0" brushRef="#br0" timeOffset="2946.38">25683 4284 1161 0,'21'-37'514'16,"-32"27"-253"-16,-2-4-17 16,-4 5-60-16,-2 2-24 15,-3 5-46-15,0 7-15 16,-2 6-29-16,-1 2-11 16,4 12-12-16,1 6 0 0,6 9-7 15,5 6-3-15,9 6-11 16,5-2-7-16,10-6-12 15,6 1-5 1,6-16-4-16,4-5-2 0,8-7-1 16,3-14-1-16,5-7 1 15,-1-9 2-15,-6-14 4 16,1-2 3-16,-22-15 8 16,-5 1 2-16,-20-6 10 15,-10 1 2-15,-13 4 2 16,-7 4 1-16,-3 8-5 15,-7 3-4-15,3 14-9 16,5 2-4-16,9 7-13 16,8 6-6-16,12 3-50 15,7 3-36-15,7 3-103 16,6 0-80-16,9 7 177 0</inkml:trace>
  <inkml:trace contextRef="#ctx0" brushRef="#br0" timeOffset="3368.04">26215 4191 1400 0,'-12'-9'582'0,"-5"13"-323"15,-3 1-33-15,-1 13-41 16,3 6-26-16,5 8-53 16,2 4-19-16,11 9-30 0,4 5-16 15,7 3-23 1,7-3-6-16,4-5-10 0,3-4-2 16,6-12-3-16,4 0-43 15,-2-10-131-15,-3-10-98 16,-3-4 152-16</inkml:trace>
  <inkml:trace contextRef="#ctx0" brushRef="#br0" timeOffset="3795.01">26469 4322 1941 0,'3'-2'704'0,"-8"1"-544"16,0-2-16-16,10 3-33 15,8 3-18-15,13 2-61 16,3 3-8-16,2 3-3 16,-2 3-3-16,-5 3-7 15,-3 2-3-15,-9 3-1 16,-7 1 0-16,-11 2 5 0,-7 2 3 15,-10 1 3-15,-4 0 2 16,-5-2-1-16,3-4-2 16,8-4-4-16,5-4-2 15,2-6-4-15,4-4-3 16,9 0-1-16,3 1 1 16,19-1 1-16,4 2 1 15,8 1-1-15,4-1 1 16,3-1-4-16,-1 1 1 0,-5-6 0 15,-2 3-18-15,-14-3-71 16,-5 0-57-16,-12-6-180 16,-6-4-127-16,-4-9 283 15</inkml:trace>
  <inkml:trace contextRef="#ctx0" brushRef="#br0" timeOffset="4254.85">26809 3992 939 0,'22'7'544'0,"-8"0"55"16,2 4-331-16,0 2-51 15,-4 2-11-15,-3 1-53 0,-8-1-43 16,-1 5-49-16,1-1-13 15,-7-4-8-15,4 4-5 16,-3-13-8-16,-2-2-3 16,2-1-10-16,0-4-3 15,2-3-10-15,2 0-5 16,3-10-8-16,-1-3-2 0,2-1 2 16,8 3 0-16,-1 2 3 15,-1 0 2-15,10 4 3 16,-6 1 3-16,3 3 7 15,7 7 5-15,-2 4 12 16,3 3 3-16,-1 5 7 16,-5-2 1-16,-8 3-1 15,0 3 0-15,-5-3-2 16,-3-3-3-16,-2-2-5 16,-3-1-4-16,-2-6-15 15,1 5-17-15,3-4-78 16,1-1-56-16,0-3-159 15,0-1 125-15,0 0 86 16</inkml:trace>
  <inkml:trace contextRef="#ctx0" brushRef="#br0" timeOffset="4674.81">27300 3979 1681 0,'11'0'584'0,"1"3"-439"16,9 5-38-16,-4 10 18 15,5 9 8-15,-5 10-39 16,-2 6-7-16,6 9 11 16,2 4 5-16,-4 5-15 15,-3 1-13-15,-5-3-25 16,-10-1-9-16,-6-8-16 16,-10-3-6-16,-7-6-7 15,-2-5-3-15,1-4-16 16,5-2-10-16,2-7-54 15,8-2-45-15,0-9-127 0,-5-3-95 16,7-4 208-16</inkml:trace>
  <inkml:trace contextRef="#ctx0" brushRef="#br0" timeOffset="15256.04">17930 5234 561 0,'-4'-52'356'15,"4"44"-46"-15,0 1-56 16,-1 0-19-16,1 5-39 16,2-2-14-16,2 1-28 15,-4 3-12-15,0 0-23 0,0 0-9 16,6 26-26-16,3 34-15 16,-9-14-26-16,3 3-12 15,-1-1-15-15,-2-5-4 16,0-11-5-16,0-7-2 15,0-15-1-15,1-5 1 16,-1-9 3-16,-4-8-2 0,-3-9-1 16,-2-7-5-16,1-7-5 15,5-3 0-15,5 3-2 16,3 4 0-16,9 10 0 16,-1 5 1-16,8 12 3 15,2 4 2-15,4 5 9 16,0 6 7-16,-1 6 9 15,2 1 6-15,-7 7 7 16,0 0-1-16,-7 4-2 16,-1 3-4-16,-6-1-11 15,0-6-6-15,-2-8-6 16,-1-3-3-16,-2-11 3 16,-1 1-33-16,-3-9-99 15,1 4-69-15,-1 0-213 16,0-26 248-16</inkml:trace>
  <inkml:trace contextRef="#ctx0" brushRef="#br0" timeOffset="15788.02">18353 4836 1176 0,'-6'-13'545'15,"1"2"-266"-15,6 2-63 16,2 2-4-16,2 2-73 16,2 1-31-16,6 3-42 15,9 1-17-15,-1 3-22 16,0 3-6-16,-5 3-8 15,-8 0-2-15,1 3-5 16,-3 1 0-16,-6 2 3 16,-2 0 2-16,-9 0 2 15,1-1 0-15,-1 0-2 16,-6-2-1-16,-2-5-1 16,-4 1-2-16,9-3-1 15,5-2-2-15,8 1-7 16,1-2-3-16,14 1-2 15,3 3 0-15,9-2 5 0,4 0 2 16,-3-2 1-16,1 1 2 16,-2 3 8-16,-3 1 2 15,-9 3 4-15,-3 0 3 16,-13 2 17-16,-6 1 6 16,-12 1 6-16,-1 2 0 0,-4-3-21 15,-1-3-7-15,4-4-13 16,1-4-4-16,3-2-4 15,7 0-51-15,11 0-126 16,8 4-85-16,6-2 141 16</inkml:trace>
  <inkml:trace contextRef="#ctx0" brushRef="#br0" timeOffset="17474.38">19639 5259 824 0,'-4'-40'460'16,"4"38"-6"-16,3 0-295 15,5 9 14-15,-3 5-18 0,2 12-18 16,1 9-25-16,-3 5-17 16,0 6-32-16,0 1-9 15,-2-4-8-15,-3-8-3 16,0-10-11-16,-1-9-8 15,0-12-6-15,0 2-2 16,-1-11-6-16,1 6-4 16,0-12-8-16,0-17-4 15,4-39-2-15,6 33 1 16,6 8-1-16,2 3 1 0,3 7 5 16,4 7 4-16,6 9 14 15,-2 2 5-15,0 8 8 16,-1 1 6-16,-6 7 9 15,-4 2 2-15,-6 6 0 16,-2 1-6-16,-3 4-13 16,-2 1-6-16,-1-3-8 15,-1 0-4-15,-6-10-5 16,2-5-13-16,1-3-77 16,1-6-48-16,1-7-133 15,4-6-79-15,-5-17 222 16</inkml:trace>
  <inkml:trace contextRef="#ctx0" brushRef="#br0" timeOffset="17750.37">20150 4781 1530 0,'-6'-8'625'16,"3"8"-335"-16,-2 0-60 0,4 5-36 16,0-5-32-16,0 0-76 15,0 9-25-15,0 9-26 16,0 31-11-16,2-27-16 16,1-1-5-16,1-1-53 15,1-3-60-15,2-5-175 16,1-4-117-16,2-8 242 15</inkml:trace>
  <inkml:trace contextRef="#ctx0" brushRef="#br0" timeOffset="18087.48">20291 4752 1434 0,'2'11'589'0,"0"11"-348"0,3 4-19 15,-3 6-32-15,2-2-33 16,2-1-61-16,8-3-17 16,5-6-38-16,7-4-17 15,0-9-19-15,-4-6-3 16,0-8-2-16,-7-7 0 16,-4-6 5-16,-4-2 4 15,-11-4 8-15,0-1 1 0,-7 2 2 16,-3 1-3-16,-4 8-8 15,-8 5-3-15,-3 10-6 16,-2 1-4-16,1 2-17 16,6 3-23-16,11 0-69 15,5 2-47-15,12 0-103 16,6 6-56-16,8 0-159 16,3-1 292-16</inkml:trace>
  <inkml:trace contextRef="#ctx0" brushRef="#br0" timeOffset="18565.38">20582 4827 957 0,'6'-4'513'15,"-3"1"-166"-15,-1 3-58 16,-1 2-23-16,-2-2-56 16,0 0-23-16,-1 11-64 0,-3 11-33 15,1 28-44-15,9-28-17 16,10-3-16-16,3-5-4 15,6-9-4-15,4-4 0 16,-1-9-4-16,3-3 1 16,-4-9 1-16,-3-1 1 15,-8-5 5-15,-5-3 3 0,-14 4 8 16,-6 0 2 0,-8 5-2-16,-5 4-2 0,-1 8-9 15,2 5-5-15,1 7-9 16,1 2-5-16,7 4-54 15,3 0-40-15,9 2-108 16,3 2-83-16,6 2 186 16</inkml:trace>
  <inkml:trace contextRef="#ctx0" brushRef="#br0" timeOffset="40613.43">6046 7288 1027 0,'-32'2'495'0,"16"0"-171"15,4 1-47-15,3 2-40 16,5-2-46-16,6-1-74 16,6 1-28-16,4 0-45 15,5-2-8-15,11 0 2 16,1-1-1-16,13 1-6 15,-1-2-4-15,-1 0-5 16,-4 1-3-16,-10-3-2 16,-1 5-3-16,-14 0-3 15,-3-1 1-15,-8-1 9 16,-7 0 1-16,-4 0-33 16,-5-1-46-16,1 1-137 15,-2 2-57-15,7-1 144 0</inkml:trace>
  <inkml:trace contextRef="#ctx0" brushRef="#br0" timeOffset="45272.44">7646 7146 615 0,'-18'-34'415'15,"18"33"-11"-15,0 0-146 16,-1-1-14-16,1 2-66 0,0 0-24 16,-1 0-29-16,0 0-14 15,0 0-23-15,0 0-7 16,1 0-15-16,0 0-7 16,0 0-14-16,0 10-6 15,0 6-10-15,0 31-3 16,2-19-6-16,2 0-4 15,2 0-5-15,1 0-3 16,1-5-2-16,-2-2 0 16,-1-6-2-16,-1 4 1 15,-2-4-1-15,-1 3-1 0,-4 4 0 16,0-4 1-16,-1 8 0 16,-2-7-1-16,3-4 0 15,-1-5-2-15,1-5 0 16,1-2 0-16,2-1-1 15,0-2-1-15,0 0-11 16,0 0-2-16,0-1-3 16,0 0-1-16,0-11 3 15,0-12 3-15,8-32 2 16,0 22 2-16,6 10 6 16,-1-2 0-16,3 7 2 15,2 9 1-15,-2 4 1 16,3 0 0-16,-2 8 5 0,1 0 3 15,2 7 6 1,-1 1 1-16,1 3-2 0,-8-2-1 16,3 3-4-16,-2 7 0 15,-8-2 1-15,3 5 0 16,-18-3 1-16,-4-5-1 16,-12-1-1-16,-1-1-2 15,0-5-3-15,-4-1-9 16,7-3-48-16,0-3-38 0,5-4-104 15,6-3-65-15,8 1-353 16,6 4 398-16</inkml:trace>
  <inkml:trace contextRef="#ctx0" brushRef="#br0" timeOffset="45619.14">7906 7464 753 0,'12'0'473'0,"-4"0"48"16,5 1-210-16,-4-4-68 16,4-6-57-16,2 0-91 15,1-4-30-15,5-7-41 16,-4-6-10-16,5-5-9 16,-5 2-2-16,-7 1-4 15,-2 8-1-15,-12 3 1 0,-6 5 1 16,-6 8 4-16,2 2 3 15,-5 6 7-15,9 7 6 16,0 5 16-16,1 3 7 16,9 6 9-16,-2 3 3 15,6-1-5-15,2-3-6 16,6-1-17-16,3-3-9 16,1-6-12-16,2-2-12 0,-2-8-90 15,4-4-65-15,0-3-164 16,1 3 187-16</inkml:trace>
  <inkml:trace contextRef="#ctx0" brushRef="#br0" timeOffset="45840.37">8314 7086 1189 0,'8'3'682'16,"-4"9"-150"-16,-1 18-246 15,-2 5-35-15,-1 15-138 16,1 5-32-16,5-3-38 16,3-5-14-16,7-16-21 15,5-3-9-15,3-15-67 0,7 0-47 16,-4-15-110-16,0-5-73 16,-9-16 190-16</inkml:trace>
  <inkml:trace contextRef="#ctx0" brushRef="#br0" timeOffset="46026.39">8322 7170 1027 0,'-11'-5'646'0,"1"1"-51"0,8 0-273 16,2 4-38-16,5 0-138 16,-5 0-47-16,0 0-52 15,15 0-16-15,40-2-20 16,-23 0-27-16,-5 1-100 15,-1 0-70-15,2 2-190 16,1 4 224-16</inkml:trace>
  <inkml:trace contextRef="#ctx0" brushRef="#br0" timeOffset="46252.74">8653 7084 1486 0,'0'19'647'0,"1"8"-364"0,2 8-42 15,2 12-95-15,0 1-39 16,5 3-40-16,1-10-17 16,3-10-28-16,5-3-9 15,-2-13-83-15,2-1-54 16,-2-11-141-16,-7-8-101 15,-4-9 232-15</inkml:trace>
  <inkml:trace contextRef="#ctx0" brushRef="#br0" timeOffset="46414.48">8628 7234 1102 0,'-3'1'530'0,"7"-1"-171"15,5-1-62-15,4 0-39 16,2 1-55-16,3-3-89 15,0 0-37-15,8-3-51 16,1-2-30-16,6-1-110 16,-4 1-82-16,3 2 113 15</inkml:trace>
  <inkml:trace contextRef="#ctx0" brushRef="#br0" timeOffset="46977.98">8925 7353 914 0,'19'12'503'16,"-6"-9"-91"-16,-2-2-87 16,4-5-81-16,-7-7-67 15,4-7-81-15,0-3-29 16,-4-5-41-16,1-1-8 16,-10 1-6-16,-4 2 0 15,1 5 0-15,-1 5 9 0,-4 7 18 16,9 5 3-16,-13 8 2 15,-3 5-8-15,5 10-15 16,-5-1 5-16,16 7 8 16,0-2 0-16,9-4-2 15,-3 3-9-15,1-8-13 16,4 2-2-16,-1-6-44 16,8-3-39-16,1 0-75 15,4-6-41-15,3-1-47 16,-4-2-7-16,2-5-23 15,-2 3-13-15,-3-9-32 16,0 0 6-16,-4-8 59 16,-4-2 54-16,-3 4 179 15,-2 1 107-15,0 10 167 16,0 5 51-16,-3 8 43 31,-1-4-22-31,1 1-54 0,5 13-22 0,0 4-54 0,-3-4-29 16,-1-9-51-16,-3-1-19 15,-1-6-24-15,-1 0-8 16,0-2-14-16,0 0-8 16,-1 0-25-16,1-1-11 15,1-9-25-15,5-14-21 16,17-32-65-16,2 27-42 0,1-1-106 16,7 4-61-16,5 5 44 15,8 8 129-15</inkml:trace>
  <inkml:trace contextRef="#ctx0" brushRef="#br0" timeOffset="47359.91">10243 7112 1196 0,'10'2'576'16,"-4"18"-200"-16,0 12-72 16,-6 21-60-16,-1 7-61 15,0 3-79-15,2-4-27 0,7-13-40 16,8-6-14-16,10-15-39 16,-2-6-53-16,8-16-146 15,-5-7-91-15,-5-15 176 16</inkml:trace>
  <inkml:trace contextRef="#ctx0" brushRef="#br0" timeOffset="47544.84">10056 7289 1464 0,'-3'0'682'15,"5"0"-331"-15,14 1-127 16,6-1-40-16,10 0-95 15,6 0-27-15,6-4-33 0,0 1-31 16,2-3-109-16,4 0-75 16,-7-1-245-16,6-2 262 15</inkml:trace>
  <inkml:trace contextRef="#ctx0" brushRef="#br0" timeOffset="48117.05">10502 7087 947 0,'1'6'583'0,"4"1"-93"0,-1 17-137 16,-3 7-36-16,5 14-100 16,-3 8-34-16,-5-2-64 15,6 0-32-15,-2-9-41 16,4-13-15-16,7-11-18 16,-7-5-4-16,-4-8-8 15,-3-1-13-15,1-5-20 16,0 0-12-16,-1 0-16 15,-1-9 8-15,-1-10 19 16,-2-25 11-16,11 30 17 16,-5-1 3-16,18 9 10 15,-4 0 5-15,13 10 15 16,5 2 6-16,0 5 5 16,5 2 1-16,3-4-3 15,5-3-4-15,4-7-13 0,-6-9-6 16,0-4-6-16,-10-8-3 15,-11-6-3-15,-2 2-2 16,-21-2 1-16,2 6-1 16,-11 8 3-16,-7 2 0 15,-4 11 0-15,-2 3 0 16,2 9-1-16,-3 4 1 16,7 7 1-16,1 2 2 15,6 5 8-15,11 4 7 0,7-3 11 16,2 0 2-16,3-13-7 15,-3-5-5-15,5-7-14 16,5-4-2-16,-4-6-4 16,5-2-3-16,-6-5-24 15,-5-1-17-15,1 2-40 16,-2 2-19-16,-4 6-30 16,-1-3-10-16,-1 3-43 15,-1-7-40-15,5-7 147 16</inkml:trace>
  <inkml:trace contextRef="#ctx0" brushRef="#br0" timeOffset="48479.49">11217 7249 1396 0,'0'24'685'0,"-2"-1"-196"0,1 7-148 15,-1-4-87-15,-1 3-78 16,3-13-109-16,0-6-29 15,3-5-28-15,0-5-8 16,2-2-23-16,2-7-18 16,2-6-34-16,5-1-12 0,2-8-3 15,-1-3 9 1,1 5 33-16,3 2 14 0,0 9 40 16,1 5 20-16,1 7 30 15,-6 5 17-15,-1 6 15 16,1 4-5-16,-6 5-2 15,2 2-5-15,0 2-19 16,-7-2-4-16,-3-6-24 16,-1-10-9-1,1 2-8-15,-1 1-16 0,0-10-102 16,1 1-75-16,1-13-13 16,16 0 81-16</inkml:trace>
  <inkml:trace contextRef="#ctx0" brushRef="#br0" timeOffset="49207.07">12583 7132 1009 0,'-9'-18'493'0,"9"4"-146"0,0 2-64 15,0 8-31-15,3-2-38 16,2 12-62-16,1 9-17 16,1 18-30-16,-3 17-14 15,3 12-19-15,-2 5-14 16,2-9-26-16,2-8-9 16,-4-13-12-16,2-14-3 15,-5-11-2-15,-2-10 0 0,-4-7-6 16,-2-2-9-16,-4-10-18 15,1-4-9-15,6-4-4 16,3-4 4-16,8 3 13 16,4 2 6-16,8 1 9 15,9 4 4-15,4 11 11 16,2 4 7-16,2 10 14 16,-6 7 6-16,-7 7 3 15,-9-2 1-15,-10 5 6 16,-5-1 3-16,-8 0-2 15,-6 3 0-15,-12-2-16 16,-5-3-6-16,-8-2-10 16,2-5-1-16,5-3-48 15,5-3-49-15,12-1-125 16,6-4-103-16,11 0 193 16</inkml:trace>
  <inkml:trace contextRef="#ctx0" brushRef="#br0" timeOffset="49496.89">12963 7374 1066 0,'12'14'588'15,"-4"-4"-90"-15,-1 2-106 16,6 0-86-16,1 4-66 0,0 0-102 16,-4-1-31-16,-3-3-50 15,-5-4-19-15,3-1-17 16,-2-3-2-16,-3-3-2 15,0 0 0-15,-1-2-3 16,0 0-2-16,0 0-8 16,-3-2-4-16,-1-18-5 15,-24-26-4-15,33 25-7 16,1-3-12-16,5 1-30 16,5-2-21-16,5 3-64 15,4 3-37-15,6 5-100 16,-1 6-62-16,4 5 217 15</inkml:trace>
  <inkml:trace contextRef="#ctx0" brushRef="#br0" timeOffset="50067.09">13320 7315 732 0,'6'1'450'0,"-3"0"23"16,1 0-120-16,-4-1-59 16,0 0-38-16,0 0-66 15,5 21-28-15,13 38-41 16,-7-30-24-16,5-3-43 15,-1-7-16-15,0-10-22 0,-2-1-7 16,-2-11-9-16,-3-7-2 16,1 1-10-1,5-15-5-15,1-7 0 0,-3 3 2 16,-7 9 9-16,1 5 6 16,-4 9 6-16,-1 5 2 15,2 6 8-15,-1 8 1 16,4 6 4-16,-3 5 0 15,6 5-4-15,-1-5-2 0,4-2-5 16,1-7-5-16,1-9-108 16,4-4-66-16,-3-5-171 15,1-3-299-15,3-13 433 16</inkml:trace>
  <inkml:trace contextRef="#ctx0" brushRef="#br0" timeOffset="50253.66">13738 7122 1113 0,'4'5'654'16,"0"10"-96"-16,-2 17-263 15,-2 12-44-15,-1 11-119 16,1 7-42-16,4-10-41 16,6-5-10-16,10-14-22 0,1-8-4 15,4-6-71-15,0-9-62 16,-7-10-142-16,1-1-83 15,-14-14 211-15</inkml:trace>
  <inkml:trace contextRef="#ctx0" brushRef="#br0" timeOffset="50436.13">13622 7268 1294 0,'-5'6'631'16,"12"-6"-198"-16,4 0-135 0,12-1-112 15,4-1-68-15,6 0-93 16,4 0-20-16,-2-3-88 16,8 4-61-16,-9 2-158 15,-10 2-130-15,3 3 277 16</inkml:trace>
  <inkml:trace contextRef="#ctx0" brushRef="#br0" timeOffset="50745.04">13994 7392 814 0,'-3'6'497'0,"10"-5"-7"16,8-1-115-16,-1-4-99 15,2-5-73-15,-1-9-107 16,-1-1-36-16,-4-2-36 0,-4 2-4 16,-7 6 0-16,-5 0 8 15,-4 9 23-15,-6 2 8 16,0 7 8-16,3 5-4 15,-1 7-14-15,-1 5-3 16,12 2 1-16,-4 3 1 16,7-3 1-16,10 1-8 15,1-5-13-15,7-7-9 0,10-5-18 16,2-6-41-16,8-10-149 16,6 3-92-16,4-9 155 15</inkml:trace>
  <inkml:trace contextRef="#ctx0" brushRef="#br0" timeOffset="50985.42">14335 7330 1466 0,'-12'11'684'0,"1"-9"-253"0,7 3-103 16,4-2-90-16,5-2-69 15,-5-1-100-15,4 0-23 16,25 0-15-16,29 0-28 16,-32-1-147-16,-4-2-93 15,4 1-536-15,15-3 493 16</inkml:trace>
  <inkml:trace contextRef="#ctx0" brushRef="#br0" timeOffset="51345.97">14978 7128 1453 0,'-18'-17'707'15,"-3"0"-249"-15,-1 4-266 16,-5 2-18-16,-4 6-96 16,5 5-26-16,1 6-21 15,5 4-4-15,11 8-15 16,1 5-5-16,8 12-2 16,0 7-1-16,6 13-1 15,-1 0 1-15,2 4-1 16,1-6-1-16,-4-9 2 0,0 0-1 15,-5-10 0-15,-2-4 5 16,-6-9-77-16,-5-8-64 16,-5-13-178-16,-3-4-108 15,1-14 259-15</inkml:trace>
  <inkml:trace contextRef="#ctx0" brushRef="#br0" timeOffset="51453.75">14603 7306 1110 0,'13'-1'541'0,"9"-4"-197"16,2-1-82-16,4 3-97 16,4 2-70-16,4 1-99 15,7 1-50-15,1-1-155 16,-6 0-88-16,6-10 173 16</inkml:trace>
  <inkml:trace contextRef="#ctx0" brushRef="#br0" timeOffset="51811.49">14982 7303 1271 0,'-15'47'600'0,"15"-26"-241"16,0-3-28-16,5 7-71 16,-2-3-49-16,6-2-77 0,2-3-33 15,7-4-53-15,3-7-16 16,8-7-16-16,-3-6-4 15,-1-8-8-15,-1 1-7 16,-12-1-16-16,-4-1-4 16,-12-1 0-16,-10-2 5 15,-9-1 14-15,-4 2 4 0,-3 8 3 16,3-1 1 0,9 9-2-16,0-2-1 0,10 3-3 15,3 1-6-15,2 4-21 16,4 5-28-16,4-3-51 15,7 8-45-15,5-7-99 16,-3-1-35-16,4 0-118 16,-2-10-162-16,8-1 381 15</inkml:trace>
  <inkml:trace contextRef="#ctx0" brushRef="#br0" timeOffset="52119.85">15236 7372 1027 0,'5'13'583'16,"3"1"-157"-16,-1-1-98 16,0 3-12-16,-1-2-95 15,-2-5-31-15,0-2-54 0,0-1-31 16,-3-6-48-16,-1 1-12 16,0-1-5-16,-1-1 0 15,-1 0-4-15,1 0-7 16,0 0-17-16,1-1-5 15,0-4-5-15,2-8 0 16,13-31-6-16,-7 26-15 16,2-1-41-16,-4 0-25 15,3 5-72-15,-1 3-37 0,1 7-54 16,4 3-34-16,3 0-131 16,-3 2 260-16</inkml:trace>
  <inkml:trace contextRef="#ctx0" brushRef="#br0" timeOffset="52428.96">15642 7307 1415 0,'-9'-5'679'16,"-2"-2"-316"-16,-3 3-120 15,-1-2-36-15,-4 5-96 0,0 0-26 16,4 9-29-16,-1 6-13 16,5 7-15-16,-1 2-5 15,11 8-5-15,5-4-2 16,7-1-4-16,4-3 0 16,5-9 1-16,0-2 0 15,7-4 0-15,3-2-3 16,-3-9-22-16,1-4-41 0,0-4-110 15,-1 0-70-15,-5-7-167 16,-1 11 238-16</inkml:trace>
  <inkml:trace contextRef="#ctx0" brushRef="#br0" timeOffset="52749.64">15779 7401 1163 0,'0'0'561'0,"0"0"-203"15,0 0-32-15,0 0-49 16,4 6-47-16,5-5-67 16,8 1-25-16,32 24-54 15,-31-36-19-15,0-2-29 16,-3-4-11-16,-4-4-13 16,-2 0-2-16,-5-2-4 15,-4-5-1-15,-6 4-2 0,-4 5-3 16,-8 6 0-16,-2 7-2 15,-3 10 0-15,-1 5 0 16,6 10 0-16,-3 2 1 16,10 8 1-16,7 1 0 15,7-2 4-15,7 3 0 16,12-7 3-16,3-1-2 16,6-3-1-16,1-5 2 0,-4-6-55 15,4-3-81-15,-4-5 284 16,12 4-162-16</inkml:trace>
  <inkml:trace contextRef="#ctx0" brushRef="#br0" timeOffset="111788.23">6250 9966 801 0,'-1'0'364'15,"0"0"-150"-15,-1 0-58 16,1 0-19-16,0 0-21 15,1 0-8-15,11 2-16 0,18 1-17 16,36-2 0-16,-22-5-13 16,-3-2-2-16,-4 1-6 15,-2 3-4-15,-14 2-6 16,0 1-4-16,-9 2-5 16,-5-1-6-16,-3 1-7 15,-3-3-2-15,0 0 4 16,-1 0-1-16,0 0-6 15,0 0-15-15,-1 0-97 16,1 0-67-16,0 0-490 16,0 0 433-16</inkml:trace>
  <inkml:trace contextRef="#ctx0" brushRef="#br0" timeOffset="112537.17">7699 9824 721 0,'7'-5'358'16,"28"-22"-118"-16,-27 26-7 0,-3-12-37 15,-2 7-20 1,-4-6-16-16,-6-2-12 0,-8 8-18 16,-3-6-16-16,-7 7-31 15,-2 1-16-15,-5 2-24 16,-5 5-9-16,2 5-16 15,1 3-3-15,14 3-5 16,1 5-3-16,8 5-4 16,11 1 0-1,0 1 0-15,3 31-1 0,16 19 0 16,0-2 0-16,-4-8 0 16,2-2 0-16,1-9 0 15,-1 1 0-15,0-10 1 16,-6-5-2-16,-9-14 1 15,1-7-9-15,-3-11-73 16,-3-7-54-16,-4-7-152 16,-2-4-102-16,-2-10 245 0</inkml:trace>
  <inkml:trace contextRef="#ctx0" brushRef="#br0" timeOffset="112704.8">7387 10121 848 0,'-4'-10'466'0,"4"3"-109"15,11 4-121-15,5 3-27 16,12 0-65-16,-1 0-26 0,6 0-56 16,6 4-18-16,0-2-23 15,4-2-9-15,-1 1-11 16,-6-5-84-16,0-1 60 16</inkml:trace>
  <inkml:trace contextRef="#ctx0" brushRef="#br0" timeOffset="112919.24">7952 10112 1245 0,'3'27'573'15,"-5"-4"-269"-15,2 4-168 16,-4 3-19-16,5-2-80 15,10-1-15-15,-7-9-16 0,-4-5 0 16,2-5-81 0,-9-8-52-16,7-5-222 0,7-7 211 15</inkml:trace>
  <inkml:trace contextRef="#ctx0" brushRef="#br0" timeOffset="113074.54">7863 10001 856 0,'3'-5'446'16,"-2"3"-158"-16,7 2-149 16,3 2-53-16,5 4-71 15,8 1-39-15,-3-2-128 16,0 0-102-16,3-5 143 16</inkml:trace>
  <inkml:trace contextRef="#ctx0" brushRef="#br0" timeOffset="113323.19">8054 10027 455 0,'49'26'362'0,"-38"-7"37"0,-1 3-111 16,-3-1-33-16,2 5-41 15,-3-5-20-15,3 1-41 16,0-1-24-16,-3-5-53 16,0 2-21-16,-4-14-27 0,0-3-1 15,-3-2 2-15,0 0-1 16,0 0-5-16,0-1-8 15,0 1-12-15,-6-11-3 16,-1-9-3-16,-4-30-4 16,16 28-4-16,2 0-38 15,7 3-79-15,5 5-53 16,3 0-214-16,3 3 253 16</inkml:trace>
  <inkml:trace contextRef="#ctx0" brushRef="#br0" timeOffset="113626.6">8537 9979 1233 0,'-18'0'588'0,"3"-1"-228"16,3 1-74-16,1 3-83 16,-1 0-50-16,2 4-62 15,3 1-20-15,7 0-38 16,2 4-14-16,2 4-16 15,-2-1-1-15,9 3 0 16,2 0 1-16,2-3-1 16,-1 4 0-16,0-4 2 15,-5-4-1-15,2 4 3 0,-2-2 4 16,-16-1 6-16,-1 1 4 16,-10-1 1-1,-6-2-1-15,8-6-11 0,-2-2-34 16,2-10-104-16,13-2-75 15,2-17 113-15</inkml:trace>
  <inkml:trace contextRef="#ctx0" brushRef="#br0" timeOffset="113839.47">8725 9830 1590 0,'-6'21'669'0,"1"14"-427"15,0 7-33-15,2 9-119 16,3 1-41-16,4-7-31 16,7-2-7-16,6-13-11 15,1-7-4-15,1-7-73 16,-6-9-59-16,-4-9-161 16,-3-4-123-16,-7-15 263 15</inkml:trace>
  <inkml:trace contextRef="#ctx0" brushRef="#br0" timeOffset="114000.13">8618 9969 1205 0,'-4'0'596'0,"4"2"-216"16,6 1-141-16,5 3-34 16,9 0-100-16,5 0-47 15,12-2-45-15,5 2-2 16,14-4-167-16,0 0-190 15,25-2 221-15</inkml:trace>
  <inkml:trace contextRef="#ctx0" brushRef="#br0" timeOffset="114508.79">9672 9980 922 0,'-12'-10'545'16,"-5"0"74"-16,-7 0-358 16,-5 5-77-16,1 3-37 15,2 2-85-15,7 4-12 16,6 6-19-16,5 3-10 16,7 10-13-16,1 2-5 15,8 6-3-15,2 1-2 16,2-8 0-16,5 1 0 0,4-8 2 15,-1-2 2-15,0-2 2 16,-5-4 2-16,-11-3 9 16,-4 1 11-16,-10-3 9 15,-6 3 2-15,-5-2-5 16,-2-2-12-16,3 2-11 16,-1-3-7-16,8 0-92 15,3-2-71-15,6-12-418 16,14-6 374-16</inkml:trace>
  <inkml:trace contextRef="#ctx0" brushRef="#br0" timeOffset="114704.35">9894 9797 1545 0,'2'18'652'0,"-4"11"-415"0,2 13-24 15,-4 5-117-15,4 4-37 16,5-5-30-16,2-3-9 16,4-8-11-16,1-7-5 15,1-6-7-15,0-5-23 0,-6-8-103 16,6 3-80-16,-8-8 121 16</inkml:trace>
  <inkml:trace contextRef="#ctx0" brushRef="#br0" timeOffset="114900.96">9809 9934 1369 0,'5'2'623'16,"-3"0"-318"-16,11 2-145 15,2 0-11-15,12-2-104 16,1 0-25-16,1-3-14 15,0-2-41-15,1 1-149 16,-3-1-134-16,7 6 184 16</inkml:trace>
  <inkml:trace contextRef="#ctx0" brushRef="#br0" timeOffset="115231">10070 10117 741 0,'3'13'466'15,"15"-7"42"-15,4-3-207 16,1-4-100-16,1-9-63 16,2-6-90-16,1-4-20 0,-6-4-10 15,-4-2 2-15,-10 3 3 16,-6 4 3-16,-5 3 24 16,-7 5 2-16,-4 5 5 15,-2 6 1-15,-4 5-17 16,3 5-2-16,2 10-2 15,3 1 0-15,9 6-2 16,3 3-4-16,7-2-9 16,8-3-6-16,6-3-9 15,4-4-3-15,6-9-4 16,2-5-4-16,6-9-71 16,6 2-64-16,-7-16-184 15,1 0 192-15</inkml:trace>
  <inkml:trace contextRef="#ctx0" brushRef="#br0" timeOffset="115454.12">10531 9966 1318 0,'-9'14'600'16,"12"14"-281"-16,-6 9-12 16,4 11-90-16,7 3-54 15,-3 2-77-15,1 0-31 0,3 2-32 16,-1 0-8-16,1-8-7 15,4-2-2-15,-3-17-3 16,-4-7-18-16,-6-11-63 16,-8-9-38-16,-2-13-102 15,0-6-58-15,4-15-158 16,3-8 265-16</inkml:trace>
  <inkml:trace contextRef="#ctx0" brushRef="#br0" timeOffset="115661.78">10518 9991 961 0,'19'-3'520'16,"6"1"-164"-16,2 2-63 15,-2 0-36-15,4 5-60 16,-3 0-20-16,-8 4-49 16,-2 4-18-16,-12 5-22 0,-6 3-15 15,-13 2-19-15,-7 0-13 16,-10-2-23-16,0-3-6 15,3-4-80-15,5-1-47 16,7-6-110-16,5-3-74 16,11-4 192-16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22:05.26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3220 7701 687 0,'-71'19'399'0,"56"-17"-21"16,-1 4-114-16,9-2-49 0,-3-2-34 16,10 2-58-16,1-3-20 15,8 0-39-15,7 1-15 16,11-1-14-16,5-1-7 16,9-7-12-16,4-3-4 15,7-12-5-15,0-1-2 0,-2-6-1 16,-13 0-1-1,-19 0 2-15,-5 2 4 0,-20 4 6 16,4 0 4-16,-15 6 4 16,-5-2-1-16,-6 8-4 15,-6 2-3-15,5 8-6 16,2 6 6-16,7 10 10 16,5 8 10-16,7 7 17 15,4 7-2-15,8 4-7 16,2-1-10-16,10-1-15 15,4-5-6-15,11-5-6 16,4-4-2-16,1-8-5 16,2-7-27-16,-4-11-124 15,-3-7-87-15,1-11 137 16</inkml:trace>
  <inkml:trace contextRef="#ctx0" brushRef="#br0" timeOffset="186.45">3691 7672 1245 0,'2'9'566'15,"4"-1"-259"-15,-1 2-31 16,2 0-101-16,-2 0-48 16,3 0-75-16,-1 0-25 15,3-4-21-15,-2-1-41 0,3-3-142 16,1-1-109-16,2-3 161 15</inkml:trace>
  <inkml:trace contextRef="#ctx0" brushRef="#br0" timeOffset="612.2">3853 7700 1141 0,'62'3'510'0,"-48"-11"-270"15,-4-4-27-15,4-8-124 16,4-5-30-16,-5-4-38 16,2 0-7-16,-10 3 3 15,-4 4 3-15,-4 3 4 16,-3 4 2-16,-12 1-3 0,-2 3-3 16,-5 5 0-16,-2 3 4 15,9 11 12-15,1 4 5 16,13 12 8-16,4 6-1 15,13 13 0-15,4 2-1 16,4 7 0-16,2 4 0 16,1 0 3-16,1-1 4 15,-4-8 4-15,2-1-3 0,-11-8-7 16,-2 1-7-16,-9-5-1 16,-4-4 1-16,-7-5 2 15,-6-4 0 1,-7-8-15-16,0-2-10 0,2-9-70 15,-3-4-66-15,17-14-189 16,3-6 34-16,10-4 142 16</inkml:trace>
  <inkml:trace contextRef="#ctx0" brushRef="#br0" timeOffset="769.22">4207 7784 1302 0,'7'2'656'16,"2"2"-274"-16,-1 2-80 0,-2 1-67 16,0 3-116-1,-1-4-39-15,0 1-49 0,-2-2-85 16,1-4 302-16,1-5-199 16</inkml:trace>
  <inkml:trace contextRef="#ctx0" brushRef="#br0" timeOffset="1886.29">5883 7700 915 0,'10'45'453'0,"-12"-41"-131"16,6-2-88-16,3-2-35 16,6-2-39-16,2-8-40 15,1-3-28-15,2-8-37 16,-4-8-10-16,-1-4-18 16,-4-3-6-16,-8-2-1 15,-2 7 4-15,-12 4 8 16,-2 1 6-16,-14 6 11 15,-1 2 2-15,-10 13 2 16,-3 5-1-16,9 11-11 16,2 2-5-16,12 10-13 0,6 4-4 15,10 8-9 1,7 7-1-16,10 0-4 0,3 1-1 16,6 3-1-16,2-1-1 15,7 2 1-15,-1 1 0 16,-1-6 1-16,-1 4 0 15,-8-5 2-15,-8-6-2 16,-11-7 3-16,0-6 0 16,-6-5 3-16,-2-4 1 15,-9-9-24-15,-10-4-49 0,-2-16-163 16,2-8-95-16,13-14 183 16</inkml:trace>
  <inkml:trace contextRef="#ctx0" brushRef="#br0" timeOffset="2190.82">6126 7464 1386 0,'4'2'628'0,"7"10"-298"16,1 5-40-16,0 8-111 15,-1 4-38-15,-1 5-48 16,0-2-25-16,-4-5-21 15,-3-4-9-15,-2-7-14 16,-3-5-4-16,-3-5-4 0,0-5-2 16,-5-4-6-16,1-5-3 15,2-7-7-15,-1-5-4 16,6-7-8-16,2-2-8 16,5-4-47-16,6 2-29 15,6 5-94-15,3 0-68 16,6 12-207-16,5 6 290 15</inkml:trace>
  <inkml:trace contextRef="#ctx0" brushRef="#br0" timeOffset="2559.27">6548 7490 1158 0,'-8'-2'550'0,"-1"-5"-216"15,-3-1-23-15,7 3-113 16,1-5-34-16,-3 4-69 15,-6-1-25-15,3 4-27 16,-7 3-7-16,8 10-5 16,3 8 1-16,-9 12-9 15,9 6-2-15,3 1-1 16,5-1-4-16,7-7-6 16,-4-6-3-16,2-9-5 15,4-6-2-15,0-11-1 0,6-6-3 16,4-13-3-16,-9-4-1 15,8-3-2-15,-8 0 2 16,-3 8 5-16,0 3 2 16,-5 8 3-16,1 6 1 15,-5 8 6-15,0 6 3 16,-3 10 5-16,0 5 1 16,2 1-4-16,1 1-5 15,5-9-12-15,1-3-16 0,2-11-144 16,3-5-83-16,5-9 144 15</inkml:trace>
  <inkml:trace contextRef="#ctx0" brushRef="#br0" timeOffset="2788.68">6735 7502 777 0,'10'11'522'0,"0"19"91"16,-2 11-234-16,1 14-81 15,-1 5-64-15,0 7-99 16,2-3-39-16,6-8-54 16,1-2-15-16,1-18-21 15,-5-7-6-15,-6-17-70 16,1-7-44-16,-9-13-127 0,0-10-82 16,-10-14-250-16,-7-12 356 15</inkml:trace>
  <inkml:trace contextRef="#ctx0" brushRef="#br0" timeOffset="2994.38">6834 7492 1229 0,'30'4'560'16,"1"3"-256"-16,-7 3-11 0,-6 2-76 16,-1 5-27-16,-13 2-51 15,-1 4-23-15,-7 7-41 16,-6 1-19-16,-8-1-24 15,0 0-10-15,-8-3-10 16,0-5-5-16,7-7-27 16,-1-8-45-16,11-10-138 15,2-9-105-15,10-16 182 16</inkml:trace>
  <inkml:trace contextRef="#ctx0" brushRef="#br0" timeOffset="3360.95">7114 7376 1513 0,'9'21'669'0,"-4"9"-354"0,-3 5-22 16,-2 8-134 0,-3 5-31-16,-1-2-54 0,1-7-21 15,1-11-21-15,2-7-12 16,0-9-13-16,0-5-1 15,0-5-6-15,0-2-3 16,0-1-5-16,0 0-3 0,1-5 0 16,5-13 2-16,11-27 4 15,-7 28 4-15,3 5 1 16,4 2 2-16,0 6 2 16,1 2 3-16,-2 8 11 15,-1 6 13-15,0 7 31 16,-5 5 9-16,-2 7 3 15,-3-4-11-15,-5-4-31 16,1-2-13-16,-2-11-50 16,-3-7-74-16,2-8-154 15,-2-10 158-15</inkml:trace>
  <inkml:trace contextRef="#ctx0" brushRef="#br0" timeOffset="3821.69">8083 7466 974 0,'-3'2'528'16,"13"20"-61"-16,5 10-139 15,-5 18-47-15,-4 5-64 16,2 11-83-16,-4-6-31 16,3-1-46-16,-1-10-12 15,0-13-26-15,0-2-7 16,-3-18-12-16,-1-3-40 16,-2-12-119-16,-4-7-72 0,0-17-243 15,-2-9 289-15</inkml:trace>
  <inkml:trace contextRef="#ctx0" brushRef="#br0" timeOffset="4045.65">8109 7480 1058 0,'23'-3'561'16,"8"5"-191"-16,0 0-94 16,2 3-50-16,3 5-59 15,-5-1-13-15,-4 7-22 16,-6 0-15-16,-12 5-25 15,-6 5-17-15,-13 2-27 16,-5-2-8-16,-10-4-22 16,-3-2-6-16,4-11-29 15,4-3-44-15,5-7-118 16,4-6-77-16,8-4-169 0,3-2 252 16</inkml:trace>
  <inkml:trace contextRef="#ctx0" brushRef="#br0" timeOffset="4291.92">8461 7504 1162 0,'18'9'586'15,"-7"14"-167"-15,-7 3-52 16,0 8-96-16,-4-4-54 0,0-3-85 16,2-4-34-16,-2-14-44 15,0-2-13-15,0-10-21 16,-5-5-4-16,3-9-7 15,3-5-6-15,2-5-4 16,3 0-4-16,7 1-3 16,-10 0-2-16,12 8-57 15,0 3-39-15,3 7-98 16,7 3-62-16,-2 3-139 16,1 2 247-16</inkml:trace>
  <inkml:trace contextRef="#ctx0" brushRef="#br0" timeOffset="4591.16">8763 7491 1241 0,'-10'0'582'0,"-1"8"-237"0,1 3-32 16,2 10-78-16,3 1-39 16,8 1-66-16,0-2-32 15,10-2-47-15,4-1-17 16,6-9-20-16,5-2-2 15,8-9-5-15,0-7-2 16,-5-8-1-16,-7-4-1 0,-9-3 1 16,-4 2-1-16,-11-1 4 15,-5 0-1-15,-10 7 2 16,-9 1 0-16,-9 7-4 16,-1 8-4-16,-4 0-31 15,7 5-31-15,10 1-77 16,8-6-57-16,10 7-126 15,5-3-73-15,9 2 248 16</inkml:trace>
  <inkml:trace contextRef="#ctx0" brushRef="#br0" timeOffset="4976.14">9006 7262 968 0,'2'18'637'0,"1"-1"12"15,6 16-308 1,-4 6-34-16,2 6-122 0,-1 2-45 16,0 3-63-16,4 1-19 15,1-9-23-15,-2-7-10 16,-2-17-16-16,-4-10-5 16,-3-8-3-16,-1-3-1 15,-1-10-6-15,2-5-7 16,1-6-12-16,6-4-2 0,4-1 0 15,4 7 7 1,6 7 12-16,0 5 6 0,2 5 2 16,-1 3 4-16,0 1 4 15,-3 2 4-15,0 8 19 16,-5 2 3-16,-8 6 4 16,-5 4 0-16,-11 1-14 15,-7-2-4-15,-5 0-6 16,-1-6-6-16,2-8-18 15,1-4-27-15,6-8-87 16,4-3-58-16,8-9-156 16,4-1-37-16,10-1 232 15</inkml:trace>
  <inkml:trace contextRef="#ctx0" brushRef="#br0" timeOffset="5170.72">9393 7322 1258 0,'19'15'682'0,"-6"7"-220"16,-9 8-107-16,-4 5-62 16,-7 9-128-16,5 3-51 15,2-5-64-15,1-6-21 16,6-10-25-16,0-6-22 16,3-10-100-16,-3-4-56 0,10-9-133 15,0-3-79-15,3-4 252 16</inkml:trace>
  <inkml:trace contextRef="#ctx0" brushRef="#br0" timeOffset="5893.83">9587 7576 577 0,'-1'-8'414'0,"3"0"73"16,4 2-134-16,1-4-76 16,0 2-52-16,2-3-68 15,-1-1-35-15,1 1-51 16,-1-3-15-16,-8 2-19 15,-1 5-6-15,-8-3-3 16,-3 4-9-16,-1-1 17 16,-1 3 5-16,3 9 9 15,2 4 11-15,2 9-13 0,3 0-3 16,3 2-5-16,1 3-3 16,9 2-11-1,4-3-7-15,9-4-11 0,3-5-5 16,4-13-5-16,5-4-4 15,1-8-45-15,3-6-33 16,0-2-67-16,-4-3-27 16,-6 1 11-16,-4 4 27 0,-9 0 69 15,-3 9 30-15,-5 5 45 16,0 2 31-16,-2 8 62 16,-4 4 29-16,3 7 45 15,-5 3 0-15,-2 1-25 16,7-1-18-16,-4-5-47 15,2-3-23-15,2-6-35 16,0-3-9-16,-3-1-10 16,4-2-2-16,-5-1-2 15,0 0-4-15,0 0-4 16,0 0-5-16,0 0-14 16,4-8-3-16,6-10 4 15,19-27 5-15,-16 30 16 16,-3 3 3-16,4 11 2 15,0 4 3-15,-1 9 9 0,2 5 6 16,-4 3 16-16,-2-1 2 16,0-3-7-16,-1-2-6 15,-3-10-17-15,2-4-5 16,2-9-3-16,-1-6-4 16,3-3-2-16,0 2-1 15,0 3 2-15,0 5 2 16,-3 4 4-16,-3 2 1 0,1 4 6 15,-2 6 3 1,3 6 7-16,0 5 4 0,0 4 4 16,0 0-1-16,-2-3-4 15,1-6-5-15,-1-3-55 16,2-4-87-16,1-3 261 16,4-1-143-16</inkml:trace>
  <inkml:trace contextRef="#ctx0" brushRef="#br0" timeOffset="6641.32">11108 7449 1503 0,'-9'5'674'0,"3"-1"-344"0,-1 12-115 15,1 6 0-15,3 5-86 16,4 1-30-16,11 0-51 15,4-5-13-15,3-8-21 16,1-6-7-16,4-11-7 16,-2-6-1-16,-2-8-17 15,-4-5-6-15,-10-4-6 16,-7 1 2-16,-13 1 14 16,-3 5 7-16,-8 2 8 15,-2 2 3-15,1 6 3 16,0 2 0-16,6 4 4 15,4 2 0-15,8 1-4 16,4-1-6-16,7 7-6 16,6-4-5-16,5-1-3 15,7 3 4-15,6-5 1 16,3 0 0-16,6 6 4 16,3 0 0-16,3 6 3 0,-5 2 1 15,-3 3 3-15,-9 3 15 16,-11 0 14-16,-4 0 5 15,-10-8 2-15,0-5-13 16,0-6-16-16,0-1-4 16,3-7-10-16,-2-5-11 15,3-10-32-15,5 1-10 0,1-1 0 16,1 6 8-16,0 5 33 16,-8 1 9-16,7 10 10 15,5 2 16-15,-2 9 32 16,7 2 11-16,-5 6 23 15,-6 0-3-15,-1 6-17 16,-1 0-9-16,3-2-26 16,8 0-6-16,-1-10-127 15,5-4-89-15,7-13 120 16</inkml:trace>
  <inkml:trace contextRef="#ctx0" brushRef="#br0" timeOffset="7213.62">12540 7373 1505 0,'7'13'653'0,"2"-1"-338"16,6 5-31-16,-2 4-57 15,-1 1-51-15,-1 4-71 16,0-1-26-16,-2-6-38 16,-1 0-13-16,-4-8-14 15,-1-2-3-15,-3-6-3 16,0 0 0-16,-3-7-2 16,1 3-3-16,1-6-7 15,0-20-4-15,2-30-8 16,8 27 0-16,4 5 1 15,3 2 3-15,7 7 8 16,1 7 3-16,-1 3 2 0,3 8 4 16,-3 8 11-16,0 4 4 15,-4 13 17-15,-6-3 8 16,-7 5-3-16,-2-3-4 16,0-5-17-16,2 0-16 0,4-7-115 15,3 0-96 1,1-7 126-16</inkml:trace>
  <inkml:trace contextRef="#ctx0" brushRef="#br0" timeOffset="7576.57">13632 7305 1425 0,'-22'26'641'16,"33"-4"-298"-16,0 7-39 15,2 5-58-15,-1-9-57 16,4 6-79-16,2-11-30 16,1-4-38-16,3 1-11 15,0-15-8-15,-1-1-4 16,2-8-8-16,-1-5-2 0,-3-7-3 16,0-4 0-16,-6-1-2 15,-3 1-1-15,1 1-33 16,-5-1-67-16,-3 5-175 15,-3-4 422-15,-2 6-179 16</inkml:trace>
  <inkml:trace contextRef="#ctx0" brushRef="#br0" timeOffset="8080.2">13957 7518 1503 0,'0'7'654'0,"0"0"-315"15,1-6-86-15,4-1-52 16,10-6-67-16,1-8-87 16,-6-6-19-16,-2-5-13 0,-4 3-3 15,-11 0 0-15,7 7 0 16,-4 3 1-16,-7-1-1 16,-1 6-1-16,3 3-3 15,0 6-3-15,5 6-2 31,2-4 0-31,1 1 2 0,-1 20 4 0,-8 4 2 16,9 4-2-16,3-9-2 16,9-3-7-16,0-6-3 0,6-10-19 15,6-3-30-15,6-10-60 16,7-4-22-16,-2-2-9 16,-2-2 22-16,-7 6 64 15,-1 5 24-15,-4 6 33 16,-3 5 22-16,-3 4 49 15,-2 2 26-15,-4 2 39 16,-1 0 0-16,-3-1-11 16,-2-5-9-16,-2-5-16 15,-1 0-8-15,-4-9-32 16,0-4-17-16,0-9-29 16,0-6-8-16,5 2-17 15,4 0-21-15,4 6-51 16,7 4-38-16,2 2-94 15,-2 2-47-15,3 0-111 16,3 1 220-16</inkml:trace>
  <inkml:trace contextRef="#ctx0" brushRef="#br0" timeOffset="8290.21">14515 7226 1164 0,'-2'4'640'0,"2"0"-200"0,3 8-81 15,-4 8-33-15,6 10-117 16,-5 4-48-16,3 4-74 16,3-2-29-16,-1-5-38 15,4-2-9-15,-3-7-7 16,1-7-30-16,3-4-101 16,-4-4-61-16,-1-6-165 15,-2 1 26-15,1 0 200 16</inkml:trace>
  <inkml:trace contextRef="#ctx0" brushRef="#br0" timeOffset="8627.2">14444 7334 1374 0,'4'7'616'0,"7"0"-282"15,-2-4-90-15,6-1-71 16,4-2-66-16,7-2-78 0,5 2-12 15,0 0-9-15,-3 0-3 16,0 1-4-16,-8 0 0 16,1 3 0-16,-3-1 0 15,-3 8 1-15,-2 1 1 16,-1 3-5-16,0 6 22 16,-1-2 45-16,0 0 18 15,-1 0 38-15,-1 0-13 0,-3-7-38 16,2 1-16-16,-6-8-30 15,-2-2-7-15,-2-3-29 16,1-1-52-16,0 0-133 16,-4-10-91-16,-4-18-452 15,-7-37 480-15</inkml:trace>
  <inkml:trace contextRef="#ctx0" brushRef="#br0" timeOffset="8751.16">14727 7228 1171 0,'5'10'542'0,"4"0"-200"16,0 0-80-16,-2 1-78 16,1-1-59-16,0-1-153 15,7 0-92-15,5-2-210 16,4 0 200-16</inkml:trace>
  <inkml:trace contextRef="#ctx0" brushRef="#br0" timeOffset="8981.54">15010 7315 882 0,'-8'-1'520'0,"1"-4"-97"0,0 10-118 16,-4 3-49-16,3 5-57 16,0 3-25-16,2 4-35 15,3 2-11-15,1 0-36 16,4-2-18-16,2-2-39 15,5-3-19-15,3-6-61 16,0 1-51-16,7-7-122 16,3 2-86-16,2-2 185 15</inkml:trace>
  <inkml:trace contextRef="#ctx0" brushRef="#br0" timeOffset="9311.08">15138 7452 914 0,'0'7'544'16,"1"4"-51"-16,5-5-194 16,1-3-19-16,4-4-67 0,0-2-45 15,6-8-73 1,0-2-29-16,5-5-45 0,-1-5-9 16,-1 2-5-16,-6-2 0 15,-11 2 1-15,-3 3 3 16,-10 4 6-16,-1 3 2 15,-6 6 3-15,-1 5-4 16,1 6 3-16,0 7 2 0,6 9 0 16,3 2 1-1,2 3-9-15,5 1-5 0,2-3-8 16,6-2-3-16,6-7-8 16,2-1-43-16,12-14-117 15,0-7-71-15,8-9 11 16,-2-11 105-16</inkml:trace>
  <inkml:trace contextRef="#ctx0" brushRef="#br0" timeOffset="9596.84">15463 7281 1530 0,'-6'4'671'0,"3"8"-331"15,4 4-42-15,2 7-53 16,-3-2-45-16,4 4-67 15,1-2-22-15,-1-7-40 0,4 5-16 16,-2-7-19-16,2-2-5 16,-5-1-5-16,-3-4-1 15,-6-1 0-15,-10 1-3 16,-2 1-11-16,-3-2-15 16,3-1-68-16,2-4-73 15,2-7-172-15,10 4-238 16</inkml:trace>
  <inkml:trace contextRef="#ctx0" brushRef="#br0" timeOffset="10708.46">16534 7349 1467 0,'-1'2'591'16,"-5"-2"-399"-16,1 7-39 16,2-7 14-16,-6 11-75 15,3 4-36-15,-13 1-61 16,-8-4-41-16,0-1-129 0,-9-7-259 15</inkml:trace>
  <inkml:trace contextRef="#ctx0" brushRef="#br0" timeOffset="15193.93">18546 7279 858 0,'-35'-6'428'0,"35"1"-105"15,0 1-65-15,0 0-31 16,-2 3-31-16,1 1-45 15,0 0-15-15,0 0-24 16,0 24-11-16,-1 35-28 0,2-23-10 16,5-5-24-16,2-5-13 15,9-3-16-15,-3-6-5 16,6-10-7-16,2-1-4 16,0-12-14-16,0-4-14 15,-2-6-12-15,-3-7 2 16,-5 0 13-16,-2-3 15 15,-2 0 16-15,1 6 2 16,-5 5 2-16,0 6 1 0,-1 8 3 16,-1 1 7-1,2 9 15-15,0 4 7 0,0 7 4 16,2-1-4-16,1 2-17 16,4 2-8-16,2-7-21 15,3 2-32-15,0-9-93 16,-4-8-64-16,5-2-166 15,-4-6-174-15,4-5 350 16</inkml:trace>
  <inkml:trace contextRef="#ctx0" brushRef="#br0" timeOffset="15481.48">18969 7196 1271 0,'-3'-4'586'0,"-6"4"-254"15,-3 4-38-15,2 2-92 0,-4 3-33 16,0 3-54-16,3-1-22 16,3 4-33-16,10 1-13 15,8 2-22-15,2 3-7 16,3-1-9-16,-1 2-2 16,1-6 0-16,-1-2-1 15,0 2 3-15,-5-7-1 0,-4 1 2 16,-1 0 2-16,-8-3 3 15,-2 3-1-15,-7-4-32 16,-3 1-44-16,3-4-134 16,-3 2-81-16,8 1 164 15</inkml:trace>
  <inkml:trace contextRef="#ctx0" brushRef="#br0" timeOffset="15798.37">19017 7414 1182 0,'17'3'540'0,"2"-4"-242"16,-1-4-14-16,7-2-78 15,-1-6-44-15,1-5-74 16,-7-7-27-16,-5 2-35 16,-3 1-3-16,-9 3-3 0,-1 5 0 15,-9 3-2-15,-4 2-2 16,-2 6-4-16,-3 3-1 15,4 7-4-15,0 3 1 16,5 7 11-16,3 5 4 16,2 2 11-16,4 2 4 15,5 2-3-15,4-2-5 16,7-3-13-16,4 0-8 16,9-9-21-16,3-2-46 15,10-10-139-15,2-3-67 0,25-5 145 16</inkml:trace>
  <inkml:trace contextRef="#ctx0" brushRef="#br0" timeOffset="16280.61">20320 7115 1132 0,'16'-7'531'15,"-15"7"-171"-15,1 6-67 16,-2 13-41-16,-2 7-29 15,-1 15-70-15,-4 6-31 16,3 5-48-16,1-2-22 0,8-5-32 16,2-7-8-16,7-11-23 15,-1-1-35-15,-4-11-86 16,6 1-58-16,-6-6-160 16,-5-9-85-16,19 2 276 15</inkml:trace>
  <inkml:trace contextRef="#ctx0" brushRef="#br0" timeOffset="16596">20536 7323 1001 0,'2'12'576'16,"2"0"-134"-16,1 9-100 16,-2-2-39-16,4 1-92 15,2 2-44-15,3-8-63 16,4 4-24-16,3-10-40 15,3-4-12-15,-3-4-13 0,1-10-5 16,-3-4-4-16,-5-3-1 16,-7-4-1-16,-5-1 2 15,-8 2 0-15,-4-1 1 16,-3 4 1-16,-3 4-2 16,1 7-4-16,1 5-3 15,1 4-10-15,2 0-10 16,3 8-36-16,3 1-31 15,7 5-75-15,3 2-44 0,9 3-118 16,3-1-360-16,5 4 470 16</inkml:trace>
  <inkml:trace contextRef="#ctx0" brushRef="#br0" timeOffset="16962.09">20922 7477 1049 0,'13'-10'515'0,"-7"-2"-165"16,-4 0-32-16,-2-3-76 16,-2-7-41-16,-1 2-67 15,6 2-18-15,2-1-33 16,-6 6-11-16,-3 0-20 16,-6-3-9-16,2 8-15 15,-1-1-5-15,-1 8-7 0,2 3 0 16,4 11-5-16,-1 3-2 15,9 12-3-15,-1 2-2 16,-2 3 0-16,6 3 0 16,-1 4 1-16,5 0 4 15,5 3 9-15,-3-2 7 16,3-7 7-16,-3-3 2 16,-6-7-4-16,-2-1 0 0,-12-5-5 15,0-5 0-15,-7-4-8 16,0-4-11-16,-5-5-61 15,6-2-55-15,3-5-127 16,6-2-73-16,9-7 190 16</inkml:trace>
  <inkml:trace contextRef="#ctx0" brushRef="#br0" timeOffset="17308.68">21102 7456 1426 0,'2'2'652'16,"4"1"-308"-16,4 0-123 15,1 0-20-15,4-1-66 0,4 4-31 16,0 0-31-16,1 3-17 16,-5 1-20-16,-3 3-8 15,-6 5-4-15,-4 1 0 16,-6 1-1-16,-5 1 1 15,-5-4-2-15,-3-3-1 16,3-4-1-16,1-2 0 16,5-5-1-16,2 0-2 15,3-3-6-15,2 0-5 0,1 0-6 16,0 0 0-16,0 0-3 16,17 1 0-16,32 3-46 15,-26-3-50-15,4-4-130 16,1-5-80-16,9-6 186 15</inkml:trace>
  <inkml:trace contextRef="#ctx0" brushRef="#br0" timeOffset="17716.59">21519 7334 1620 0,'3'9'700'0,"2"6"-385"16,1 2-34-16,-2 2-85 16,1 2-48-16,-2-2-63 0,0 3-17 15,-1-2-34-15,-2-5-11 16,2-2-13-16,-2-5-2 16,2-5-6-16,1-2-2 15,-3-5-9-15,0 3-5 16,0 0-3-16,4-17 1 0,20-33 6 15,-6 29 3-15,3 7 5 16,0-2 2 0,0 10 3-16,1 0 1 0,-1 7 9 15,0 9 5-15,-5 2 14 16,-1 5 9-16,-4 2 4 16,-2-1-1-16,-6 1-13 15,-2-1-9-15,-1-1-17 16,-2-4-19-16,0-4-113 15,2-3-71-15,7-7-112 16,1-4 164-16</inkml:trace>
  <inkml:trace contextRef="#ctx0" brushRef="#br0" timeOffset="18301.34">22531 7103 880 0,'-11'-5'527'15,"12"19"77"-15,2 9-250 16,0 18-75-16,0 8-22 16,2 8-92-16,-1 0-44 0,6-5-48 15,-4-8-18-15,0-12-30 16,0-6-9-16,-4-15-9 15,2-1-3-15,-4-10-6 16,0-4-3-16,0-8-9 16,0-9-8-16,1-4-12 15,4-1-2-15,5 0 4 16,1 6 6-16,7 5 13 16,1 1 5-16,6 11 7 15,1 0 2-15,-1 4 11 16,-2 7 10-16,-6 6 18 15,-1 3 8-15,-13 2 14 16,-4 0 3-16,-11 2-8 16,-4-2-5-16,-4-2-19 15,-1-1-10-15,0-5-23 0,1-3-29 16,7-5-107-16,3-2-62 16,8 0-153-16,2-3-101 15,10-2 295-15</inkml:trace>
  <inkml:trace contextRef="#ctx0" brushRef="#br0" timeOffset="18467.82">22932 7408 1541 0,'14'20'701'0,"-10"-5"-331"16,0 3-39-16,0-1-114 15,-6-2-68-15,4 0-83 16,1-4-40-16,-2-7-108 15,1-1-62-15,-5-7-148 16,2 3-93-16,0 0 246 16</inkml:trace>
  <inkml:trace contextRef="#ctx0" brushRef="#br0" timeOffset="18637.68">22884 7238 1335 0,'5'1'572'0,"1"-1"-265"15,2 4-52-15,-2-1-37 16,3 1-51-16,3 3-92 16,-5-2-49-16,10-1-131 0,-1-4-77 15,6-5-322-15,9-6 316 16</inkml:trace>
  <inkml:trace contextRef="#ctx0" brushRef="#br0" timeOffset="18810.82">23201 7201 1198 0,'0'27'635'0,"1"5"-210"0,-2 10-91 15,0 4-50-15,2 1-122 16,1-2-57-16,8-6-70 16,3-6-48-16,6-13-110 15,2-5-52-15,3-16-154 16,-2-8-92-16,-6-8 276 15</inkml:trace>
  <inkml:trace contextRef="#ctx0" brushRef="#br0" timeOffset="19268.54">23137 7331 1095 0,'-2'8'530'0,"7"-4"-149"16,1-4-119-16,11 6-93 15,6 3-53-15,6-5-113 16,3-1-43-16,9-2-79 0,-1-6-47 16,2-2-64-16,2 1 0 15,-8-3 61-15,-1 4 46 16,-10-1 108-16,-9 2 55 16,-13 2 112-16,-5 2 42 15,-4 2 51-15,5-2 9 0,0 0-34 16,0 0-15-1,-7 5-28-15,1 12-19 0,-23 29-38 16,30-27-21-16,7 1-32 16,5-5-12-16,2 0-13 15,3-2-1-15,1-2-4 16,-2 0-1-16,2 2-6 16,-5-3-1-16,-7-2-7 15,-2 0 0-15,-11-4-4 16,-5 0-6-16,-9-1-24 15,0-2-33-15,0-2-111 16,5 1-64-16,12 0-24 16,4 2 119-16</inkml:trace>
  <inkml:trace contextRef="#ctx0" brushRef="#br0" timeOffset="19558.93">24346 7165 1519 0,'9'5'637'0,"-9"10"-336"16,-2 7-45-16,1 15-47 15,-1 5-48-15,4 6-86 16,8-6-21-16,6-4-29 16,1-11-12-16,7-9-86 15,-5-2-59-15,4-12-141 16,-1-4-169-16,0-11 289 15</inkml:trace>
  <inkml:trace contextRef="#ctx0" brushRef="#br0" timeOffset="19942.7">24262 7239 1208 0,'14'7'551'16,"3"-3"-221"-16,8 1-105 15,6-1-85-15,-3-1-48 16,6-3-73-16,-7-2-8 16,0-4-3-16,1 2 0 0,-4 4 3 15,-2 4 14-15,-9 7 39 16,-6 3 17-16,-7 6 21 16,0 5-1-16,-1 1-22 15,1-3-10-15,2-4-23 16,3-4-11-16,5-5-22 15,1-4-9-15,5-6-9 16,1-4-6-16,2-7-6 16,-1-3 0-16,-5-6 5 15,-5-1 5-15,-9 0 11 16,-8 4 5-16,-12 1 2 16,-2 5 0-16,-5 3-2 15,2 4-1-15,7 8-9 16,5 1-20-16,5 6-102 15,4 1-81-15,11-4 122 16</inkml:trace>
  <inkml:trace contextRef="#ctx0" brushRef="#br0" timeOffset="20515.32">25429 7023 977 0,'1'-4'585'16,"-1"5"17"-16,4 15-309 15,-4 9-28-15,0 21-57 16,-4 12-45-16,8 11-71 16,-3-1-21-16,5-7-28 15,1-12-13-15,-1-16-18 16,0-10-6-16,-1-12-21 15,-3-5-13-15,-5-6-9 16,1-3-6-16,1 2 8 16,0-2 4-16,-3-22-4 15,-1-29 3-15,7 27 3 16,2 5 2-16,8 3 9 0,2 3 3 16,7 6 9-16,5 4 4 15,2 7 13-15,-1 5 12 16,-4 5 24-16,-1 6 10 15,-12-1 12-15,-1 0-1 16,-9 7-10-16,-6-3-6 16,-5-2-18-16,-6 1-13 15,1-8-69-15,1-4-59 0,3-5-146 16,1-2-34-16,12-1 166 16</inkml:trace>
  <inkml:trace contextRef="#ctx0" brushRef="#br0" timeOffset="21334.34">25183 7146 803 0,'-1'-1'393'0,"-1"-3"-131"15,-1-1-29 1,-1-1-50-16,0-1-17 0,0 3-17 16,2 1-4-16,1 2-12 15,0 0-5-15,0 1-10 16,-1 3-6-16,-5 26-12 16,-7 66-14-16,8-43-31 15,3 0-14-15,3-11-19 16,2-10-31-16,5-9-96 15,-2-8-65-15,3-10-163 16,1-5 196-16</inkml:trace>
  <inkml:trace contextRef="#ctx0" brushRef="#br0" timeOffset="21719.19">25382 7327 1385 0,'-1'1'622'16,"-3"-5"-283"-16,-3-4-86 16,-9-1-96-16,-1-2-47 15,-3 0-60-15,-7 2-11 16,12 2-15-16,1 4-4 16,5 3-5-16,3 4-2 15,0 9 1-15,1 7-1 0,3 6-5 16,1 0-2-16,3-5-6 15,5-3-3-15,2-12-9 16,1-1 0-16,2-6 4 16,-3-4 2-16,2 1 7 15,0-6 1-15,1 2 1 16,2 2 0-16,-3-1 6 16,2 6 6-16,-9 4 12 15,1 3 7-15,2 0 2 16,-3 1-5-16,2 0-18 15,-4-3-30-15,2 4-105 16,1-1-72-16,5-3-64 16,7-8 135-16</inkml:trace>
  <inkml:trace contextRef="#ctx0" brushRef="#br0" timeOffset="22231.43">25790 7439 1233 0,'6'4'544'0,"9"2"-261"16,-1 1-55-16,4-6-94 15,0-3-41-15,2-10-65 16,5-5-13-16,-7-10-6 15,4 1 0-15,-9 0 2 0,-11-2 3 16,-3 10 6-16,-4 2 4 16,-5 8 11-16,5 1 12 15,-8 7 27-15,3 4 7 16,-5 5 9-16,4 7-7 16,5 5-26-16,4 0-9 15,2 7-18-15,5-3-7 16,3 0-7-16,-1-3-4 15,5-6-9-15,-3-4-26 16,5-7-89-16,9 3-56 16,-2-11-169-16,7-2-178 0,2-12 338 15</inkml:trace>
  <inkml:trace contextRef="#ctx0" brushRef="#br0" timeOffset="22465.7">26114 7098 1607 0,'0'3'702'0,"0"15"-355"15,0 7-55-15,-3 15-92 16,1 4-49-16,1 8-70 16,1-2-18-16,5-3-26 15,-1-4-10-15,5-8-15 16,-1-6-7-16,-2-12-60 15,-1-5-52-15,-1-9-111 0,-1-3-62 16,3-3-326-16,5 4 397 16</inkml:trace>
  <inkml:trace contextRef="#ctx0" brushRef="#br0" timeOffset="23624.17">26910 7296 1060 0,'0'3'526'15,"2"0"-190"-15,7 4-82 16,-2 7-12-16,3 6-33 0,0 5-25 16,2 6-45-16,0 0-25 15,2-3-50-15,6-2-21 16,1-8-28-16,2-4-6 16,2-12-9-16,-3-6-3 15,0-15 0-15,-1-3 0 16,-4-11-7-16,1-2-7 15,-2 1-28-15,0-6-26 16,-1 8-77-16,-3 3-50 0,-6 6-379 16,1 2 383-16</inkml:trace>
  <inkml:trace contextRef="#ctx0" brushRef="#br0" timeOffset="24098.4">27395 7415 1048 0,'1'0'543'16,"-1"-3"-181"-16,3 0-125 15,-3 2-47-15,0 0-99 32,0 0-39-32,1-9-32 0,4-20-5 0,8-37-1 0,-14 34 1 15,-4 23 5-15,3 4 11 16,-7 9 11-16,2 4 5 15,-4 10 4-15,-4 5-7 16,4 2-4-16,7 2-6 16,7-3-14-16,6-2-8 15,4-5-25-15,5-7-13 16,-2-8-18-16,6-1-8 16,10-5 1-16,-3-3 3 15,10 2 15-15,-8-2 7 16,-6 2 16-16,-4 6 7 0,-11 5 17 15,-2 2 16-15,-7 6 32 16,-2-5 12-16,-2 3 19 16,-2-1-1-16,3-6-12 15,2 2-2-15,0-6-7 16,-1 0-6-16,0-1-13 16,0-1-11-16,0 1-25 15,-1-7-8-15,-1-11-31 16,0-27-26-16,13 31-82 15,1-2-53-15,6 4-133 16,1 0 37-16,2-7 164 16</inkml:trace>
  <inkml:trace contextRef="#ctx0" brushRef="#br0" timeOffset="24296.22">27888 7168 1573 0,'0'14'692'16,"0"11"-352"-16,0 1-54 16,3 11-116-16,-2 0-53 15,0 2-72-15,3-1-14 0,-2-7-14 16,6-4-1-16,-4-6-70 16,3-7-57-16,-3-6-119 15,2-4-65-15,2-9 182 16</inkml:trace>
  <inkml:trace contextRef="#ctx0" brushRef="#br0" timeOffset="24489.9">27779 7258 1037 0,'11'7'577'15,"-5"-3"-78"-15,8 3-218 16,3 0-50-16,1-1-98 15,4-2-59-15,-2-3-93 16,3-1-38-16,4-3-92 16,-2 0-54-16,5 0-116 0,-2 1-104 15,-5-1 276-15</inkml:trace>
  <inkml:trace contextRef="#ctx0" brushRef="#br0" timeOffset="24800.57">28059 7282 711 0,'2'1'458'0,"0"13"-37"16,-1 2-92-16,26 25-19 15,-26-24-38-15,1 1-19 16,0 0-42-16,1-3-27 0,0 2-62 16,-1 0-30-16,-1-5-52 15,-1-2-24-15,0-6-72 16,-2-9-39-16,0-4-70 16,0-7-21-16,-1-7 9 15,1 0 12-15,-4-5 0 16,-1-2-24-16,-5-7-26 15,1-1 23-15,1 6 112 16,3 9 78-16,4 13 111 16,3 5 17-16,2 5 18 15,1 4 8-15,-3-4 26 16,0 0 6-16,1 2-41 16,3 8-32-16,7 1-117 15,29 26-79-15,-27-30-174 16,0-1 153-16</inkml:trace>
  <inkml:trace contextRef="#ctx0" brushRef="#br0" timeOffset="25057.34">28438 7280 1527 0,'-10'-1'683'0,"8"0"-338"15,-5 1-73-15,-9 2-122 16,2 3-47-16,-7 7-50 16,1 3-4-16,4 7-9 15,-1 3-4-15,7-2-13 16,7 4-8-16,3-1-9 16,5 1 0-16,6-3-71 15,0-7-57-15,3-5-138 16,-5-5-88-16,13-7 215 15</inkml:trace>
  <inkml:trace contextRef="#ctx0" brushRef="#br0" timeOffset="25441.12">28487 7490 779 0,'0'0'479'0,"0"0"-44"16,0 0-114-16,0 0-14 15,0 0-50-15,15 5-37 16,4-3-86-16,28-6-40 16,-25-7-60-16,1-8-18 15,-2-5-19-15,-1 5-6 16,-6-8-5-16,-4 5 2 16,-9 4 10-16,-2-4 5 15,-7 10 4-15,-1 6 5 0,-6 5 3 16,0 3 4-16,-1 14 9 15,0 3-1-15,7 1 0 16,3 4-3-16,2-5-7 16,4 1-3-16,4 2-7 15,3-1-5-15,9-3-46 16,2-8-41-16,6-2-89 16,5-9-49-16,11-6-92 15,1 1-84-15,13-13 262 16</inkml:trace>
  <inkml:trace contextRef="#ctx0" brushRef="#br0" timeOffset="25668.85">28995 7291 1682 0,'-7'3'700'16,"-2"6"-396"-16,-2-1-47 16,1 8-70-16,0 3-27 15,2 3-57-15,4 2-18 16,3-4-35-16,4 3-13 15,4 0-11-15,1-1 2 16,0-2-3-16,-3-1 0 0,-6-7-7 16,-1-2-3-16,-10-3-3 15,-2-1-5-15,-4-4-25 16,1 2-32-16,2-2-111 16,3 0-62-16,2-1-4 15,-4 1 108-15</inkml:trace>
  <inkml:trace contextRef="#ctx0" brushRef="#br0" timeOffset="40691.11">6923 9159 633 0,'29'34'367'0,"-31"-32"22"15,8-1-138-15,1 0-15 16,-7-3-18-16,6-11-47 16,-2-3-14-16,-2-7-33 0,-2-1-18 15,-14-1-24-15,0 1-10 16,-7 8-15-16,0 4-9 15,-5 7-16-15,-8 5-8 16,2 8-13-16,1 5-5 16,7 10-6-16,6 5 0 15,12 5-1-15,5 3 0 16,6-3 1-16,4-6 0 16,7-4-1-16,3-8-1 15,6-7 0-15,1-2 0 0,7-8 2 16,-7-6-1-16,3-4 1 15,-7-2 0-15,-11-4 0 16,3 4 1-16,-14 0 2 16,1 6 1-16,1 6-2 15,3 2 0-15,-1 7 1 16,-1-1 1-16,7 7 0 16,-10 1 0-16,8-2-2 15,2 1-2-15,-4-6-39 16,12-4-67-16,5-4-160 15,3-12 165-15</inkml:trace>
  <inkml:trace contextRef="#ctx0" brushRef="#br0" timeOffset="41010.18">7260 8932 1342 0,'-2'-4'609'16,"-7"11"-259"-16,-2 5-98 15,-6 7-27-15,-3 4-56 16,2 1-55-16,1-3-23 16,11 0-40-16,5 0-11 0,7-1-21 15,7 2-7-15,8-2-7 16,4-1-2-16,7-3 0 16,1-4 0-16,-1 0 1 15,2-1 0-15,-18-1-1 16,-7 2 6-16,-11-2 10 15,-13-1 4-15,-3 1 6 16,-2-2-6-16,1 0-11 16,3-5-4-16,4-6-80 15,2-3-57-15,7-5-148 16,4 2-103-16,13-13 239 16</inkml:trace>
  <inkml:trace contextRef="#ctx0" brushRef="#br0" timeOffset="41345.5">7569 8909 938 0,'-3'-8'526'0,"0"8"-50"0,-4 0-102 15,-6 6-83-15,-6 4-58 16,1 9-91-16,-2 7-29 16,9 1-38-16,5 0-19 15,8-1-32-15,7-3-9 16,3-4-8-16,2 0-1 15,10-4 0-15,0-1 1 16,9-4 2-16,-3 1 2 0,-9-3 4 16,-6-1 3-16,-10-1 7 15,-3 5 5-15,-9 1 3 16,-4 0-1-16,-2 1-9 16,-1-6-8-16,3 0-10 15,1 1-30-15,7-8-124 16,2 2-77-16,5-10-170 15,4-6-31-15,9-10 270 16</inkml:trace>
  <inkml:trace contextRef="#ctx0" brushRef="#br0" timeOffset="41688.37">7768 9021 1118 0,'8'3'569'15,"-1"4"-198"-15,-5 9-53 16,-1 6-43-16,-2 12-48 15,-1 1-41-15,3-1-76 0,2-2-29 16,9-12-50-16,4-1-15 16,10-11-11-16,5-5-3 15,0-10-2-15,-17-5-4 16,1 0-18-16,5-17-6 16,-5-5-5-16,-8 4 4 15,-2 13 18-15,-5 3 6 0,2 6 6 16,0 3 2-16,-2 5 0 15,9 2 3-15,-9 6 3 16,0 8 6-16,0 6 7 16,0 3-1-16,1-2-3 15,0-2-6-15,2-9-6 16,-1-8-52-16,3-4-155 16,0-5-89-16,8-12 153 15</inkml:trace>
  <inkml:trace contextRef="#ctx0" brushRef="#br0" timeOffset="42323.74">8123 9079 1050 0,'-2'11'532'0,"3"3"-122"16,1 4-84-16,0 5-44 16,2 3-43-16,-1-4-77 0,1 1-34 15,-1-8-58 1,0-6-22-16,-1-4-31 0,-1-3-8 15,-1-2-8-15,0-1-1 16,0 0-5-16,0 0-3 16,7-15-7-16,18-30-4 15,-13 28 1-15,2 3 4 16,-3 3 7-16,-1 5 6 16,0 6 2-16,-4 2 3 0,1 6 7 15,-2 5 4-15,-2 7 11 16,-1 1 2-16,-1 2-3 15,0-4-5-15,-1-11-12 16,0 0-3-16,0-8-5 16,0 0-5-16,0 0-32 15,0 0-26-15,0-1-40 16,3-8-6-16,6-10 17 16,18-25 27-16,-15 35 41 15,-1 1 12-15,0 9 16 16,4 1 10-16,-2 7 31 15,-1 3 14-15,1 8 28 16,2 1 4-16,-3-2-10 16,7 1-8-16,-7-8-17 0,2 1-13 15,3-7-18 1,-3-4-10-16,11-6-12 0,-7-7-3 16,6-6-3-16,-4-3-9 15,-2 2-7-15,-1-1-1 16,-6 5 5-16,-3-3 7 15,-6 1 8-15,-4-3 5 16,-8 0 3-16,-3 2 0 16,-1 5 5-16,-1 7 5 15,-3 6 2-15,7 9 0 0,2 13 0 16,6 8-1-16,7 11 3 16,3 3 0-16,6-5-1 15,8-3-4-15,11-9-9 16,3-6-1-16,10-12-67 15,-2-9-104-15,4-12 108 16</inkml:trace>
  <inkml:trace contextRef="#ctx0" brushRef="#br0" timeOffset="45702.21">10613 8871 266 0,'0'-1'232'0,"0"0"79"15,-1 0-47-15,1-1-35 16,0 1-48-16,0 0-73 15,0 0-30-15,0 0-54 16,0 0-15-16,0 0-16 16,0 0-3-16,0 0 2 15,-1-3 8-15,-1-2 36 16,0 5 23-16,-1-6 46 0,-1 1 21 16,3 4 12-16,0 1-6 15,0 0-24-15,-1 0-11 16,1 0-28-16,0 0-2 15,0 0 10-15,0 1 7 16,-10 28 10-16,-3 56-11 16,14-30-29-16,0 2-14 0,9-5-23 15,-2-7-8-15,6-13-4 16,2-10-50-16,1-13-146 16,5-5-99-16,-2-18 157 15</inkml:trace>
  <inkml:trace contextRef="#ctx0" brushRef="#br0" timeOffset="46279.24">10764 8982 1166 0,'2'11'589'16,"2"5"-217"-16,-3 9-93 16,1 3-18-16,2 3-73 15,-1 0-32-15,11-6-54 16,2-4-25-16,7-10-42 15,7-7-15-15,-1-8-13 16,-16-8-3 0,0 1 0-16,6-18 1 0,-13-7 1 0,-6 2 3 15,-7 9 1 1,-8 0-1-16,-5 6-1 0,-4 4-3 16,0 6-15-16,2 6-14 15,7 3-32-15,0 5-26 16,9 6-48-16,4 2-24 15,7 8-57-15,3-2-30 16,8 0-67-16,2-2-24 16,6-4 61-16,2 1 55 0,-1 0 130 15,3-3 77-15,-1-2 98 16,-1-3 37-16,9-5 66 16,-2-5 10-16,-2-1-24 15,2-4-13-15,-12-4-20 16,-1 1-8-16,-8-2-21 15,-4-1-9-15,-8 2-14 16,-4 1-6-16,-9 1-14 16,-2 4-6-16,-3 1-21 15,-2 5-7-15,-3 5-8 16,3 0-3-16,4 9-5 16,1 3-4-16,13 13-4 15,1 7-1-15,6 11 4 16,11 2 2-16,0 3 10 15,6-1 2-15,6-1 1 0,-5-3 0 16,0-6-8-16,-5-3-4 16,-7-14-8-16,-5-4-2 15,-6-12-17-15,-7-5-40 16,-5-6-105-16,-1-5-66 16,-1-7-160-16,4-5 226 15</inkml:trace>
  <inkml:trace contextRef="#ctx0" brushRef="#br0" timeOffset="46589.37">11299 9193 1034 0,'17'6'593'16,"-4"-6"-86"-16,8 0-237 15,2 0-17-15,-1 2-84 16,4 2-28-16,-6 1-44 15,-4 0-18-15,-5-1-26 16,-5 5-11-16,-6-1-13 16,0 1-1-16,-5 5-3 15,-8 2-1-15,0-3-5 16,-7 1-4-16,-2-8-5 16,11-1-1-16,4 0-3 15,1-3-2-15,6 1-7 0,5-3-1 16,-5 0-3-16,0 0-21 15,18-3-101-15,28-13-75 16,-22 0-184-16,3-6 225 16</inkml:trace>
  <inkml:trace contextRef="#ctx0" brushRef="#br0" timeOffset="47254.02">11662 9030 1220 0,'-1'-2'562'16,"0"1"-187"-16,0 1-89 16,0 0-32-16,-1 0-27 15,1 0-63-15,1 7-27 0,3 10-40 16,5 28-24-16,-4-21-33 16,-2 1-12-16,-1-4-14 15,-1-2-4-15,0-6-4 16,0-7-2-16,0-6-2 15,-1 0-2-15,1-1-10 16,0-1-8-16,1-14-16 16,5-43-4-16,5 21 2 15,5 3 9-15,2 7 16 16,4 5 6-16,-2 11 5 16,-1 4 3-16,-2 8 5 15,1 5 6-15,-2 9 17 16,-2 4 6-16,-6 5 4 15,-4 3-3-15,4 0-12 16,-4 0-6-16,-3-15-10 31,0-5 4-31,1 0-70 0,1 14-71 0,-6-12-166 0,3-7 257 16,-5-18-33-16</inkml:trace>
  <inkml:trace contextRef="#ctx0" brushRef="#br0" timeOffset="47868.53">12423 8746 1235 0,'8'4'554'15,"0"3"-224"-15,2 1-70 16,-1 10-26-16,1 3-24 16,-4 11-49-16,1 4-21 15,-4 8-45-15,-1 3-22 16,-4-6-34-16,0-1-13 16,-3-13-13-16,5-8-4 15,2-10-5-15,0-5-2 0,-2-7-5 16,-3-6-2-16,5-8-7 15,-1-6-1-15,10-4-2 16,3 1 1-16,1 4 5 16,3 3 3-16,2 8 5 15,-1 1 1-15,-2 8 2 16,-1 2 2-16,-7 8 3 16,-1 4 7-16,-8 8 10 15,-3 3 7-15,-8 5 14 16,-6 0-2-16,-3 0-5 15,-4-2-8-15,-2-5-15 16,1-6-15-16,13-7-107 16,4-6-77-16,9-10-176 15,9-7 204-15</inkml:trace>
  <inkml:trace contextRef="#ctx0" brushRef="#br0" timeOffset="48023.01">12779 8989 1467 0,'8'16'651'16,"0"7"-313"-16,0 4-33 16,1 2-65-16,-1-1-76 15,2-6-98-15,1-7-29 16,-3-15-115-16,-2-6-82 0,1-19-205 16,5-3 212-16</inkml:trace>
  <inkml:trace contextRef="#ctx0" brushRef="#br0" timeOffset="48220.88">12768 8780 1411 0,'0'2'597'0,"1"0"-332"16,1-4-40-16,-2 2-74 16,0 0-49-16,1 0-69 15,16 8-35-15,32 14-180 16,-28-17-26-16,10-11 105 15</inkml:trace>
  <inkml:trace contextRef="#ctx0" brushRef="#br0" timeOffset="48387.65">13038 8784 1165 0,'0'24'606'0,"0"5"-222"15,-1 10-48-15,-1 12-38 16,1 1-112-16,2 3-50 15,2-1-83-15,7-7-24 16,3-13-18-16,5-9-31 16,4-20-125-16,-1-7-79 0,-1-19 125 15</inkml:trace>
  <inkml:trace contextRef="#ctx0" brushRef="#br0" timeOffset="48792.14">12967 8891 1412 0,'3'0'600'0,"4"5"-358"15,5 2-27-15,11 0-80 16,2 2-59-16,8-2-56 16,0-4-8-16,5-2-70 15,4-7-50-15,2-1-97 0,-2-2-47 16,-1 2 23-1,-8 5 44-15,-17 2 105 16,-2 4 62-16,-16-1 113 0,-6 1 42 16,-5 1 65-16,-5-1 15 15,2 3-22-15,2 1-19 16,7 3-38-16,3 2-15 16,4 7-17-16,2 0-6 15,5 3-9-15,1 0-2 16,5-2-10-16,3 2-5 0,2-5-14 15,-2 0-9 1,-5-3-16-16,-8-5-7 0,-4-1-6 16,1-1-1-16,-9 0-6 15,-2-1 1-15,-2-3-61 16,-9-3-75-16,7-2-159 16,4-3-383-16,-3-16 435 15</inkml:trace>
  <inkml:trace contextRef="#ctx0" brushRef="#br0" timeOffset="49315.05">14493 8819 1457 0,'-5'-15'624'0,"-6"-6"-353"16,-3-6-15-16,-2 3-79 15,-3 1-41-15,5 5-48 16,0 4-16-16,3 7-20 15,-1 7-8-15,4 15-17 16,0 9-7-16,8 20-5 16,3 6-1-16,9 13 1 15,5 7 1-15,-2 1-2 16,4 0-2-16,-3-11-2 0,-6-10-2 16,-4-15 0-16,2-8-49 15,-8-16-147-15,2-8-87 16,-6-13-412-16,-10-10 435 15</inkml:trace>
  <inkml:trace contextRef="#ctx0" brushRef="#br0" timeOffset="49477.83">14281 8906 1166 0,'12'-11'556'0,"8"13"-199"15,6 5-87-15,4 0-102 16,0 2-56-16,-5-5-80 15,9-4-14-15,-2 0-25 16,1-2-59-16,5 1-151 16,-9-2-109-16,0-1 184 15</inkml:trace>
  <inkml:trace contextRef="#ctx0" brushRef="#br0" timeOffset="49628.91">14712 8941 1150 0,'-1'11'565'0,"-2"4"-174"15,2 5-31-15,0 0-84 16,0-2-46-16,1-5-104 0,0-1-41 16,3-7-52-1,-2-4-57-15,3-3-142 0,-4 1-93 16,0-1 140-16</inkml:trace>
  <inkml:trace contextRef="#ctx0" brushRef="#br0" timeOffset="49799.05">14648 8786 772 0,'-2'13'488'0,"5"-10"95"0,3 0-252 0,1 0-82 15,2 2-42-15,-1-2-106 16,2 1-45-16,5 0-145 16,1-6-90-16,7-2 110 15</inkml:trace>
  <inkml:trace contextRef="#ctx0" brushRef="#br0" timeOffset="50018.63">14994 8651 960 0,'0'8'614'15,"3"2"1"-15,-5 13-290 16,-5 5-25-16,4 12-112 15,-6 3-52-15,10 5-75 0,5 1-27 16,4-3-24-16,6-5-4 16,9-10-3-16,3-7-26 15,3-13-121-15,0-5-72 16,-7-10-209-16,-4-5 249 16</inkml:trace>
  <inkml:trace contextRef="#ctx0" brushRef="#br0" timeOffset="50177.18">15012 8859 1276 0,'-16'-8'589'0,"15"9"-225"15,-8-2-104-15,13 2-70 16,0 4-50-16,11-5-77 16,6 2-20-16,8 2-30 15,10-1-66-15,8 3-155 16,8-6 143-16</inkml:trace>
  <inkml:trace contextRef="#ctx0" brushRef="#br0" timeOffset="50536.91">16055 8950 1105 0,'-53'-34'543'0,"50"34"-130"16,3 0-117-16,4 6-48 16,1 5-27-16,3 12-64 15,-5 7-36-15,-2-1-54 16,4 1-22-16,1-11-23 16,0-5-49-16,2-11-169 15,-4-6-99-15,7-10 157 16</inkml:trace>
  <inkml:trace contextRef="#ctx0" brushRef="#br0" timeOffset="50966.18">15900 8765 1130 0,'11'6'559'0,"-1"-5"-241"15,4 4-91-15,2 3-52 16,3-3-78-16,3 1-21 0,12 3-27 15,0-1-9 1,2 2-16-16,0 5-6 0,-14-2-11 16,-1 4 0-16,-12 9 8 15,-7 1 8-15,-3 6 12 16,-5-2 2-16,1-12-6 16,1-3-8-16,1-11-10 15,2-3-5-15,1-5-8 16,0 2 0-16,0 0-5 15,1-7 1-15,4-6 4 16,12-29 0-16,-10 37 2 16,1-1 2-16,0 6 8 15,3 3 10-15,1 4 30 16,-1 2 13 0,-5-3 20-16,0-1 1 0,17 18-21 15,-2 0-13-15,-4 0-26 16,-10-10-6-16,-4-7-85 15,3 1-58-15,-5-6-152 0,0 0-48 16,-1 1 196-16</inkml:trace>
  <inkml:trace contextRef="#ctx0" brushRef="#br0" timeOffset="51195.23">16444 8804 1652 0,'-1'13'757'16,"-3"0"-384"-16,3 16-147 15,2 4-30-15,1 8-110 16,3 5-31-16,-1-1-29 16,7-3-8-16,1-14-44 15,-3-7-60-15,8-14-142 16,-6-7-88-16,-6-8-441 15,-4-4 491-15</inkml:trace>
  <inkml:trace contextRef="#ctx0" brushRef="#br0" timeOffset="51586.28">16382 8966 685 0,'-10'-11'437'0,"10"10"21"15,2 0-134-15,1-1-74 0,-3 2-42 16,0-1-58-16,5 0-28 15,17-1-41-15,26 1-14 16,-24 0-25-16,4 3-11 16,-2 1-14-16,-2 1-5 15,-3 5-1-15,-2 1 0 16,-8 6 8-16,-1 2 8 0,-5 0 16 16,-3 1 8-16,-1-3 0 15,0-3-8 1,2-5-19-16,3-4-9 0,5-7-12 15,1-2-3-15,5-11-1 16,1-4-2-16,-3-2 2 16,-4-2 1-16,-11 4 6 15,-5 4 2-15,-13 6 3 16,-5 2 1-16,-3 7 0 16,-2 2-2-16,5 4-4 15,5 4-4-15,10 0-67 16,8 0-76-16,12-1-145 15,7-4 166-15</inkml:trace>
  <inkml:trace contextRef="#ctx0" brushRef="#br0" timeOffset="52152.33">17665 8969 875 0,'4'0'523'16,"-2"-3"-100"-16,1-5-86 16,0-3-28-16,-2-7-86 15,2 3-37-15,-6-12-61 16,-2 2-25-16,-6 4-41 16,-5-2-16-16,-6 10-23 15,-1-1-5-15,-1 13-6 16,2 6-2-16,2 12-2 15,5 7 0-15,2 3 0 16,3 4-1-16,10-2-1 0,0-1 0 16,11-3-2-16,-2-4-1 15,-1-6 1-15,4-5-1 16,0-6 0-16,4-2 1 16,2-3 1-16,-1-4-1 15,-3-3 3-15,-2 1 0 16,-1-1 3-16,-2 4 4 15,-1 2 10-15,0 4 7 16,-4 5 14-16,2 2 7 0,0 5 2 16,1 0-6-16,4 2-17 15,0-3-10-15,2-2-25 16,2-6-82-16,3-8-185 16,2-7 148-16,0-5 13 15</inkml:trace>
  <inkml:trace contextRef="#ctx0" brushRef="#br0" timeOffset="52787.32">18538 8816 1123 0,'-9'-2'495'0,"10"4"-184"15,3 5-82-15,2 15-11 16,2 5-1-16,-3 8-33 16,2 4-20-16,3-3-50 15,-2-5-28-15,8-9-48 16,-1-8-17-16,2-9-15 15,-1-5-5-15,-1-12-6 16,0-6-9-16,-5-5-10 16,2 1 1-16,-3 5 5 15,-2 2 8-15,-2 10 9 16,0 4 2-16,-1 6 4 0,0 7 5 16,2 9 13-16,-1 3 4 15,3 1 21-15,4-2 13 16,6-4 12-16,1-6-3 15,0-7-21-15,6-6-17 16,-5-11-22-16,0-7-4 16,-4-7-3-16,-12-1-8 15,1 2-42-15,-9 0-45 16,3 7-134-16,5 6-76 0,-2 4 181 16</inkml:trace>
  <inkml:trace contextRef="#ctx0" brushRef="#br0" timeOffset="53363.18">19089 8861 1157 0,'-15'11'622'0,"8"1"-63"16,0 3-206-16,3 7-108 15,-1 2-44-15,7 3-87 16,2-1-34-16,6-4-36 15,2-3-11-15,4-8-19 16,5-1-4-16,-1-9-6 16,2-1-2-16,-4-5-2 15,-1-6-4-15,-6-2-14 0,-6-4-7 16,-8-2-10-16,-5 0 0 16,-6-3 12-16,-4-2 6 15,-3 2 10-15,-1 2 3 16,-1 4 3-16,-1 6 0 15,3 7-3-15,3-2-2 16,9 9-13-16,5-2-2 16,7 8-2-16,2 0-18 0,6-3-37 15,3 0-17-15,5-7-40 16,4 1 8-16,3-1 42 16,3-1 21-16,5 3 45 15,0 1 13-15,6 8 6 16,-4 2 6-16,-1 3 30 15,-7 1 20-15,-9 2 41 16,-4 2 19-16,-3 0 7 16,0-3 1-16,-7-6-10 15,-2-3-16-15,-8-8-25 16,-2-3-16-16,3-11-28 16,-1-5-6-16,0-8-14 15,1-3-5-15,4 1-4 16,2 3-1-16,3 5-10 15,3 8-25-15,-5-1-94 16,1 4-61-16,7 9-140 0,-4-2-278 16,21 14 412-16</inkml:trace>
  <inkml:trace contextRef="#ctx0" brushRef="#br0" timeOffset="53790.06">19746 8915 1193 0,'-9'-7'559'0,"-3"-3"-199"16,-2 1-56-16,-4-2-55 16,-1 1-40-16,2 4-64 15,-1 6-24-15,5 3-32 16,2 6-13-16,3 9-21 16,1 0-13-16,7 10-18 15,2 4-5-15,10-1-11 16,2 0-1-16,8-9-3 15,0-5-2-15,1-14-1 16,1-6-1-16,-3-13-10 16,-1-12-13-16,-3-10-18 15,-1-4-3-15,-3-4 7 16,-3 3 13-16,-4 1 18 16,-1 2 3-16,-6 3 3 15,-2 5 2-15,-1 11 8 0,4 8 10 16,-2 14 7-16,0 12 0 15,-3 13 5-15,1 12-4 16,4 11 2-16,1-1 4 16,12 8-3-16,7-6-5 15,-3-6-10-15,5-7-3 16,0-14-58-16,-5-8-63 16,2-8-163-16,7-6 383 15,5-5-143-15</inkml:trace>
  <inkml:trace contextRef="#ctx0" brushRef="#br0" timeOffset="115299.98">23093 8897 902 0,'-45'-21'471'0,"35"20"-86"0,1-2-77 16,5 3-71-16,4 0-48 15,8-1-70-15,5 1-27 16,11 0-26-16,4-2 4 16,6 4-9-16,2 2-9 15,4 4-2-15,-1 3-5 16,-4 3-14-16,-2 1-2 0,-10 5-12 15,-8 1-4-15,-10 1 6 16,-10 3 2-16,-14-2 5 16,-4 2 3-16,-8-1 2 15,1-1-3-15,5-2 0 16,2-3 0-16,9-4-5 16,5-2-1-16,9-7-4 15,8 4-4-15,9-2-6 16,5-1-1-16,9 0 0 15,4-4-1-15,-3-3-1 16,-2-4 0-16,-2 1-1 16,-16 0 0-1,1 0 9-15,7 0-33 0,-7-2-141 16,-9 1-95-16,1-5 139 16</inkml:trace>
  <inkml:trace contextRef="#ctx0" brushRef="#br0" timeOffset="115554.7">23605 8398 1439 0,'-10'-10'606'0,"6"6"-323"16,4 5-46-16,2 10-39 16,4 5-28-16,0 14-51 15,1 7-5-15,-1 7-34 16,0 4-20-16,1-2-33 16,1-6-10-16,2-8-4 15,-1-6-48-15,1-11-146 16,1-7-84-16,-1-8 140 15</inkml:trace>
  <inkml:trace contextRef="#ctx0" brushRef="#br0" timeOffset="115868.95">23808 8545 1462 0,'5'12'653'16,"-2"3"-313"-16,5 0-40 15,1 4-84-15,0-1-53 16,5-1-77-16,2-2-23 16,2-6-37-16,-1-6-9 15,0-8-10-15,-5-4-1 0,1-10-3 16,-2 0-1-16,-9-4 1 16,4 0 2-16,-11 0 1 15,-2-1 2-15,-2 5 0 16,-2 5-2-16,-1 6-2 15,-1 6-8-15,5 5-60 16,-8 4-42-16,5 3-105 16,6 1-61-16,1 1-203 15,12 0 297-15</inkml:trace>
  <inkml:trace contextRef="#ctx0" brushRef="#br0" timeOffset="116237.22">24150 8603 687 0,'22'4'446'0,"4"-5"47"16,-1-2-166-16,-4-1-83 15,-2-2-46-15,-7-6-73 0,-4-3-21 16,-3-6-22-16,-6-2-15 16,-3 0-19-16,-3 4-3 15,-6 1-11-15,1 6 0 16,-3 7-3-16,2 3-3 15,3 6-9-15,-2 3-7 16,6 9-5-16,2 4 1 0,3 9 8 16,2 5 3-1,6 4 19-15,1 2 7 0,8 3 8 16,4 1 2-16,6-4-11 16,0-3-7-16,-3-3-11 15,-3-6-5-15,-11-4-9 16,-2-5-2-16,-7-9-4 15,-7-1-19-15,-2-9-88 16,-1-3-52-16,-5-10-138 16,5-5-86-16,-3-4 245 15</inkml:trace>
  <inkml:trace contextRef="#ctx0" brushRef="#br0" timeOffset="116548.95">24477 8582 1415 0,'5'3'628'16,"11"3"-289"-16,-9-1-56 15,4 3-79-15,2-1-50 16,-5 3-86-16,2-1-19 16,-9 0-21-16,-4-1-4 15,-8 2-1-15,-1-2-1 16,-3 0-5-16,3-2-4 0,6 0 3 15,2-1 0-15,6 0-1 16,5 0 0-16,2-2-8 16,6 1 0-16,5-3-1 15,0-1 0-15,3-1-1 16,-7-2-1-16,-3 3-7 16,-2-1-62-16,-4 1-168 15,-3-3-90-15,-1-10 172 16</inkml:trace>
  <inkml:trace contextRef="#ctx0" brushRef="#br0" timeOffset="116918.26">24731 8493 1660 0,'3'9'713'16,"5"5"-384"-16,-3 4-43 15,1 1-90-15,-2 1-49 16,0-5-77-16,2-2-19 16,-4-5-27-16,1-1-8 15,-2-5-9-15,-2-2-4 16,4-4-3-16,-3 2-1 0,0 1-3 16,4-12 0-16,5-10-1 15,15-27 3-15,-8 32 1 16,2 1 1-16,0 11 2 15,-1 3-1-15,-7 3 3 16,-1 7 3-16,-5 6 9 16,6 3 6-16,1 6 8 15,-6 0-2-15,0-1-7 16,1 0-5-16,-5-4-16 16,2-1-44-16,5-5-155 15,-7-2-82-15,19-9 155 16</inkml:trace>
  <inkml:trace contextRef="#ctx0" brushRef="#br0" timeOffset="119871.51">25515 8919 853 0,'-18'-9'440'16,"14"9"-99"-16,4-3-67 16,0 3-64-16,0 0-21 15,0 0-40-15,0 0-15 16,21 0-24-16,36 1-22 0,-28-1-39 15,4 0-13-15,-2 1-21 16,-3 0-6-16,-1 3-92 16,0 1-77-16,-9 2-239 15,0 6 236-15</inkml:trace>
  <inkml:trace contextRef="#ctx0" brushRef="#br0" timeOffset="120052.11">25643 9068 767 0,'-9'2'476'0,"8"0"15"16,1-1-188-16,5 2-102 15,-5-3-33-15,0 0-53 16,7 1-30-16,11 0-42 16,27 2-12-16,-23-6-33 15,0 1-62-15,1 2-163 0,0 1 150 16</inkml:trace>
  <inkml:trace contextRef="#ctx0" brushRef="#br0" timeOffset="120482.4">26130 8935 1550 0,'-1'0'651'0,"1"11"-339"16,1 6-70-16,-1 8-64 16,-1 2-31-16,0 5-66 15,0 2-17-15,-1 0-21 16,0 1-12-16,0-10-16 16,0-3-6-16,1-12-4 15,-1-7-3-15,-3-5-13 16,1-8-9-16,0-11-17 15,0-5-5-15,8-7 6 16,2-1 8-16,11 5 14 16,2 1 5-16,9 10 7 15,5 4 1-15,8 9 3 16,2 5 8-16,-7 10 25 16,0 3 11-16,-13 7 29 0,-5 4 11 15,0 4-1-15,-6 2-5 16,-4-2-27-16,1 1-15 15,-5-10-19-15,-3-6-20 16,6-8-147-16,-9-4-88 16,3-2 223-16,17-7-78 15</inkml:trace>
  <inkml:trace contextRef="#ctx0" brushRef="#br0" timeOffset="138960.84">4994 7642 643 0,'-13'-5'446'15,"3"2"45"-15,3 1-215 16,5 0 15-16,3 2-83 15,-2-1-34-15,1 1-50 16,0 0-20-16,1-1-18 0,22 1-10 16,31 0-26-16,-25 1-11 15,0 0-13-15,0 0-3 16,-8 2-7-16,-3-2-2 16,-9 0-4-16,-5 0 6 15,-10 0 9-15,-6 1-1 16,-9-1 4-16,-8 1-7 15,-2-2-10-15,0-1-1 0,5-1-3 16,5-1-2-16,7 2 0 16,2 1-2-16,8 0-6 15,2 0-5-15,1-1 7 16,1 0 1-16,0-1 7 16,4 1 6-16,17 0-4 15,27 0 0-15,-32 3-1 16,3 3-1-16,-8-3-1 15,-2 1 2-15,-4 1-96 16,3 0-78-16,7 1 103 16</inkml:trace>
  <inkml:trace contextRef="#ctx0" brushRef="#br0" timeOffset="139906.15">5102 10764 1124 0,'-16'-7'500'0,"16"7"-188"15,0-1-100-15,14-2-47 16,5-1-8-16,8 1-48 16,4-1-20-16,4 1-36 15,-2-1-8-15,-2-1-13 16,-2-1-10-16,-8 3-11 15,-6 1-2-15,-12 2-4 16,-5 1-10-16,-12 5-21 16,-7-3-3-16,-9 4-3 15,2 1 10-15,0 1 19 16,1-1 3-16,11-3 0 16,1 3 0-16,8-5 8 15,4 1 5-15,5 1 15 16,6-1 4-16,4-2 10 15,1-2 2-15,6 0 9 16,2-2 2-16,3-1-6 0,3 2-5 16,-2-1-18-16,1-1-6 15,-7 3-7-15,-7-1-2 16,-9 1-2-16,-7 0-51 16,-7-3-160-16,-1 0-35 15,-7 3 113-15</inkml:trace>
  <inkml:trace contextRef="#ctx0" brushRef="#br0" timeOffset="141328.87">6349 10441 688 0,'11'-41'411'15,"-16"34"47"-15,2 0-180 16,0 5-46-16,8 3-25 16,-1 9-49-16,2 5-17 0,5 13-15 15,-9 4-11-15,4 12-32 16,3 3-16-16,-5-2-20 16,10-1-8-16,-5-7-13 15,-7-12-5-15,2-2-8 16,1-4-1-16,-8-10-1 15,6 0 2-15,-4-9 0 16,-13-6-3-16,8-6-11 16,-5-6-6-16,9-3-9 15,10-2 2-15,1-5 2 16,2 4 2-16,9 1 4 16,-7 2 0-16,10 7 4 15,3 4 2-15,-3 4 2 16,9 7 9-16,-9 6 13 15,-4 2 4-15,-4 10 16 16,-4 6-3-16,-10-4 2 16,-1 6 0-16,-11-5-8 0,-4-3-4 15,-1 0-7-15,-11-8-6 16,4 0-9-16,3-7-8 16,2 0-53-16,12-1-48 15,6-3-133-15,-6 0-78 16,15 2-158-16,5-6 277 0</inkml:trace>
  <inkml:trace contextRef="#ctx0" brushRef="#br0" timeOffset="141476.66">6765 10638 985 0,'18'0'520'0,"-7"3"-71"16,0 1-105-16,0 8-35 15,-5-5-53-15,0 9-106 16,4 2-48-16,-5-2-68 15,1-2-35-15,-4-4-119 16,-1-3-63-16,-1-3-156 16,-8-10-124-16,2-2 306 15</inkml:trace>
  <inkml:trace contextRef="#ctx0" brushRef="#br0" timeOffset="141597.47">6762 10499 1077 0,'10'-4'508'0,"3"2"-253"0,0 2-57 16,2 5-113-16,-1-2-107 16,7 1 14-16</inkml:trace>
  <inkml:trace contextRef="#ctx0" brushRef="#br0" timeOffset="141965.94">7015 10557 1014 0,'2'29'492'0,"9"2"-108"16,-14-6-84-16,8 6 9 16,2 3-45-16,-9-11-93 15,8 2-47-15,-5-8-65 16,-1-10-20-16,0-2-14 16,-7-7-5-16,4-11-10 15,3-2-3-15,4-7-8 16,9-2-3-16,-3-2-1 15,1 2 1-15,1-2 1 16,0 7 2-16,0 7 1 16,2 1 1-16,-4 9 2 15,0 2 6-15,-1 9 12 16,-2 9 7-16,1 2 9 0,2 2-5 16,2-3-12-16,-1-6-9 15,3-4-56-15,-1-3-46 16,0-6-109-16,3 4-69 15,-1-4-166-15,0-1-154 16,5 12 381-16</inkml:trace>
  <inkml:trace contextRef="#ctx0" brushRef="#br0" timeOffset="142340.97">7507 10594 1139 0,'-13'-16'553'0,"6"5"-174"16,-4 2-34-16,-1 1-82 15,9 6-43-15,-13 5-74 16,1 4-32-16,-5 9-23 16,0 5-13-16,4 3-24 15,7 2-9-15,5-5-19 16,2-5-9-16,10-3-10 16,-2-2-3-16,8-2-4 15,3-5-2-15,-1-7-2 16,3-6-1-16,3-5-3 15,-5 1-6-15,1-1-4 0,4 5 1 16,-19-3 8 0,5 2 6-16,-8 2 6 0,-5 3 2 15,4 5-2-15,-4 3-1 16,6 7-1-16,1 1-1 16,3 4-40-16,4 4-66 15,-3-10-156-15,2-4-104 16,12-7 212-16</inkml:trace>
  <inkml:trace contextRef="#ctx0" brushRef="#br0" timeOffset="142549">7678 10582 1367 0,'7'18'672'16,"2"9"-301"-16,0-6-54 15,-3-1-37-15,2 3-114 16,-3-8-46-16,2 0-69 15,0-2-21-15,-3-11-19 16,1-3-5-16,-4-12-5 16,2 1 0-16,-4-11-4 15,-2 4-5-15,3 0-16 16,1-5-14-16,5 8-43 16,4-4-30-16,0 7-111 15,2 3-77-15,-2-2 187 16</inkml:trace>
  <inkml:trace contextRef="#ctx0" brushRef="#br0" timeOffset="142952.96">7936 10586 1392 0,'11'27'624'16,"-11"-2"-260"-16,0-1-57 15,4-5-46-15,1-9-66 16,-1 0-107-16,5-3-35 0,8-6-43 15,-5-3-9-15,10-10-23 16,3 1-25-16,-5-13-47 16,4-1-16-16,-10-2 10 15,-4 1 25-15,-3 9 48 16,-6 6 21-16,0 11 19 16,1 2 14-16,-2 15 25 15,0 9 17-15,0 4 29 16,1 14 3-16,7-1 0 15,1 6-5-15,5 6-17 16,1-4-12-16,3 4-16 16,-2-6-9-16,-3-2-13 15,-2-5-5-15,-11-18-3 16,-4-1-4-16,-19-16-1 16,-8-1 1-16,-14-3-4 0,-1-6-1 15,9-2-12-15,-5-14-11 16,25 0-47-16,4 0-54 15,10-9-136-15,10 4-90 16,13-4 202-16</inkml:trace>
  <inkml:trace contextRef="#ctx0" brushRef="#br0" timeOffset="143471">9006 10530 1064 0,'11'-6'523'0,"0"-4"-158"15,-2-3-136-15,-5-2 20 16,-14 3-78-16,2 0-34 16,-10 5-50-16,-9 3-10 15,5 8-10-15,-3 6-11 16,-1 11-15-16,11 6-1 15,1 6-6-15,3 0-5 16,18-1-9-16,-1-7-4 16,13-2 1-16,0-1 0 0,-2-7-1 15,0 0 0-15,-5-8-2 16,6-1-1-16,-9 0-3 16,-1 0 1-16,-5 0-2 15,-14 2-1-15,1-1-27 16,-3 1-25-16,-11-1-84 15,13-3-53-15,-10-4-116 16,-1-4-70-16,9 0 233 16</inkml:trace>
  <inkml:trace contextRef="#ctx0" brushRef="#br0" timeOffset="143771.97">9107 10754 1027 0,'23'-23'484'0,"10"4"-155"0,-3 2-72 16,-4-4-64 0,0-1-56-16,-6-5-88 0,-1-6-25 15,-6 3-7-15,-9 7 3 16,-10 6 14-16,-11 5 14 16,-9 6 13-16,-1 6 7 15,1 8 11-15,3 5-1 16,9 11-2-16,5 1-9 0,12 8-27 15,5-1-12 1,7-3-17-16,2-3-4 0,6-8-8 16,6 0-5-16,10-13-69 15,4-6-54-15,5-5-151 16,-6-12-100-16,2 2 236 16</inkml:trace>
  <inkml:trace contextRef="#ctx0" brushRef="#br0" timeOffset="144093">9610 10537 742 0,'-15'-11'471'0,"-2"3"61"16,0 1-193-16,-5 7-60 15,5 2-30-15,0 10-49 16,-2 2-27-16,8 8-39 16,1 5-20-16,10-1-46 15,3 0-19-15,3-4-24 0,-4-11-8 16,9 1-11-16,-1-10-3 15,7-5-3-15,2 2-2 16,5-12-2-16,3 5 0 16,-3 0 0-1,-1-1 2-15,-9-4 2 0,-2 6 1 16,-5 1 3-16,-5 4 1 16,-2 13 3-16,-1 1 1 15,0 5-1-15,1 2-2 0,1-8-4 16,0-1-10-16,4-4-114 15,3-5-69-15,1-4-192 16,2-6-123-16,1-13 326 16</inkml:trace>
  <inkml:trace contextRef="#ctx0" brushRef="#br0" timeOffset="144330.04">9856 10596 1322 0,'23'19'612'0,"-3"3"-232"15,-7 3-34-15,3-4-47 16,-7 3-69-16,-3-13-113 16,0-6-40-16,-9-5-42 15,-5-7-9-15,-1-4-10 16,8 0-3-16,-1-9-11 0,2 1-3 16,4-1-8-1,-6-6-8-15,6 9-57 0,9 1-40 16,-2-1-120-16,10 7-75 15,5-1-130-15,-3 1 258 16</inkml:trace>
  <inkml:trace contextRef="#ctx0" brushRef="#br0" timeOffset="144537.16">10286 10509 827 0,'1'7'539'0,"-11"-7"111"16,0 5-269-16,-8-2-74 15,3 0-43-15,-1 8-102 16,-3 2-41-16,6 10-50 16,3 2-18-16,7 2-24 15,4-4-10-15,10-3-16 16,0-4-6-16,9-6-10 16,4-7-42-16,7-10-119 15,9-1-83-15,-1-21 144 16</inkml:trace>
  <inkml:trace contextRef="#ctx0" brushRef="#br0" timeOffset="144858.7">10474 10351 1398 0,'-6'12'624'16,"3"19"-220"-16,5 9-90 15,-1 8-30-15,1 1-59 16,1-6-117-16,0-4-30 15,5-14-32-15,-5-9-12 0,5-8-22 16,-2-7-7-16,0-9-15 16,10 4-9-16,-6-6-15 15,-3-4-5-15,-1 2 4 16,-3-4 9-16,7 5 15 16,6 5 7-16,2 6 6 15,-4 3 6-15,3 5 15 16,-2 1 6-16,-2 4 9 15,3 4-1-15,-5 1-12 16,-3 1-8-16,0-10-15 16,-1-4-62-16,-3-4-121 15,3-1 120-15</inkml:trace>
  <inkml:trace contextRef="#ctx0" brushRef="#br0" timeOffset="146522.12">11793 10492 1081 0,'6'1'625'0,"-4"1"-275"16,-1 0-188-16,7 13 86 15,5 32-45-15,-15-24-34 16,2 2-25-16,3 3-54 16,4-2-21-16,3-4-27 15,4-5-9-15,1-6-15 16,4-4-5-16,-1-7-6 0,1-3-2 15,-5-11-3-15,-5-1-2 16,-2-5 0-16,-7 1-2 16,-4-4-1-16,-5 3 0 15,-9 1 1-15,-5 3 0 16,-4 5 0-16,2 4 1 16,-3 5 1-16,3 2 0 15,4 4 0-15,1 0-1 16,10 0-2-16,6 3-1 0,7-4-1 15,4-1 0-15,8-2-1 16,4 0 0-16,5-2 0 16,-2 0 1-16,4-1 1 15,1 1 0-15,1 0 1 16,-2 2 0-16,-1 0 1 16,-1 3 1-16,0 2 1 15,3 3 1-15,-4 4 9 16,-14-3 3-1,-4-5 3-15,0 1 1 0,11 16 5 16,-3-2 0-16,-5 1 1 16,-1-1 0-16,-6-5-9 15,0 0-2-15,-1-10-7 16,1-7-2-16,5-7-5 0,1-2-1 16,4-5-2-16,1 2 0 15,5 2 0 1,1 0 2-16,1 5 4 0,2 6 5 15,-1 4 7-15,-2 5 6 16,1 5 8-16,-2 2 0 16,-1 2 2-16,0 1 2 15,-2-2-64-15,-1-2-47 0,3-2 72 16,5-1-52-16,10-13-49 16</inkml:trace>
  <inkml:trace contextRef="#ctx0" brushRef="#br0" timeOffset="147065.94">13402 10466 1231 0,'8'11'677'16,"3"7"-320"-16,-6 6-198 15,0 3 81-15,-3-12-50 31,0-7-32-31,-1 1-31 0,1 21-51 0,0-1-17 16,-2-7-27-16,1-5-8 16,-1-9-13-16,1-8-4 15,2-8-6-15,3-8-1 0,3-5-2 16,3-1-2-16,3 1 0 16,2 1 1-16,1 2 3 15,3 4 4-15,1 7 7 16,-2 5 4-16,-3 6 10 15,-2 5 5-15,-3 7 5 16,-1 2 0-16,-3 4 0 16,-2 1-7-16,-3 0-60 15,1-2-46-15,3-6-174 16,0 4 204-16,3-9-151 16,2-6-111-16</inkml:trace>
  <inkml:trace contextRef="#ctx0" brushRef="#br0" timeOffset="147402.18">14447 10626 1599 0,'15'17'727'15,"-9"-6"-442"-15,2-5-187 0,1-12 47 16,2-5-50-16,-1-4 1 16,-2-5-25-16,-1-5-39 15,-6-1-7-15,0 0-5 16,-3 3-2-16,-6 6-3 16,-1 5 0-16,-4 9 4 15,1 5 0-15,1 10 1 16,3 6 0-16,3 5 0 15,1 1 1-15,4 1 0 16,3-1-2-16,6-2-6 16,3-3 0-16,6-6-40 15,4-2-34-15,3-10-92 16,5-2-78-16,2-14 170 16,-1-5-130-16,-1-9-88 15</inkml:trace>
  <inkml:trace contextRef="#ctx0" brushRef="#br0" timeOffset="147589.51">14824 10293 1160 0,'8'11'777'0,"-4"8"-318"16,-2 13-277-16,-4 5 150 16,2 7-157-16,2 0-20 0,4 0-69 15,7-2-32-15,0-12-85 16,4-2-42-16,3-14-100 15,0-4 11-15,3-11 102 16,0-3-112-16,-3-7-59 16</inkml:trace>
  <inkml:trace contextRef="#ctx0" brushRef="#br0" timeOffset="148723.84">15091 10591 1116 0,'10'1'653'0,"3"-5"-308"15,1-10-207-15,3-3 77 16,-3-2-42-16,-3-4-48 16,-3 0-34-16,-5-1-52 15,-3 2-15-15,-3 5-4 16,-5 6 2-16,-3 8 9 0,0 4 5 16,0 12 11-16,2 4 4 15,3 9 4-15,1 1 2 16,5 2-3-16,4 0-4 15,6-4-12-15,3-4-6 16,5-10-46-16,2-6-29 16,4-9-55-16,1-6-26 15,3-6-42-15,-4-4-14 16,1-2-2-16,-1 1 1 0,-4 6 41 16,-4 3 39-16,-2 8 85 15,-2 2 42-15,-2 8 74 16,3 4 30-16,-7 4 34 15,-2 2 11-15,2 0 1 16,-1 0-10-16,-3-2-33 16,1-3-18-16,-3-2-34 15,0-3-16-15,1-5-36 16,-1-2-14-16,0-1-23 16,0 1-12-16,0 0-11 15,0-2-4-15,3-8 0 16,0-1-1-16,19-27 6 15,-10 29 4-15,-2 2 11 16,2 3 9-16,1 2 17 0,0 3 8 16,-1 5 10-16,-1 1 3 15,-3 4 0-15,0 0 0 16,-2-1-1-16,-1 0-1 16,-2-3-10-16,-1-1-7 15,-1-5-18-15,1 0-8 16,-2-2-7-16,0 1-3 15,0 0-2-15,0 0 1 16,0 0-3-16,0 0 1 0,0 0 10 16,3-1 4-16,4-4 11 15,2 2 7-15,4 2 9 16,30 3 1-16,-22 6 3 16,2 2 0-16,6-4-1 15,2-4 0-15,1-4-4 16,2-2-5-16,-7-6-9 15,0-1 0-15,-8-4-4 16,-4-1 0-16,-9 2-1 16,-5 1 1-16,-4 3 0 15,-7 2 0-15,-1 4 2 16,-1 4 1-16,2 5 4 16,-1 3 4-16,5 8 6 15,2 1 1-15,4 5 4 16,4-3 1-16,7 1 0 0,4-3-1 15,-1-5-3-15,4-2-3 16,0-10-14-16,4-6-10 16,0-5-13-16,-1-1-4 15,-2-1 0-15,-2-1 0 16,0 5 0-16,-1 2 0 16,-2 7 17-16,-3 3 12 15,-1 7 17-15,-2 2 8 0,0 1 5 16,0 1 2-16,-2-1 1 15,1-1-1-15,-1-4-8 16,2-5-5-16,1-4-12 16,0-5-7-16,0-3-12 15,1-2-2-15,1-1-1 16,0 2-1-16,-1 2 2 16,-2 5 1-16,-1 5 5 15,0 5 6-15,-2 5 5 16,0 2 1-16,0 0-8 15,1-1-35-15,1-4-81 16,3-5-52-16,3-8 129 16,4-5-100-16,-3-9-71 15</inkml:trace>
  <inkml:trace contextRef="#ctx0" brushRef="#br0" timeOffset="148919.59">16485 10309 1331 0,'0'11'782'0,"-3"9"-353"16,3 16-254-16,0 7 110 16,4 4-97-16,0 0-27 15,4-3-65-15,1-2-41 0,6-13-80 16,3-7-40-16,0-14-104 16,0-8-58-16,-5-11 158 15,-1-7-135-15,-6-5-79 16</inkml:trace>
  <inkml:trace contextRef="#ctx0" brushRef="#br0" timeOffset="149288.24">16473 10410 927 0,'-2'-4'586'0,"10"3"-255"16,9 1-188-16,5 2 111 15,4-2-72-15,4 1-45 16,1-1-27-16,3 2-38 15,-2-1-11-15,-1 0-15 16,-5 3-7-16,-7 0-7 16,-5 0-2-16,-8 1-5 0,-4 0-2 15,-6 1-5-15,-1 0-3 16,-2 1-1-16,1 1 2 16,5 1-4-16,1 1 4 15,5 2 9-15,6 0 4 16,4 0 13-16,1 2 5 15,0-2 10-15,0 0 4 16,-1-1-1-16,-2 0-4 16,-5-2-7-16,-7 1-5 0,-4-4-18 15,-3-3-28-15,-6-3-96 16,1-2-17-16,-3-9 86 16,-3-3-78-16,2-4-57 15</inkml:trace>
  <inkml:trace contextRef="#ctx0" brushRef="#br0" timeOffset="150419.06">18155 10453 1117 0,'28'-36'595'0,"-28"28"-295"0,-1 0-168 16,-3 3 72-16,-3 1-41 15,-5 4-23-15,-2 2-27 16,-3 9-42-16,1 3-14 16,2 8-18-16,2 4-10 15,5 4-16-15,6-1-3 16,7 1-7-16,7-1-2 0,9-7-3 16,5-4-17-16,9-9-36 15,6-6-18-15,3-6-34 16,4-5-24-16,1-4-63 15,2-2-21-15,-5-2 2 16,-5 1 16-16,-8 1 62 16,-6 0 41-16,-9 1 81 15,-8 3 44-15,-8-1 101 16,-6 2 37-16,-8 3 26 16,-1 2 10-16,-4 4-10 15,-3 1-16-15,2 5-32 16,-1 0-12-16,5 5-27 15,1 1-14-15,1 1-24 16,5-2-10-16,3 2-18 16,1-2-8-16,3-3-15 15,0 0-8-15,3-2-9 0,1-3-4 16,2-3-9-16,-1 0-5 16,1-6-5-16,2 0-2 15,-2-1 0-15,3-2 0 16,1 2 0-16,-2 3 4 15,1 4 8-15,0 2 7 16,1 6 16-16,-2 0 7 16,2 2 5-16,-1 1 2 0,-1-2 0 15,1-1 3-15,-1-7-39 16,-1-1-40-16,1-8-86 16,2 0 110-16,-2-8-89 15,2-1-66-15</inkml:trace>
  <inkml:trace contextRef="#ctx0" brushRef="#br0" timeOffset="150735.81">18719 10508 1149 0,'99'-35'726'0,"-86"47"-294"16,-2 3-235-16,-4 0 112 15,2 4-74-15,-4-2-59 16,2 0-34-16,-4-5-68 15,1 0-28-15,-3-7-45 16,-1-2-17-16,4-7-27 0,-4 3-6 16,0 0-5-16,0 0 0 15,4-10 0-15,2-3 5 16,21-24 16-16,-16 29 15 16,0 6 36-16,1 1 13 15,1 7 20-15,-4 2 6 16,3 6 5-16,0 0 1 15,0 1-1-15,0-1-3 16,-2-1-73-16,1-2-58 0,2-7 64 16,6-2-53-16,0-11-46 15</inkml:trace>
  <inkml:trace contextRef="#ctx0" brushRef="#br0" timeOffset="151518.94">20049 10317 1255 0,'-21'-43'662'16,"11"23"-326"-16,0-1-181 0,8 34 85 16,4 11-48-16,6 10-17 0,-1 7-26 15,1 6-47-15,0 2-17 16,2 3-28-16,-4-9-14 15,0-11-22-15,-2-6-13 16,1-13-23-16,-2-8-13 16,-1-12-15-16,-1-5-5 15,3-9-4-15,-1-1-1 16,3-3 0-16,3 0 6 0,3 3 14 16,5 3 10-16,2 9 22 15,3 2 7-15,-1 9 18 16,-1 3 7-16,-4 8 13 15,-2 4 3-15,-5 2 5 16,-4 2 1-16,-7 0-3 16,-2-2-5-16,-7-1-12 15,0-2-6-15,-2-4-10 16,0-1-4-16,2-4-9 16,1-1-2-16,5-2-2 15,2 2-4-15,8 0-1 16,4-2-1-16,7-1-1 15,5 1-1-15,8-7-4 16,3-1-4-16,3-7-4 16,-2-5-1-16,1-4 2 15,-3-5 1-15,-6 1 2 16,-7-1 3-16,-8 1 9 0,-5 2 5 16,-5 6 11-16,-4 3 6 15,-6 9 7-15,2 4 4 16,-4 7 4-16,3 6 2 15,1 10 2-15,3 2 2 16,3 3-4-16,2 1-4 16,2-4-4-16,4 0-11 0,10-8-80 15,3-4-49 1,11-12 91-16,5-7-65 0,6-11-54 16</inkml:trace>
  <inkml:trace contextRef="#ctx0" brushRef="#br0" timeOffset="152253.1">21605 10434 1255 0,'-1'0'698'16,"0"0"-327"-16,-1-1-212 15,1 0 81-15,-1-1-61 0,-12-11-23 16,-31-22-56-16,30 29-23 16,-4 8-34-16,-1 7-11 15,8 8-17-15,0 2-7 16,9 8-8-16,0-1 0 16,5-2-2-16,1-3-2 15,8-6-1-15,3-5 1 16,-2-11-3-16,4-7-9 15,-3-11-15-15,1-8-5 0,-1-8-1 16,-2-2-1 0,-3-6 1-16,-2-1-1 0,0 4 6 15,-2 1 10-15,0 9 24 16,-3 10 10-16,-1 12 13 16,0 8 5-16,0 14 10 15,-2 8 4-15,2 13 9 16,0 6 4-16,3 6-5 15,1-3-5-15,5-2-8 16,1-4-13-16,6-12-65 16,3-5-44-16,2-18-97 15,-2-6 138-15,1-9-117 16,-1-2-81-16</inkml:trace>
  <inkml:trace contextRef="#ctx0" brushRef="#br0" timeOffset="152821.37">21769 10449 1153 0,'58'-26'674'0,"-55"41"-283"0,1 2-201 16,1 1 93-16,1-1-44 15,1-3-45-15,1 0-26 0,3-8-62 16,4-4-25 0,-1-6-39-16,2-4-18 0,-5-7-22 15,-4-2-6-15,-3-4-12 16,-3-1-3-16,-1-1-4 15,-1 3 1-15,-8 2 0 16,0 2 3-16,-2 5 5 16,2 2 2-16,2 5 3 15,0 0 2-15,6 4 2 16,1 0 0-16,6 0-1 16,-6 0-1-16,0 0 0 15,7 0 0-15,15 2 3 16,30 8 0-16,-28-2 4 15,1 2 3-15,0 6 6 16,0 2 2-16,-4 2 4 16,-2 1 0-16,-7-3 3 15,-4 0 3-15,-4-6-3 16,-3-3-3-16,-1-8-6 16,0-3-5-16,0-8-7 0,1-1-5 15,2-6-4-15,2 0-2 16,2 0-2-16,2 2 1 15,1 3 2-15,1 2 3 16,-1 8 14-16,-1 2 7 16,0 9 7-16,1 3 2 0,-3 3-1 15,0 1 1-15,2 2-1 16,0-3-2-16,-1-2-36 16,-1-3-31-16,4-2-60 15,1-1-33-15,0-4-96 16,2-2-72-16,-4-1 200 15,-2 0-168-15,3-3-60 16</inkml:trace>
  <inkml:trace contextRef="#ctx0" brushRef="#br0" timeOffset="153119.41">22389 10495 1078 0,'104'-2'637'0,"-91"0"-274"15,3-5-196-15,-1-4 87 16,-3-4-30-16,-3-1-58 16,0-4-26-16,-7 2-44 0,-2 0-16 15,-5 4-25-15,-3 1-7 16,-2 8-10-16,-2 5-1 16,1 9-1-16,5 5-1 15,1 7-6-15,3 1-1 16,4 3-4-16,5-1-4 15,6-1-6-15,6-2-22 16,8-9-94-16,1-4-29 0,8-10 101 16,7-7-81-1,23-6-61-15</inkml:trace>
  <inkml:trace contextRef="#ctx0" brushRef="#br0" timeOffset="153570.87">23795 10416 1324 0,'-2'2'721'0,"4"11"-351"16,2 2-215-16,13 34 81 16,-9-28-59-16,0 0-56 15,-6-2-55-15,1-8-129 16,2-7-78-16,-4-9 107 15,0-8-99-15,-6-7-71 16</inkml:trace>
  <inkml:trace contextRef="#ctx0" brushRef="#br0" timeOffset="153953.31">23735 10323 642 0,'-2'-19'531'0,"3"8"-158"0,4 1-194 15,5 7 163-15,4 4-110 16,0-1-62-16,7 0-19 15,3 1-38-15,2 6-21 16,2-1-32-16,0 3-11 16,-2 5-15-16,0 4-6 15,-3 7-1-15,-6 3 0 16,-3 5 2-16,-7-2-1 0,-2 0-1 16,-2-3-2-16,-3-6-8 15,0-6-5-15,-2-6-10 16,2-5-3-16,0-9-7 15,4-2-1-15,0-4-1 16,5 0 0-16,0-1 0 16,3 1 5-16,2 3 10 15,0 0 5-15,1 4 11 16,0 1 3-16,-1 3 1 16,-2 1 3-16,0 3-50 15,-2 3-48-15,0-3 64 16,0 1-44-16,2-5-46 15</inkml:trace>
  <inkml:trace contextRef="#ctx0" brushRef="#br0" timeOffset="154534.78">25273 10316 1327 0,'88'-23'688'0,"-87"18"-366"16,-7 3-195-16,-2 9 73 15,-7 3-32-15,3 11-41 0,2 4-24 16,6 10-44-16,6 4-11 16,4 1-9-16,8 1-5 15,7-6-14-15,6-6-5 16,4-13-4-16,3-8-2 16,-1-15-2-16,-4-8 0 15,-6-12 1-15,-4-6 1 16,-10-5 3-16,-8-3 1 0,-8 4 1 15,-5 2-1-15,-8 7-1 16,2 16-1 0,10 6-4-1,0 0-3-15,-28-9-14 0,-1 4-28 0,3 8-76 16,3 3-21-16,10 8 97 16,-3 2-82-16,23 3-54 15</inkml:trace>
  <inkml:trace contextRef="#ctx0" brushRef="#br0" timeOffset="154867.43">25884 10012 993 0,'-18'-6'581'16,"1"8"-261"-16,-1 7-174 0,2 14 95 15,4 8-50 1,1 9-51-16,5 6-19 0,5 7-40 15,1 1-17-15,9-4-68 16,5-2-51-16,6-13-133 16,6-8 152-16,10-10-116 15,-1-9-86-15</inkml:trace>
  <inkml:trace contextRef="#ctx0" brushRef="#br0" timeOffset="155107.68">26102 10165 1537 0,'-7'26'762'0,"-1"8"-416"16,2 1-210-16,1 4 55 0,2-1-25 16,3-4-53-16,1 2-27 15,6-12-60-15,3-4-32 16,3-13-62-16,3-3-32 15,-2-11-57-15,0-1-29 16,-4-6-70-16,-2-1 153 16,-2 2-134-16,-3 0-33 0</inkml:trace>
  <inkml:trace contextRef="#ctx0" brushRef="#br0" timeOffset="155784.09">26217 10368 1324 0,'87'43'781'0,"-76"-28"-358"16,1 0-245-16,-4 1 117 16,1-1-74-16,0-2-66 15,3-1-29-15,4-5-54 16,0-1-22-16,2-7-23 15,-1-6-5-15,1-6-10 16,-4-3-4-16,-1-7-6 0,-7-3-2 16,-6 0-5-16,0 0-4 15,-10 2-9-15,-6 2-5 16,-3 5-16-16,-2 7-9 16,-1 7-27-16,3 7-9 15,4 7-23-15,4 5-17 16,7 6-36-16,0 2-20 15,10 1-15-15,5 0-2 16,2-4 27-16,5-3 12 0,3-2 34 16,4-3 34-16,2-2 77 15,5-1 36-15,-2-6 63 16,2 0 23-16,4-4 21 16,-2-1 4-16,-2-8 9 15,-4-2-7-15,-6-6-20 16,-5-1-10-16,-10-3-22 15,-2 0-9-15,-12-1-13 16,-4 4-3-16,-6 2-11 16,-3 3-7-16,-1 8-7 15,0 3-1-15,5 9-2 16,2 8-1-16,6 12-3 16,4 6 1-16,5 9 3 15,4 6 0-15,5 4 0 16,2 5 0-16,2-1 2 0,-1-1-1 15,0-7-1-15,-4-4-3 16,-4-9-6-16,-3-5 0 16,-5-9-11-16,-5-5-13 15,-6-11-52-15,-2-4-30 16,1-8-79-16,0-6-10 16,6-9 110-16,2-5-111 0,6-17-51 15</inkml:trace>
  <inkml:trace contextRef="#ctx0" brushRef="#br0" timeOffset="156135.9">26927 10392 1572 0,'21'7'784'0,"-11"8"-427"15,1 6-215-15,-6 1 60 16,1 1-26-16,-3-3-57 15,0-2-26-15,-2-9-45 16,0-2-14-16,1-9-23 16,0-7-8-16,3-6-6 15,2-5-2-15,5-3-3 0,1-1-2 16,7 1 1 0,-2 2 1-16,4 7 4 0,0 4 6 15,-1 9 9-15,-1 3 4 16,-5 11 9-16,0 3 2 15,-4 4 2-15,-1 1 0 16,-4 0-6-16,-3-1-18 16,-1-6-79-16,-2-2-51 15,0-7-251-15,-1-3 300 0,-1-6-213 16,1 3-153 0</inkml:trace>
  <inkml:trace contextRef="#ctx0" brushRef="#br0" timeOffset="156377.2">27432 10098 1569 0,'41'26'814'16,"1"4"-421"-16,-7-2-236 15,-3 3 89-15,1 6-79 16,-4 1-23-16,-7 3-44 15,-3 2-26-15,-12 0-35 16,-3 1-11-16,-10-4-60 16,-5-4-51-16,-4-7-67 0,0-8 114 15,-1-13-98-15,3-6-66 16</inkml:trace>
  <inkml:trace contextRef="#ctx0" brushRef="#br0" timeOffset="167909.87">30395 8979 574 0,'0'-20'394'16,"-5"2"-139"-16,1 1-130 15,3 9 95-15,0 2-62 16,1 10-31-16,-1 3-1 16,1 15-17-16,0 8-13 15,0 15-21-15,-4 7-5 16,4 24-8-16,-2 10-5 16,2 23-11-16,1 12-6 0,1 16-9 15,2 5-5-15,5 6-4 16,0 6-4-16,-1-7-3 15,3-5 0-15,-3-15-2 16,3-8-2-16,-2-20 0 16,3-7 0-16,-2-16-2 15,2-14-2-15,-4-19-52 16,2-11-36-16,0-22-122 16,-3-11 162-16,3-24-118 15,-1-13-89-15</inkml:trace>
  <inkml:trace contextRef="#ctx0" brushRef="#br0" timeOffset="168526.21">30463 9005 958 0,'-51'-66'453'16,"48"60"-248"-16,2 4-112 15,0-1 42-15,1 2-22 16,0 0-5-16,0-1-12 15,0 1-15-15,14-5-26 16,30-16-6-16,-19 14-17 16,3 3-11-16,5 0-16 15,5 3-3-15,3 3-3 16,0 3-1-16,0 7 1 16,0 3 0-16,-6 0 1 15,-2 0 1-15,-7 3 4 16,-3-2 3-16,-9 2 7 15,-3 2 3-15,-3 2 8 16,-3 2 4-16,-1 9 5 0,-4 3 1 16,1 13-1-16,-2 7-2 15,-2 17-5-15,1 8-4 16,0 14-7-16,0 10-4 16,1 14-6-16,2 6-1 15,3 7-1-15,1 1-1 16,1-5 1-16,-2-57-1 15,2 0-1-15,3 56 1 16,2-3 0-16,1-18 0 0,0-4-2 16,0-17 0-16,0-7-19 15,-1-16-20-15,-4-22-57 16,1-11-47-16,-2-9 104 16,-1-8-78-16,-5-18-54 15</inkml:trace>
  <inkml:trace contextRef="#ctx0" brushRef="#br0" timeOffset="168807.86">30535 10957 1002 0,'-20'13'454'0,"2"-1"-266"0,2 0-112 15,12 0 41-15,4-2-29 16,9-2-13-16,7-1-1 16,11-2-16-16,3-1-12 15,15-4-16-15,3-1-6 16,3-4-10-16,4 0-5 16,-4-1-44-16,-5 2-37 0,-6 3 58 15,-6 0-37 1,-16 1-31-16</inkml:trace>
  <inkml:trace contextRef="#ctx0" brushRef="#br0" timeOffset="169324.72">30480 9357 1230 0,'-21'-1'526'15,"6"0"-347"-15,6 5-127 0,7-2 15 16,4 1-7-16,10-1-16 16,5 1-10-16,8-2-26 15,4 0-15-15,9 1-58 16,1-2-40-16,6 3 82 15,-3 0-59-15,-4 2-46 16</inkml:trace>
  <inkml:trace contextRef="#ctx0" brushRef="#br0" timeOffset="169563.46">30447 9665 1064 0,'-13'16'436'0,"12"-4"-305"15,5-4-98-15,15-1 9 0,5-1-9 16,8-2-19-16,4 1-5 16,11-1-8-16,-2-1-21 15,4 3-68-15,1 5-55 16,-11 0 112-16,-1 5-78 0,-20 3-58 15</inkml:trace>
  <inkml:trace contextRef="#ctx0" brushRef="#br0" timeOffset="169774.4">30477 10026 934 0,'-2'9'444'15,"4"-1"-262"-15,15-3-125 16,7-1 41-16,6 1-54 16,6-1-3-16,4 1-37 15,0 1-42-15,3 2-98 16,-5-2-58-16,-4 5 145 16,-11-2-111-16,-14 4-76 15</inkml:trace>
  <inkml:trace contextRef="#ctx0" brushRef="#br0" timeOffset="169970.42">30560 10364 1021 0,'6'2'454'0,"7"-2"-291"0,6 4-112 15,9-3 14-15,3 0-6 16,5 0-22-16,1 0-13 0,-3-1-86 15,-1 0-69-15,-2 4 108 16,-1 4-67-16,-26-1-53 16</inkml:trace>
  <inkml:trace contextRef="#ctx0" brushRef="#br0" timeOffset="170146.04">30535 10594 1170 0,'0'15'508'0,"14"-9"-341"16,9-2-124-16,18-8 38 15,10 1-50-15,-1-2-31 16,1 1-37-16,-1 2 29 0,2-4-21 16,-9 1-17-16</inkml:trace>
  <inkml:trace contextRef="#ctx0" brushRef="#br0" timeOffset="170895.71">30138 10129 597 0,'-7'5'379'16,"-1"0"-151"-16,3-4-115 15,-1-1 69-15,4-2-49 16,1 0-10-16,1 1-25 15,0 0-14-15,0 0-24 16,3 0-10-16,17-1-19 16,30-4-9-16,-25 3-25 15,1-1-25-15,0 2-57 16,-4-1-47-16,-2 2 99 16,-8-2-74-16,-9-2-50 15</inkml:trace>
  <inkml:trace contextRef="#ctx0" brushRef="#br0" timeOffset="171165.81">30266 10030 913 0,'-20'-77'390'0,"30"77"-263"15,0 3-96-15,-1 1 35 16,8 4-39-16,-2 1-1 15,3 4 0-15,0 0-1 0,-4 2 0 16,-3 2 0-16,-3 2 2 16,-2 2-3-16,-12 1-10 15,-2 1-4-15,-8-2-12 16,-5 1-15-16,-2-4-62 16,-1 2-96-16,0-3 140 15,2-2-90-15,4-4-67 16</inkml:trace>
  <inkml:trace contextRef="#ctx0" brushRef="#br0" timeOffset="179119.46">30147 10603 282 0,'-1'-1'209'0,"0"0"-69"16,0 0-72-16,0 0 50 16,0-1-8-16,0 1-15 15,0 0-9-15,1 0-22 16,0 0-7-16,16 0-10 15,37-5-5-15,-24 3-17 16,1-1-9-16,0 1-50 16,0-1-43-16,-5 2 63 15,2 3-40-15,-17-1-31 16</inkml:trace>
  <inkml:trace contextRef="#ctx0" brushRef="#br0" timeOffset="179388.64">30281 10497 358 0,'-17'-41'270'0,"29"49"-100"15,3 4-99-15,-1 2 54 16,1 3-39-16,4 2-19 0,-4 2-24 15,-5-2-7-15,0 1-6 16,-2-1-4-16,-5-1-3 16,-3-2-4-16,-6 0-10 15,-8-3-18-15,-2-1 10 16,0-3-7-16,-4-6-13 16</inkml:trace>
  <inkml:trace contextRef="#ctx0" brushRef="#br0" timeOffset="179940.9">30117 9473 498 0,'-45'-31'338'0,"39"30"-130"16,2 1-119-16,5 2 61 15,-1-2-36-15,0 0-47 0,0 0-11 16,19 2-25-16,28 2-13 16,-25-6-22-16,3-2-20 15,-2 0-46-15,-1 1-39 16,-9-1 82-16,-3 4-61 15,-10 0-43-15</inkml:trace>
  <inkml:trace contextRef="#ctx0" brushRef="#br0" timeOffset="180217.02">30129 9238 605 0,'9'3'297'0,"4"2"-161"16,1 5-76-16,1 3 37 15,3 2-10-15,-1 1-17 16,1 3-7-16,-3 0-10 16,-2 1-4-16,-5 0-11 15,-4-2-17-15,-7 0-34 16,-4-1-19-16,-8 2-38 15,-1-3-29-15,-4-1 68 16,0-1-60-16,2-2-32 0</inkml:trace>
  <inkml:trace contextRef="#ctx0" brushRef="#br0" timeOffset="-192972.22">17228 11912 919 0,'-3'-5'455'0,"-1"2"-184"16,-2-1-42-16,0 4 2 15,-3 1-64-15,-1 5-27 16,-4 5-39-16,-1 5-11 0,-7 12-15 15,-4 6-8-15,1 13-12 16,0 6-6-16,6 17-12 16,5 14-7-16,12 13-5 15,6 8 3-15,10 7 1 16,9-3 2-16,8-4-2 16,2-3 0-16,7-13 0 15,1-3-1-15,2-11-3 16,0-9-7-16,-4-14-7 15,-5-9-2-15,-14-12-3 16,-7-8 1-16,-8-11-1 16,-7-6 0-16,2-5-6 15,-4-4-45-15,-6-9-146 16,1-5-59 0,0 2 131-16</inkml:trace>
  <inkml:trace contextRef="#ctx0" brushRef="#br0" timeOffset="-192207.22">18854 11887 672 0,'4'-1'406'16,"-1"1"12"-16,7 0-211 16,-3 1 20-16,1 3-39 15,7 9-28-15,31 46-37 16,-19-21-11-16,4 10-19 16,4 6-9-16,7 12-16 15,-4 6-10-15,2 14-16 16,-5 2-4-16,-9 2-1 15,-3 3 0-15,-12 0-6 16,-3 2-5-16,-8-9-8 16,-5-9-3-16,-3-12-2 15,-7-9-2-15,-2-14-2 0,2-9-3 16,-5-14-44-16,2-8-39 16,4-8-110-16,1-4-69 15,6-6-172-15,5-1 260 16</inkml:trace>
  <inkml:trace contextRef="#ctx0" brushRef="#br0" timeOffset="-190289.27">20307 12651 1081 0,'-11'-2'499'15,"5"2"-201"-15,-1 0-22 0,3 1-52 16,2 0-31-16,1-1-66 15,1 0-28-15,0 0-39 16,0 0-16-16,28 4-18 16,42 6-3-16,-22-2-9 15,8 2-5-15,8 2-3 16,3 1-1-16,12 4 0 16,-1-2-1-16,-5-4-1 15,-8 0 1-15,-14-4-1 16,-8 0 0-16,-11-1 1 15,-5-2-28-15,-17-3-106 16,-4-1-87-16,-13-4 123 16</inkml:trace>
  <inkml:trace contextRef="#ctx0" brushRef="#br0" timeOffset="-189989.11">21016 12559 2160 0,'15'7'71'16,"11"5"-6"-16,18 9 62 0,2 2-21 16,0 3-3-16,-9 4-8 15,-5 1-8-15,-14 3-25 16,-10 4-16-16,-14 1-13 15,-13-3-5-15,-10 4-10 16,-8-8-4-16,-5-6-24 16,-2-2-26-16,3-12-89 15,4-6-70-15,13-11-461 16,18-14 439-16</inkml:trace>
  <inkml:trace contextRef="#ctx0" brushRef="#br0" timeOffset="-189431.29">20619 11715 755 0,'-3'-5'397'0,"0"-2"-73"16,1 0-53-16,-2-4-35 15,-13-24-31-15,6 27-44 0,-4 0-19 16,-3 8-26-1,-4 2-16-15,1 13-35 0,-1 8-11 16,-3 19-18-16,4 10-7 16,5 15-9-16,2-1-5 15,14-3-11-15,3-6-3 16,7-14-3-16,5-23-2 16,1 2-3-16,14 8-21 15,12-9-129-15,2-15-95 16,-7-9 147-16</inkml:trace>
  <inkml:trace contextRef="#ctx0" brushRef="#br0" timeOffset="-189082.88">20501 11926 1358 0,'1'4'561'0,"10"1"-317"16,8 1-51-16,4-2-39 15,5 1-48-15,8-5-71 16,2 0-10-16,-9 0-12 31,-15 0-3-31,2 0-5 0,40-3-1 0,-9 3-1 16,-7-1 0-16,-33 2 0 16,-1 3 2-16,-12 1 3 15,-2 2 0-15,-1 0 1 16,-5 3-1-16,6 0-2 0,-1-3-1 15,1 5-2-15,-1-3-1 16,9 8 18-16,-1 2 7 16,0 1 5-16,1 5 2 15,-1-8-20-15,2 2-8 16,3-5-33-16,3-4-42 0,-2-1-123 16,2-4-89-16,1-2 167 15</inkml:trace>
  <inkml:trace contextRef="#ctx0" brushRef="#br0" timeOffset="-188637.17">21137 11985 1532 0,'-1'0'605'0,"-4"-4"-419"15,-2-2-17-15,-5 0-57 16,0 0-42-16,-4 1-51 16,-4 3-4-16,2 3-3 15,2 7-2-15,3 7 8 16,2 4 3-16,1 6 8 0,7 1 2 16,3-2-6-16,1-3-5 15,8-3-9-15,-4-9-4 16,4-5-7-16,6-1-1 15,3-9-6-15,0-8-9 16,5-5-13-16,-2-1-2 16,-3-1 5-16,-2 6 10 15,-6 6 16-15,0-1 3 0,-4 8 4 16,-1 2 10-16,0 8 17 16,-2 4 8-16,2 5 13 15,-1 1-6-15,4 2-13 16,0-3-10-16,2-4-18 15,0 0-17-15,0-6-99 16,1-4-77-16,1-3-158 16,0-11 195-16</inkml:trace>
  <inkml:trace contextRef="#ctx0" brushRef="#br0" timeOffset="-188317.99">21387 11964 1257 0,'1'17'628'0,"1"4"-239"16,0 10-88 0,-5 0-39-16,4 0-98 0,4 3-55 15,0-9-63-15,6-3-18 16,-1-10-23-16,0-9-6 16,6-6-33-16,-6-7-23 15,5-7-37-15,2-3-8 16,-6-4 24-16,3 4 23 15,-6 5 42-15,-5 3 11 0,-1 6 14 16,-2 0 22-16,-4 5 29 16,0 3 12-16,3-2 21 15,0 1-11-15,-6 22-17 16,-6 30-11-16,15-30-26 16,-1-1-12-16,7-8-65 15,2-4-57-15,7-6-148 16,5-3-97-16,6-7 211 15</inkml:trace>
  <inkml:trace contextRef="#ctx0" brushRef="#br0" timeOffset="-187985.2">21767 11921 1563 0,'0'6'668'0,"-7"1"-347"0,-2 2-67 15,-4 4-66-15,3 3-49 16,1-2-65-16,2 2-25 16,7 1-18-16,2 0-6 15,9 2-11-15,3-5-5 16,8-2-5-16,4-1-2 16,-3-2 1-16,0-1 0 0,-4 1 1 15,-1 1-1 1,-13-7 5-16,-5 6 2 0,-12-3 4 15,-8-3 1-15,-3 6-7 16,0-8-7-16,2 2-59 16,2-1-47-16,10-4-122 15,6-2-67-15,8-14-141 16,10 0 260-16</inkml:trace>
  <inkml:trace contextRef="#ctx0" brushRef="#br0" timeOffset="-187708.35">22002 11905 1377 0,'-10'2'622'0,"3"6"-283"15,-9 1-60-15,4 8-93 16,0 3-45-16,6-2-64 0,6 4-16 16,0-4-24-16,2-2-13 15,8-3-16-15,0-4-3 16,8 2-1-16,2-5 1 15,1 4 0-15,-3-1 2 16,-5 0 4-16,0 1 2 16,-11 0 8-16,-4 0 2 15,-11-1-3-15,-2 0-3 16,-3-6-26-16,1 2-30 0,5-3-91 16,1-2-68-16,6-2-162 15,4-5 216-15</inkml:trace>
  <inkml:trace contextRef="#ctx0" brushRef="#br0" timeOffset="-187506.41">22199 11986 1342 0,'4'17'613'0,"-2"4"-238"15,1 4-61-15,3 4-91 16,0-1-61-16,3-8-110 15,-1-8-28-15,-3-8-47 16,-2 1-39-16,-3-12-108 16,-2-3-74-16,-3-11-206 15,-3-12-145-15,-1 1 378 16</inkml:trace>
  <inkml:trace contextRef="#ctx0" brushRef="#br0" timeOffset="-187362.8">22152 11858 880 0,'1'1'447'15,"5"2"-95"-15,0 3-84 16,3 2-77-16,2 3-54 0,2-1-94 16,6 1-24-16,4-3-98 15,5-3-74-15,8-2-238 16,4 0 236-16</inkml:trace>
  <inkml:trace contextRef="#ctx0" brushRef="#br0" timeOffset="-186986.62">22522 11968 819 0,'-5'4'435'0,"-4"-4"-80"15,-3 0-61-15,-1-4-69 16,-2 4-23-16,8 1-39 16,-2 5-12-16,0 6-14 15,0 5-11-15,0 7-24 16,8 4-16-16,1-1-33 15,4-3-19-15,-1-4-26 0,1-4-6 16,2-7-5-16,4-2-3 16,1-9-13-16,4-6-14 15,1-10-38-15,-4-4-13 16,1-1-3-16,1-2 16 16,-3 7 41-16,-3 3 17 15,-3 6 18-15,-4 4 9 0,-1 3 29 16,0 5 13-16,0-3 25 15,0 0 5-15,0 8-17 16,-1 7-12-16,1 29-27 16,0-29-15-16,4-5-78 15,0-2-66-15,2-10-160 16,2-6-108-16,3-8 243 16</inkml:trace>
  <inkml:trace contextRef="#ctx0" brushRef="#br0" timeOffset="-186674.51">22667 11978 1212 0,'7'7'574'0,"-1"3"-204"15,1 2-24-15,-1 4-67 16,-2 3-42-16,2 0-98 16,1-2-38-16,-4-6-60 0,1-5-20 15,-1-5-18-15,0 0-5 16,-2-4-20-16,-1 2-10 15,0 0-10-15,0 0 0 16,4-7 17-16,-1-2 10 16,11-1 12-16,28-26 3 15,-26 34 4-15,-3 0 1 16,-2 6 15-16,1 3 10 16,-2 5 16-16,-2 1 6 15,-3 2-7-15,-5-3-12 0,1 1-10 16,1-4-46-16,1-3-152 15,3-3-80-15,-2-5 135 16</inkml:trace>
  <inkml:trace contextRef="#ctx0" brushRef="#br0" timeOffset="-184699.95">23901 11829 718 0,'6'-10'360'0,"-5"-1"-103"16,-1-2-15-16,3 4-45 16,-3 1-18-16,-6 1-22 15,2 4-12-15,-5 4-29 16,-2 4-19-16,-6 13-43 15,-5 5-14-15,-12 10-20 16,-4 5-4-16,8 9-4 16,0 5-1-16,12 6 2 15,3 8 0-15,9 12 5 16,4 7 2-16,6 14 2 16,6 1 2-16,5 8-2 15,4 1 0-15,6-2 3 16,6-5-3-16,6-9-2 15,-12-34-5 1,-12-30-8-16,0 2-1 0,38 67-2 0,-6-6 0 16,-9-23 1-16,-18-48-1 15,-3-4-2-15,-7-11-8 16,-5-4-64-16,-5-2-57 16,-8-19-204-16,5-2 206 15</inkml:trace>
  <inkml:trace contextRef="#ctx0" brushRef="#br0" timeOffset="-182958.86">24300 11884 416 0,'4'-1'278'0,"2"0"30"16,-1 0-16-16,0 1-32 15,-5 0-18-15,0 0-23 16,0 0-17-16,0 3-35 16,-4 25-23-16,-27 35-61 15,5-26-24-15,0-2-34 0,-1-1-10 16,9-7-9-16,2 0-30 16,8-13-103-16,0-9-81 15,6-8 117-15</inkml:trace>
  <inkml:trace contextRef="#ctx0" brushRef="#br0" timeOffset="-182738.47">24171 11903 1189 0,'9'4'524'0,"5"-3"-227"16,4 3-44-16,3 5-40 15,-1 3-30-15,4 5-60 16,-1 2-25-16,-1 3-28 15,-1 1-12-15,-1 4-21 16,-6-7-12-16,-2 3-15 16,-1-6-15-16,-5-6-83 15,2 1-55-15,1-8-152 16,2 4-56-16,10 2 219 16</inkml:trace>
  <inkml:trace contextRef="#ctx0" brushRef="#br0" timeOffset="-182334.61">24765 12293 916 0,'46'-7'471'15,"-42"5"-91"-15,-4 2-56 0,-7 4-64 16,-2 5-50-16,-13 10-94 16,1 7-39-16,-4 6-40 15,3 3-13-15,4-5-22 16,5-3-41-16,4-11-119 16,4-7-82-16,2-9-279 15,-1-13 321-15</inkml:trace>
  <inkml:trace contextRef="#ctx0" brushRef="#br0" timeOffset="-182152.36">24611 12304 921 0,'4'-2'498'16,"6"2"-131"-16,5 8-74 16,0 5-24-16,5 10-67 15,-3 1-38-15,2 3-70 16,3 1-21-16,3-3-32 0,-2-2-12 15,-2-2-24-15,4-4-44 16,-8-4-129-16,0 2-86 16,3-1 142-16</inkml:trace>
  <inkml:trace contextRef="#ctx0" brushRef="#br0" timeOffset="-181894.75">25080 12600 1514 0,'-10'3'618'0,"-1"9"-372"15,0 1-71-15,-6 7-62 16,-3 3-40-16,1 1-54 15,2 1-16-15,5-4-98 16,3-4-65-16,1-9-237 16,8-6 236-16</inkml:trace>
  <inkml:trace contextRef="#ctx0" brushRef="#br0" timeOffset="-181692.94">24935 12604 874 0,'0'-6'488'0,"7"8"-33"0,1 1-112 16,5 6-63-16,1 2-36 16,7 8-70-16,-1-3-41 15,-2 7-51-15,4 0-16 16,-3 0-32-16,-2 1-9 0,0-3-97 16,-1-1-71-16,-1-4-169 15,3-2 174-15</inkml:trace>
  <inkml:trace contextRef="#ctx0" brushRef="#br0" timeOffset="-181476.29">25418 12902 1712 0,'-3'12'687'0,"-6"-3"-466"16,-3 3-49-16,-11 4-81 16,-4 2-40-16,-4 2-39 15,2 2-7-15,7-6-40 0,6-3-53 16,9-7-147-16,3-6-95 16,4 0 194-16</inkml:trace>
  <inkml:trace contextRef="#ctx0" brushRef="#br0" timeOffset="-181279.84">25243 12873 1273 0,'6'6'565'0,"1"-1"-230"16,3 1-49-16,5 7-45 16,4 4-46-16,3 4-95 15,0 0-29-15,-1 2-31 16,-2-1-7-16,0 0-16 15,-3-2-22-15,3-1-126 16,3 0-79-16,2-2 121 16</inkml:trace>
  <inkml:trace contextRef="#ctx0" brushRef="#br0" timeOffset="-181035.5">25742 13074 801 0,'2'0'489'16,"-10"10"20"-16,-3 0-211 16,-9 6-84-16,-5 3-48 15,-8 4-75-15,0 4-35 0,0-2-64 16,3 1-33-16,9-10-86 15,6-6-71-15,10-8-377 16,11-3 379-16</inkml:trace>
  <inkml:trace contextRef="#ctx0" brushRef="#br0" timeOffset="-180853.98">25561 13095 1194 0,'6'2'542'0,"7"6"-215"15,1 4-5-15,1 12-52 16,-1 2-41-16,-3 5-104 16,0-1-42-16,-2-3-57 15,-2-5-17-15,1-10-116 16,-2-1-79-16,-2-10-574 16,-1-6 498-16</inkml:trace>
  <inkml:trace contextRef="#ctx0" brushRef="#br0" timeOffset="-179144.8">24462 12840 413 0,'-1'0'336'15,"0"0"43"-15,0 0-96 16,0 0-26-16,0 0-46 15,0 0-18-15,0 0-34 16,0 0-12-16,0 0-28 16,0 0-15-16,-1 0-23 15,1 0-10-15,0 0-17 16,0 0-7-16,-3 0-16 16,-3 1-8-16,-2 1-9 15,-2 4-3-15,-24 30-3 16,26-14-2-16,3 7 0 15,1 4 1-15,8 4 3 16,6 5 0-16,2 1-1 16,5 0-2-16,-2-1-3 15,4-6-1-15,5-11-1 16,1-7-2-16,7-13 2 0,-3-5-1 16,4-7 0-16,0-9 1 15,-6-11 0-15,-4-8-1 16,-8-10 3-16,-5 2 0 15,-9 3 4-15,-6 4 1 16,-13 6 4-16,-7 0 1 16,-9 5 1-16,-1 1 1 0,2 7-2 15,5 2 2-15,7 7 2 16,1 0-2-16,6 0-4 16,1 1-7-16,2-1-7 15,6 1-3-15,5 5-13 16,1 2-25-16,2 4-78 15,-2-4-51-15,0 0-122 16,3 7-53-16,7 5 220 16</inkml:trace>
  <inkml:trace contextRef="#ctx0" brushRef="#br0" timeOffset="-174787.88">25890 11790 611 0,'7'-4'304'0,"-5"4"-49"16,9 5-40-16,4 8-3 15,3 6-22-15,9 5-65 16,-3 3-31-16,9 4-44 16,0 2-17-16,-1 5-8 15,2-1 1-15,-2 8 9 16,0 8 7-16,0 16 0 15,-2 14-1-15,-11 16-5 16,0 5-2-16,-8 7 2 16,-2-4 0-16,-6-2-7 15,-4-5-4-15,-10-10-9 16,-3-4-1-16,-6-11-4 16,-1-8-1-16,0-16-5 15,2-8-6-15,1-15-31 0,1-4-17 16,6-5-49-16,1-3-29 15,4-7-88-15,3-6-64 16,2-5 177-16</inkml:trace>
  <inkml:trace contextRef="#ctx0" brushRef="#br0" timeOffset="-164128.89">4322 13247 948 0,'31'10'427'0,"-28"-10"-191"0,-2-2 15 16,3-4-31-1,-4 5-28-15,0 0-50 0,4-12-23 16,2-13-28-16,-1-28-11 16,-18 26-21-16,-3 3-6 15,-13 10-16-15,-4 1-8 16,-4 15-11-16,-1 3-5 16,3 18-10-16,3 11-2 15,7 16-5-15,4 12-5 16,11 9 0-16,7 0-2 0,12 3 1 15,8-4 1-15,10-9 1 16,2-6 1-16,6-15 1 16,1-9-39-16,3-18-111 15,2-9-87-15,2-15 136 16</inkml:trace>
  <inkml:trace contextRef="#ctx0" brushRef="#br0" timeOffset="-163739.75">4241 13409 1309 0,'13'10'558'15,"4"-2"-294"1,5-3-25-16,6 2-64 0,-1-6-48 16,5 0-76-16,3-1-20 15,-5-5-14-15,3 2-6 16,-2-4-5-16,-7-3-12 15,-5 3-49-15,-2-1-25 16,-16 4-27-16,-1-1 1 16,-9-1 40-16,-2 4 24 15,6 1 28-15,-5 4 10 0,8 4 15 16,-5 1 14-16,-2 12 30 16,4 2 20-16,2 12 22 15,2 8 1-15,2 3-20 16,-1 0-18-16,0-4-34 15,2-9-15-15,5-9-48 16,10-8-58-16,3-8-176 16,2-7 171-16</inkml:trace>
  <inkml:trace contextRef="#ctx0" brushRef="#br0" timeOffset="-163302.98">4960 13495 1101 0,'5'-8'646'0,"-14"1"-4"15,-2-1-420-15,-10-2-13 16,-2 0-93-16,2-1-36 16,-9 1-35-16,5 1-9 15,-1 9-12-15,-1 1-5 16,5 10-9-16,3 1-3 15,8 8-1-15,7 5 1 0,4 7-3 16,3 4-1-16,6-5-3 16,3-4-1-1,4-12-2-15,0-6 0 0,1-9 2 16,-3-4 1-16,1-10 1 16,2-3 0-16,0-6 0 15,0-1 0-15,-1 3 0 16,-1 3 0-16,-4 9 2 15,1 2-2-15,-5 12 2 16,-4 2 3-16,2 12 11 16,-3 5 5-16,5 6 4 15,6-1-3-15,-2-5-12 16,2-6-6-16,-3-10-53 16,0-6-52-16,5-10-134 15,3-3-93-15,-3-9 201 0</inkml:trace>
  <inkml:trace contextRef="#ctx0" brushRef="#br0" timeOffset="-162992.89">5098 13435 1231 0,'-2'-1'578'16,"-2"7"-214"-16,4 10-28 16,-1 7-78-16,-1 7-38 15,3 2-88-15,0-1-40 16,8-2-53-16,3-4-16 0,5-10-14 15,2-5-5-15,0-9-5 16,-2-2 0-16,-2-10-3 16,-2-2 0-16,0-3 0 15,-3-1 0-15,0 0 3 16,-4 0 1-16,-3 6 3 16,1 5 2-16,-3 4 4 15,-1 2 0-15,0 6-2 16,0-6 1-16,0 2-4 15,0 26 0-15,4 25-3 16,4-24-3-16,4-12-42 16,4-6-47-16,7-7-129 15,0-7-93-15,9-8 189 16</inkml:trace>
  <inkml:trace contextRef="#ctx0" brushRef="#br0" timeOffset="-162684.37">5551 13438 1027 0,'-10'-15'538'0,"8"8"-81"0,-3 1-108 16,-4 5-55-16,-1 3-41 15,-1 8-92-15,0 0-37 0,4 9-52 16,0-3-16-16,-1 2-20 16,7 0-8-16,4 0-13 15,3-2-5-15,11 2-7 16,-2-3 1-16,3-3-3 15,5 0 1-15,-2-5 0 16,-1 2 0-16,-5 0 2 16,-4 1 0-16,-11 2 5 15,-6-2 3-15,-8 1 1 16,-5-1 0-16,-1-6-14 16,-1-2-29-16,7-2-85 15,7-2-53-15,11-2-153 16,-2-2-87-16,14-6 261 15</inkml:trace>
  <inkml:trace contextRef="#ctx0" brushRef="#br0" timeOffset="-162381.84">5772 13392 753 0,'7'2'509'16,"-7"0"111"-16,-2 6-224 15,-4 4-95-15,-4-1-35 16,-2 7-92-16,1 0-38 15,3 0-57-15,4 0-22 16,4-4-33-16,4 0-10 16,7-3-9-16,2 0-2 15,6 0-1-15,2-2-1 0,6-1 1 16,0 4 0-16,-2-2 1 16,-3 2-1-16,-11 1 2 15,-7-1 2-15,-9 2 3 16,-4-1 1-16,-6-1 1 15,-5-3-14-15,3-5-65 16,-1-4-46-16,8-3-141 16,8-5-81-16,5-6 212 15</inkml:trace>
  <inkml:trace contextRef="#ctx0" brushRef="#br0" timeOffset="-162218.99">6035 13488 939 0,'5'8'514'0,"0"5"-29"16,-3 5-125-16,-5 9-54 0,-4-2-54 16,5 2-122-16,5-4-51 15,4-10-67-15,1-5-28 16,-3-10-100-16,1-8-80 16,-2-11-248-16,-4-5 271 15</inkml:trace>
  <inkml:trace contextRef="#ctx0" brushRef="#br0" timeOffset="-162065.92">5994 13362 1062 0,'-2'0'487'0,"5"1"-210"15,2 0-63-15,-5-1-94 16,0 0-42-16,4 2-124 16,11 7-94-16,36 20 89 15</inkml:trace>
  <inkml:trace contextRef="#ctx0" brushRef="#br0" timeOffset="-161708.92">6367 13534 1148 0,'11'3'530'0,"-10"-4"-218"16,-4-7-15-16,-7 0-58 16,0-2-42-16,-4-2-67 15,-1 2-23-15,5 3-37 16,-5-1-14-16,4 8-20 15,0 3-8-15,0 9-5 0,1 5 1 16,1 10 2-16,1 1 3 16,6 0-5-16,4-1-4 15,5-8-9-15,3-7-6 16,3-6-5-16,1-6 0 16,4-3-3-16,2-6-1 0,-1-9-2 15,3-2-4 1,-7-5-5-16,-6 2 2 0,6 7 4 15,-9 1 6-15,-1 12 4 16,6 3 4-16,-12 11 11 16,3 5 3-16,0 11 15 15,1 4 6-15,2-2-5 16,-1-1-2-16,3-9-9 16,-4-7-37-16,3-10-142 15,4-6-98-15,2-15 141 16</inkml:trace>
  <inkml:trace contextRef="#ctx0" brushRef="#br0" timeOffset="-161339.02">6603 13441 1122 0,'-5'18'698'0,"4"-3"9"15,2 11-395-15,0 6-29 16,-1 3-125-16,2 3-53 15,0-13-71-15,3-5-19 16,0-13-14-16,1-7-6 16,-1-9-29-16,3-5-11 15,-2-7-13-15,2-1 2 0,-2 2 28 16,0 0 12 0,4 3 15-16,-2 5 4 0,2 0 1 15,-1 1 10-15,2 10 24 16,0 0 11-16,2 8 18 15,3 8 2-15,-1 3-2 16,-1 3-5-16,-2 5-14 16,0 3-10-16,-1-4-21 15,-1 1-7-15,-1-12-64 16,-1-4-80-16,3-10-172 16,-2-3 367-16,3-7-112 15</inkml:trace>
  <inkml:trace contextRef="#ctx0" brushRef="#br0" timeOffset="-160803.49">7511 13543 1473 0,'-9'8'634'16,"5"2"-361"-16,5 2-88 15,1-2-19-15,10-4-82 16,6-5-37-16,8-12-35 16,6-6-5-16,0-9-3 15,-2-7-1-15,-8 2-3 16,-5 1-2-16,-17 6 2 16,-5 7 2-16,-9 10 4 15,-5 0 4-15,-1 8-3 16,-3 6 2-16,4 5 17 15,6 7 11-15,5 2 18 16,4 9 8-16,6 3-1 0,0 2-8 16,8 0-17-16,3-4-9 15,4-10-19-15,2-4-7 16,5-11-43-16,-1-4-61 16,4-16-155-16,-3-10-103 15,0-6 213-15</inkml:trace>
  <inkml:trace contextRef="#ctx0" brushRef="#br0" timeOffset="-160635.52">7865 13219 1064 0,'14'0'557'0,"-10"11"-89"16,0 6-96-16,0 20-70 16,-5 9-43-16,3 10-107 15,-1-1-43-15,6-4-63 16,2-6-21-16,-1-8-19 15,5-3-6-15,4-13-89 16,-3-8-53-16,0-8-132 16,6-4-84-16,-14-8-176 15,12 2 325-15</inkml:trace>
  <inkml:trace contextRef="#ctx0" brushRef="#br0" timeOffset="-160459.83">8080 13458 978 0,'7'7'532'15,"1"7"-84"-15,-3 3-77 16,-2 9-113-16,3 1-56 16,-3-3-106-16,0-4-43 15,0-11-65-15,-1-5-50 0,-2-9-132 16,-2-8-88-16,-3-8-222 16,-1-1 304-16</inkml:trace>
  <inkml:trace contextRef="#ctx0" brushRef="#br0" timeOffset="-159929.54">8045 13371 677 0,'-6'-14'418'0,"7"8"-2"16,5 2-63-16,4 5-55 15,9 3-25-15,1 2-63 16,0 4-31-16,8-1-63 16,-3 5-26-16,1 3-29 15,-1-2-10-15,-4 9-6 16,-2 4-1-16,-6 8-3 15,-3 4-2-15,-2 0-17 16,-5-2-8-16,1-10-7 16,0-11-3-16,-2-13-5 15,0-7-4-15,0-15-20 0,0-7-10 16,5-6-9-16,-1-1 1 16,4 5 16-16,3 3 10 15,1 7 13-15,2 7 3 16,3 6 4-16,-3 7 3 15,-6 8 21-15,1 2 11 16,-8 9 12-16,-1 0 5 16,3 4-13-16,-5 2-11 0,5-9-13 15,-2 0-7-15,-1-14-11 16,-1-5-1-16,-1-9-23 16,3-9-13-16,6-5-11 15,-2-1-2-15,5 4 18 16,-5 6 14-16,0 4 14 15,0 3 4-15,2 8 5 16,-3 0 4-16,3 6 15 16,3 5 7-16,-6 4 9 15,4 3 2-15,-1 1-11 16,-2-1-6-16,0-8-13 16,-3-4 0-16,0-7-68 15,-1-4-62-15,2-9-156 16,2-7-93-16,2-5-166 15,6 6 315-15</inkml:trace>
  <inkml:trace contextRef="#ctx0" brushRef="#br0" timeOffset="-159771.72">8725 13472 817 0,'10'8'489'16,"0"7"21"-16,1 2-144 16,-3 7-61-16,-3-2-30 15,0-1-97-15,-2-7-53 16,-3-7-79-16,0-7-51 0,-6-9-119 15,-4-3-70-15,-4-11-156 16,0-1-47-16,0 1-69 16,3-2 272-16</inkml:trace>
  <inkml:trace contextRef="#ctx0" brushRef="#br0" timeOffset="-159129.96">8678 13376 834 0,'7'1'508'15,"3"4"-78"-15,8 4-107 16,2-6-35-16,3 7-79 15,3 1-30-15,2 1-56 16,-2 2-21-16,0 0-14 16,-5 1-2-16,-7 6-15 15,-2 2-9-15,-5 6-17 16,-2 1-11-16,-5 1-14 16,1-5-6-16,-2-11-9 15,6-6-4-15,-4-12-16 16,-3-5-9-16,-2-9-16 0,-3-4-1 15,7 1 10-15,2-1 7 16,3 2 16-16,4 6 2 16,-1 3 5-16,-2 2 1 15,6 9 2-15,0 0 1 16,0 3 4-16,4 4 0 16,1 5 0-16,-1-4-3 15,6 1-4-15,4-3-5 0,6-9-24 16,4-3-13-16,4-6-10 15,1-4-1-15,-5-5 22 16,-3 4 12-16,-9-1 16 16,-2 3 5-16,-17 3 7 15,-4-6 3-15,-10 2 3 16,-5 5 0-16,-3 3 2 16,-1 5 9-16,1 7 7 15,-1 4 5-15,5 10 14 16,2 2 1-16,6 5-1 15,4 0-2-15,5-4-13 16,4 0-7-16,4-11-6 16,2-1-3-16,2-10-8 0,3-8-3 15,2-10-6 1,3-1-1-16,-2-3-1 0,1 3 0 16,-6 7 0-16,-9 3 0 15,-3 9 1-15,0 6-1 16,1 10 1-16,4 5 0 15,0 1-2-15,-5-2 0 16,1-9-105-16,-2-11-69 16,2-14-157-16,6-2 178 0</inkml:trace>
  <inkml:trace contextRef="#ctx0" brushRef="#br0" timeOffset="-158906.22">9579 13212 1032 0,'-5'22'637'0,"6"20"73"16,-2 5-316-16,1 10-138 15,-2 1-51-15,5-1-116 16,8-2-31-16,2-10-38 16,5-6-8-16,-2-22-66 15,2-11-53-15,-5-14-131 16,-5-12-73-16,-8-3-177 15,-3 0 296-15</inkml:trace>
  <inkml:trace contextRef="#ctx0" brushRef="#br0" timeOffset="-158671.03">9407 13331 1051 0,'6'7'530'0,"-3"-6"-100"0,5 0-121 15,8 2-81-15,1-3-25 16,12 0-79-16,1 0-31 15,7-1-38-15,6 1-9 0,-1 0-4 16,0 8-3-16,-2 7 2 16,-3 2 6-16,-6 7-3 15,-3-1-5-15,-8 4-9 16,-7 4-6-16,-7-4-10 16,-4-3-2-16,-2-8-15 15,2-9-45-15,-2-10-97 16,-2-6-62-16,-2-15-158 15,2-5-78-15,0-3 284 16</inkml:trace>
  <inkml:trace contextRef="#ctx0" brushRef="#br0" timeOffset="-158149.81">9924 13254 1137 0,'14'5'537'0,"-1"9"-188"15,-6 7-21-15,1 9-43 16,-4 5-32-16,-2 5-81 15,2-13-40 1,-3-14-64-16,1 1-19 0,3 32-22 0,0-7-11 16,11-11-13-16,-1-22-3 15,-6-13-19-15,12-3-14 16,-11-9-27-16,-2-2-11 16,-1 3-10-16,-10-3 4 15,-8 4 24-15,-6 2 13 16,2 4 26-16,2 5 11 0,6 1 3 15,2 2 1-15,0 2-4 16,1-1-2-16,4 1 0 16,0 0-2-16,0-1 4 15,9 0 0-15,16-2 2 16,26 1 2-16,-21 12 8 16,-3 2 7-16,0 9 19 15,2 3 8-15,-3 2 12 16,-2 0-4-16,-7-3-16 15,0-7-11-15,-7-9-19 16,0-3-5-16,-1-11-28 16,1-4-13-16,2-7-15 15,3-3-2-15,-1 5 26 16,1 2 13-16,2 8 18 16,-5 2 8-16,-1 10 33 0,-1 6 13 15,-4 9 35-15,-2 3 8 16,4 7-15-16,-5-3-11 15,6 0-33-15,-4-8-6 16,2-8-120-16,-1-3-87 16,-2-6 111-16</inkml:trace>
  <inkml:trace contextRef="#ctx0" brushRef="#br0" timeOffset="-156385.72">11712 13213 882 0,'4'-5'439'16,"-2"-1"-93"-16,-2 1-52 16,-1-1-36-16,-2 3-24 15,0 1-71-15,-14-5-29 16,-28 13-46-16,23 16-15 0,4 12-18 16,5 8-7-16,7 11 1 15,6 5 0-15,5 5-5 16,6-1 1-16,9-9-15 15,3-3-6-15,10-15-9 16,2-7-6-16,4-16-5 16,5-8-1-16,-5-12-1 15,1-11-1-15,-9-17-3 16,-8-6-8-16,-6-10-8 16,-8-1 1-16,-3-2 4 15,-1 1 9-15,-12-1 10 16,-3 1 3-16,-13 5 1 15,-4 6 2-15,-12 15 0 16,0 6 5-16,0 22 8 16,0 7 2-16,13 14-1 0,2 6-5 15,6 0-12-15,7-1-6 16,7-6-6-16,3-1-5 16,8-4-8-16,6-2-15 15,12 0-19-15,4-4-15 16,13 1-10-16,0-2 9 15,-3-5-15-15,-4 1-27 0,-12-6-134 16,-1-1-403-16,-2-9 435 16</inkml:trace>
  <inkml:trace contextRef="#ctx0" brushRef="#br0" timeOffset="-155818.72">12318 13117 1082 0,'4'-17'534'0,"-8"12"-133"15,-5 5-59-15,-2 5-76 16,-4 11-37-16,-3 17-83 15,1 4-31-15,-1 18-36 16,6 4-14-16,6 3-27 16,4-2-12-16,11-3-18 15,4-3-2-15,9-7-6 16,2-2-3-16,6-12-111 0,3-7-77 16,-2-12 380-1,11-5-215-15</inkml:trace>
  <inkml:trace contextRef="#ctx0" brushRef="#br0" timeOffset="-155426.18">12581 13412 1290 0,'-14'17'625'0,"14"-3"-164"15,-2 0-113-15,2 8-121 16,0 3-32-16,-2 4-99 15,0 2-33-15,2-3-33 16,0-3-8-16,4-8-14 16,2-6-4-16,-4-11-4 15,-2-2-3-15,-1-10-11 16,-3-2-5-16,4-8-4 16,2-3 1-16,3-1 6 15,4-2 6-15,4 3 5 16,1 3 2-16,4 5 3 15,2 3 2-15,0 8 11 16,3 4 9-16,2 7 17 16,1 5 11-16,-2 4 6 15,3 8 0-15,-8 1-10 16,-4 1-9-16,-3 4-15 0,-7-6-7 16,1-5-15-16,-6-4-17 15,-2-6-92-15,-2-5-59 16,-5-8-143-16,2-5-82 15,-3-11 252-15</inkml:trace>
  <inkml:trace contextRef="#ctx0" brushRef="#br0" timeOffset="-154999.5">12789 12967 1636 0,'17'-2'663'0,"8"1"-422"16,6 1-16-16,-6 0-56 16,-1 1-38-16,-4 1-53 15,-8 3-18-15,5 7-24 16,-5-1-11-16,-7 2-10 16,-4 3 0-16,-14-4-1 15,-1 5 0-15,-7-1-4 16,1-3-2-16,5-2-3 15,-1-7-2-15,16 3-3 0,4-3-2 16,4 3 1-16,8-1 0 16,-3 3 4-16,-3 0 1 15,2-1 2-15,2 3 4 16,1 0 7-16,3 1 6 16,-2 3 14-16,-10-1 4 15,-2-2 1-15,-8 0-2 16,-5 0-10-16,-3-2-6 15,-4-1-9-15,0-3-5 16,-2-4-10-16,11-1-9 0,-2-1-46 16,8 0-58-16,0 0-134 15,0-1-71-15,1 0 187 16</inkml:trace>
  <inkml:trace contextRef="#ctx0" brushRef="#br0" timeOffset="-154646.31">13278 13096 1576 0,'5'-9'621'0,"1"9"-340"16,5 6-82-16,7 4-27 0,9 7 5 15,3 15-47-15,-3 3-12 16,-1 10-20-16,-9 3-5 16,-4 3-23-16,0 1-15 15,-9-2-16-15,2 1-11 16,-11-3-13-16,-1 0-2 0,-3-3-5 16,-8-1-1-1,3-7-3-15,-1-7-7 0,-6-9-29 16,4-4-33-16,1-12-100 15,1-4-64-15,2-9-32 16,0-9 138-16</inkml:trace>
  <inkml:trace contextRef="#ctx0" brushRef="#br0" timeOffset="-126772.24">18201 12403 655 0,'0'0'348'0,"0"0"-43"16,0 0-52-16,0 0-18 15,0-1-26-15,0 0-50 16,-1 0-22-16,0 0-29 15,-1-1-10-15,-13 2-13 16,-29 12-2-16,28 15-8 16,1 2-8-16,4 9-16 15,4 1-6-15,11-1-10 16,5 0-3-16,9-9-5 16,2-3-6-16,6-10-8 15,1-5-1-15,4-12-4 16,0-6-1-16,0-7 1 15,-6-4-1-15,-7 1 3 16,-8 2-22-16,-16 3-103 16,-3 5-83-16,-8 8 112 15</inkml:trace>
  <inkml:trace contextRef="#ctx0" brushRef="#br0" timeOffset="-125503.16">18437 14097 1081 0,'-11'-42'488'0,"11"44"-181"16,0 3-58-16,4 14-12 15,-7 7-21-15,3 16-55 16,4 9-33-16,-5 4-57 15,3 5-21-15,2-5-30 16,0-2-8-16,9-11-5 16,-8-26-43-1,0 2-131-15,13 0-94 0,1-16 143 16</inkml:trace>
  <inkml:trace contextRef="#ctx0" brushRef="#br0" timeOffset="-125165.98">18647 14252 1522 0,'-3'21'623'0,"0"5"-382"0,1-1 5 16,2 5-80-16,4-7-43 16,6-4-75-16,1-4-20 15,4-5-13-15,0-5-2 16,3-6-4-16,0-3-3 0,-4-14-1 15,0 1-1-15,-5-1 1 16,-4-6 0-16,-6 1-1 16,-2-1 1-16,-6 0 0 15,-2 4 0-15,0 6 0 16,-1 3 1-16,-1 8-5 16,-1 3-9-16,0 6-41 15,0 5-35-15,7 6-83 16,2 0-42-16,6 3-122 15,5-6-105-15,5-5 283 16</inkml:trace>
  <inkml:trace contextRef="#ctx0" brushRef="#br0" timeOffset="-124789.45">18936 14365 1039 0,'20'4'470'0,"-12"-10"-185"0,3-1-49 15,-4-2-33-15,4-3-44 16,-1 0-55-16,-6-3-20 16,-4-5-3-16,-5 2 0 15,-4 5-11-15,3 2-11 16,-8 5-19-16,4 5-7 16,-4 2-5-16,-2 4-2 0,7 3-6 15,1 3-4-15,10 11-6 16,4 2-1-16,1 17 4 15,4 0 2-15,2 8 10 16,5 3 4-16,6-2 14 16,1 1 4-16,0-6 0 15,-2-5 0-15,-10-9-6 16,-6-5-3-16,-14-6-4 16,-8-7-3-16,-15-3-10 15,1-5-2-15,-8-7-54 16,-3-4-49-16,11-8-116 15,-4-1-84-15,17-6-317 16,5-3 387-16</inkml:trace>
  <inkml:trace contextRef="#ctx0" brushRef="#br0" timeOffset="-124421.08">19141 14433 1602 0,'1'4'607'0,"6"0"-438"15,3-6-1 1,1 0-43-16,2-3-35 0,1 1-66 16,0 4-9-16,-4 0-5 15,-4 3-2-15,-5-1 8 16,-3-5 2-16,0 3-3 15,1-2 12-15,0 2 1 16,0 0 1-16,0 0 4 16,-1 0-12-16,-7 2-11 15,0-1-33-15,3-1-93 16,1 0-48-16,3 0-106 16,1 0-25-16,0 0 4 15,0 0 29-15,0-1 104 16,0-1 54-16,0 1 84 15,0 0 45-15,-1 0-17 16</inkml:trace>
  <inkml:trace contextRef="#ctx0" brushRef="#br0" timeOffset="-124027.81">19190 14433 903 0,'0'0'478'16,"0"0"-49"-16,0 0-115 15,-1 0-36-15,0 0-30 0,0 0-67 16,1 0-41-16,0-1-46 16,0 0-14-16,6-2-22 15,10-2-11-15,29-4-15 16,-25 11-8-16,-2 4-5 16,-2-2-1-16,-4 2-7 15,-6-3 0-15,-4 6-4 16,-2 2 0-16,-2 3-1 15,-8 2-1-15,-6 4 1 16,-4-1-2-16,-6-1 2 16,1-1 0-16,-4-5 1 15,5-1 1-15,7-6-1 16,6 0-1-16,16-5-2 16,6-1 0-16,18-4 1 15,6 1 1-15,13-4-2 0,4 0-1 16,-8 0 6-1,0 0-20-15,-19 5-161 0,-9 1-96 16,8 6 150 0</inkml:trace>
  <inkml:trace contextRef="#ctx0" brushRef="#br0" timeOffset="-123620.16">19608 14258 1058 0,'0'12'624'0,"5"-6"56"16,2 1-336-16,0 6-98 16,1 6-43-16,-4 0-100 15,2 4-42-15,-3-4-47 16,-2-7-5-16,1-1-2 15,-2-7-2-15,-2-6-1 16,-1 0-1-16,2 1-4 16,-1-6-2-16,-2-15-2 15,2-30 2-15,10 29 0 16,4 3 0-16,7 7 1 16,1 4 2-16,4 11 5 15,2 6 4-15,-1 10 20 0,1 3 12 16,-2 8 14-16,-2-4 2 15,-2 0-15-15,-10-4-11 16,-4-9-18-16,-5 0-19 16,-4-9-121-16,2-1-71 15,-7-6-138-15,3-8 182 0</inkml:trace>
  <inkml:trace contextRef="#ctx0" brushRef="#br0" timeOffset="-123053.64">20325 14058 1057 0,'3'-18'492'15,"-3"10"-159"-15,9 5-42 16,4 10-12 0,0 9-19-16,1 18-44 0,-4 6-42 15,1 12-54-15,0 4-16 16,-1-4-35-16,-3-3-14 15,-2-10-23-15,-1-10-10 16,-1-11-9-16,-2-11-3 0,-1-7-6 16,0-7-5-1,0-12-31-15,0-2-16 0,1-9-17 16,2-1-1-16,4 4 19 16,5 2 14-16,6 7 18 15,3 5 6-15,8 8 9 16,-2 5 1-16,-2 10 18 15,-1 0 13-15,-7 10 29 16,-2 3 9-16,-10 3-1 16,-5 0-8-16,-8 1-18 15,-8-8-8-15,-7 0-9 16,-3 0-6-16,3-8-17 16,2 1-16-16,5-10-77 15,10-1-52-15,5-9-119 16,2-5-62-16,17-4-134 15,-5-7-93-15,11 4 356 0</inkml:trace>
  <inkml:trace contextRef="#ctx0" brushRef="#br0" timeOffset="-122903.78">20734 14286 960 0,'18'3'572'0,"-3"7"-102"16,2 6-99-16,-2 1-44 15,-3 6-81-15,1 0-52 0,-9-8-95 16,0 1-33-1,-1-12-121-15,-1-1-73 0,-2-8-170 16,-1 4 172-16</inkml:trace>
  <inkml:trace contextRef="#ctx0" brushRef="#br0" timeOffset="-122753.18">20730 14056 1371 0,'4'7'661'15,"-1"0"-283"-15,1 7-160 16,1-1-43-16,2-2-166 16,4-3-99-16,7-6-204 15,9-2 182-15</inkml:trace>
  <inkml:trace contextRef="#ctx0" brushRef="#br0" timeOffset="-122558.89">21041 14011 1302 0,'-2'16'590'16,"-3"12"-232"-16,0 6-14 16,0 3-51-16,-1 4-37 15,4 6-96-15,1-1-40 16,7 3-61-16,4-3-25 0,3-12-26 16,6-7-24-16,-3-18-117 15,3-6-65-15,-4-7-181 16,-4-9 239-16,-2 2 55 15</inkml:trace>
  <inkml:trace contextRef="#ctx0" brushRef="#br0" timeOffset="-122131.53">20938 14200 1492 0,'7'0'683'16,"0"-3"-337"-16,7 1-173 15,-2-2-46-15,5 1-92 16,2-3-41-16,5-3-79 16,3 3-38-16,-3-3-81 15,25 1-20-15,4 1 29 0,3 0 36 16,12 2 84-16,-30-1 41 16,-12 4 36-16,-14 2 30 15,-21 0 66-15,-6 2 31 16,-5 4 73-16,3 1 12 15,2 4-11-15,6 2-8 16,8 2-33-16,4-2-19 16,9 1-25-16,-1-2-14 15,3 1-17-15,-1-1-11 16,1 0-16-16,-2 1-6 0,0 2-15 16,-5-1-8-16,1 0-10 15,-1-2-5-15,-9-2-4 16,2-3-3-16,-4-3-3 15,1 0-10-15,-2 4-48 16,0-4-81-16,-3 4-174 16,-2 0 148-16,-4-7 47 15</inkml:trace>
  <inkml:trace contextRef="#ctx0" brushRef="#br0" timeOffset="-116960.49">23283 14220 1189 0,'41'15'545'16,"-35"-8"-205"-16,1 2-51 15,1 4-35-15,-3-5-41 16,1 0-71-16,2 8-30 0,3 6-42 16,1-1-15-16,-12-1-26 15,4-2-11-15,-4-9-29 16,-5-4-45-16,10 0-105 16,-5-4-71-16,-3-7-236 15,0-5 293-15</inkml:trace>
  <inkml:trace contextRef="#ctx0" brushRef="#br0" timeOffset="-116818.98">23269 14069 1037 0,'13'-7'491'0,"0"7"-158"16,-2 0-62-16,1 5-81 15,0 0-47-15,-1 1-103 16,-3 2-88-16,6 2 30 0</inkml:trace>
  <inkml:trace contextRef="#ctx0" brushRef="#br0" timeOffset="-116443.41">23554 14249 1281 0,'-13'25'601'0,"7"-2"-212"16,4 2-67-16,1-1-71 15,1-4-54-15,0-6-97 16,3-2-40-16,1-8-43 16,-4-1-7-16,2-3-9 15,-2-1-1-15,0 0-6 16,0 0-6-16,0-10-6 16,1-6-1-16,12-25 7 15,-1 25 7-15,4 0 5 16,0 0 3-16,-3 5 3 15,13 6 7-15,-1 7 16 16,-2 6 12-16,2 9 20 16,-14 1-1-16,-3 5-9 15,-1 0-12-15,-6 1-22 16,-1 0-7-16,-3-6-82 0,3-1-61 16,3-11-167-16,2-5-102 15,2-16 249-15</inkml:trace>
  <inkml:trace contextRef="#ctx0" brushRef="#br0" timeOffset="-116267.2">23912 14006 2117 0,'9'8'182'16,"-7"7"6"-16,4 17 140 0,-10 11-106 15,0 10-61-15,1 16-87 16,3-6-27-16,9-5-26 15,1-4-9-15,4-22-31 16,3-5-55-16,1-19-134 16,-2-4-91-16,-3-10 171 15</inkml:trace>
  <inkml:trace contextRef="#ctx0" brushRef="#br0" timeOffset="-116088.97">23868 14250 1391 0,'7'2'675'0,"-5"0"-273"16,10-1-122-16,-6-2-43 15,3-3-115-15,2-1-49 16,2-2-56-16,8 4-7 16,3-1-139-16,2 3-96 15,3-1 136-15</inkml:trace>
  <inkml:trace contextRef="#ctx0" brushRef="#br0" timeOffset="-115746.73">24185 14351 1003 0,'10'4'599'16,"-1"-8"-32"-16,1-4-276 15,0-8-36-15,-1-5-103 16,-1-2-46-16,0-8-74 15,-5-1-15-15,-4 1-9 16,-5 3-3-16,-10 11 1 16,-2 5-2-16,-5 15-3 15,-1 8 8-15,6 14 24 16,6 9 15-16,9 10 22 16,5 4-2-16,8-3-7 15,4-3-7-15,6-12-14 16,2-10-6-16,4-10-19 15,1-10-8-15,1-10-78 0,-1-2-56 16,-2-7-132-16,-6-5-73 16,-1-1-120-16,-8-5-78 15,-4 3 346-15</inkml:trace>
  <inkml:trace contextRef="#ctx0" brushRef="#br0" timeOffset="-115509.59">24394 14275 593 0,'0'-1'349'15,"5"-2"-32"-15,0 2-27 16,-1 2-37-16,-4-1 2 15,4 14 8-15,2 5-7 0,30 29-34 16,-31-30-23-16,-8-4-47 16,2-5-20-16,0-2-44 15,0-2-17-15,4-7-29 16,-4 0-11-16,1 1-11 16,-1 0-5-16,-1-9-5 15,-3-12-4-15,-1-33-2 16,8 36 0-16,1 0 0 15,4 2-2-15,0 3-2 16,0 0 0-16,-1 3-48 16,-1 2-71-16,0 8-167 15,7 2-70-15,14 7 203 16</inkml:trace>
  <inkml:trace contextRef="#ctx0" brushRef="#br0" timeOffset="-114517.65">24662 14216 1028 0,'0'1'531'16,"0"0"-162"-16,3 5-63 15,-3-6-10-15,0 0-43 16,1 4-33-16,6 16-70 0,6 31-25 16,-12-26-41-16,-1-2-20 15,-2-3-29-15,0-2-11 16,-2-11-15-16,2 4-3 15,1-6-4-15,-1-8-2 16,0 0-13-16,1 2-13 16,-1-2-19-16,2-15-8 15,8-32 3-15,1 31 10 0,4 4 21 16,3 0 7-16,1 6 12 16,5 5 2-16,-3 7 5 15,-2 7 6-15,-1 7 19 16,-8-1 9-16,-5 6 10 15,2-2-1-15,-5-6-18 16,0 5-9-16,-1-12-13 16,-5-7-6-16,2-5-6 15,-2-14-15-15,7 0-31 16,8 2-11-16,0-4-2 16,7 9 12-16,-4-2 32 15,0 5 12-15,4 9 8 16,-7 1 4-16,2 10 21 15,-3 0 10-15,-6 5 16 0,5 3 2 16,-4-3-8-16,3 0-7 16,0-1-16-16,3 1-4 15,4-13-15-15,7 1-4 16,5-7-3-16,-4-9-3 16,6 4-11-16,-3-5-5 15,0-3-10-15,2 2-2 0,-8-2 11 16,-5-1 8-1,-7-1 11-15,-6 3 5 16,-12-1 4-16,-1 4 1 0,-6 5 0 16,-1 1 0-16,5 11 10 15,-2 5 3-15,5 9 6 16,5 8 3-16,4-2-9 16,3 5-4-16,7-4-7 15,4-7-4-15,7-3-6 16,1-6 0-16,2-6-45 15,3-4-53-15,5-5-122 16,4 2-81-16,4-8-155 16,5 7-132-16,-4-3 384 15</inkml:trace>
  <inkml:trace contextRef="#ctx0" brushRef="#br0" timeOffset="-114133.27">25411 14303 1312 0,'-5'-9'591'0,"-6"-4"-251"15,-3 3-39-15,-2 4-62 0,-3 4-27 16,-2 9-49-16,-2 7-19 16,2 9-36-16,2 6-18 15,10 0-41-15,8 1-18 16,9-3-21-16,6-5-4 0,7-7-6 16,-3-9-2-16,6-14-1 15,-2-8-13-15,-1-9-46 16,-6-5-22-16,-5-7-30 15,3-1 7-15,-13-1 44 16,11 3 26-16,-5-1 30 16,-6 2 7-16,2 10 13 15,-6 7 15-15,-4 16 31 16,10 8 13-16,-6 17 26 16,2 9-6-16,5 16-21 15,-4 6-10-15,6-2-21 16,3-4-8-16,-2-10-9 15,9-8-7-15,0-10-18 16,1-10-25-16,0-9-108 16,-4-11-63-16,1-7-137 15,0 5-78-15,-1-12 269 16</inkml:trace>
  <inkml:trace contextRef="#ctx0" brushRef="#br0" timeOffset="-113507">25619 14344 754 0,'7'8'497'0,"0"-1"46"0,-2 7-131 15,1 3-89-15,2 1-28 16,-3 2-68-16,-1-7-51 16,2-4-89-16,-5-2-39 15,-1-13-104-15,0-2-49 16,-2-12-89-16,0-4-37 0,-6 1 15 16,-3 0 33-16,-1 1 85 15,-3 3 39-15,3-2 46 16,2 0 11-16,4 4 16 15,4 2 15-15,4 11 18 16,5 4 5-16,3 5 5 16,5 3-3-16,5 5-4 15,2 1 1-15,7 0 4 16,2 3 0-16,3-7 1 16,3-3 6-16,-1-2-6 15,-1-5-7-15,-17-4-11 16,-3 1-8-16,-7-6-10 15,-6 6-1-15,-5-2-7 16,-9 2 13-16,-2 3 16 16,-4 0 10-16,5 12 27 0,1 4-6 15,0 7 3-15,1 1-5 16,11 2-17-16,4 1-8 16,4-9-20-16,3-4-7 15,0-10-9-15,1-3-1 16,-4-9-6-16,1-5-2 15,-1-8-11-15,-7-4-4 0,3 3 1 16,5 3-1-16,-8 9 12 16,0 3 3-16,2 7 2 15,-4 1 0-15,5 10 5 16,3 6 3-16,-7 1 4 16,-2 6 0-16,3-4-3 15,-1-1-4-15,4 0-7 16,2-8 0-16,3-10-74 15,1-4-61-15,4-20-138 16,-1-6-76-16,-1-5-163 16,1-4 312-16</inkml:trace>
  <inkml:trace contextRef="#ctx0" brushRef="#br0" timeOffset="-113351.13">26059 14141 1158 0,'11'7'605'16,"-5"6"-179"-16,2 18-103 0,-1 8-40 15,-5 8-78-15,-1 3-42 16,1-4-84-16,2-4-28 16,5-11-37-16,2-6-54 15,2-18-120-15,0-8-73 16,-2-13-210-16,-3-7 271 16</inkml:trace>
  <inkml:trace contextRef="#ctx0" brushRef="#br0" timeOffset="-113202.56">26041 14248 1135 0,'-13'9'582'0,"13"-5"-98"15,6 1-134-15,7-1-101 16,3-1-55-16,6-5-119 16,1-1-91-16,0-5-186 15,2 1-96-15,-2 1 161 16</inkml:trace>
  <inkml:trace contextRef="#ctx0" brushRef="#br0" timeOffset="-112903.58">26300 14378 1069 0,'19'6'562'16,"0"-5"-154"-16,5-7-93 0,1 3-21 15,-8-12-87-15,-1-7-55 16,-7-6-89-16,-9-2-23 15,4 0-20-15,-11 2-3 16,-2 9-2-16,2 5-4 16,-13 12 22-16,0 7 12 15,-1 15 22-15,1 7 11 16,15 8-9-16,8 5-6 16,8-2-9-16,10 2-5 0,1-8-9 15,1-9-9-15,12-9-17 16,-3-8-8-16,5-8-123 15,4-7-91-15,-6-7 125 16</inkml:trace>
  <inkml:trace contextRef="#ctx0" brushRef="#br0" timeOffset="-111683.14">27132 14169 1007 0,'-1'0'482'0,"0"0"-173"16,-2 7-18-16,2 11-44 15,8 29-30-15,1-27-50 16,-2-1-24-16,-1-2-47 15,-3-2-24-15,-2 0-36 16,0-6-12-16,0-4-11 16,-1-1-2-16,-2-4-5 15,2 0-2-15,0-1-8 16,0 0-5-16,1 0-5 16,5-12 0-16,-3-13 2 0,44-29 3 15,-24 31 6 1,1 1 1-16,1 11 4 0,-2 5 3 15,4 13 11-15,-2 6 7 16,-6 12 22-16,-2 1 9 16,-12 6 7-16,-3 0-3 15,1-6-18-15,1 0-10 16,-2-11-21-16,-1-8-43 0,0-6-132 16,0-5-74-16,5-8-206 15,3-4 264-15</inkml:trace>
  <inkml:trace contextRef="#ctx0" brushRef="#br0" timeOffset="-111345.56">27547 14223 1239 0,'2'13'583'0,"4"8"-205"16,-2 3-42-16,-1 4-73 15,-1-6-39-15,6 2-82 16,1-2-37-16,2-9-51 15,2-2-21-15,0-12-28 16,3-4-5-16,2-12-26 16,-1-2-14-16,0-4-13 15,-2-3-2-15,-3 8 24 0,-1 1 14 16,-4 10 16-16,0 4 4 16,-2 8 13-16,-3 5 12 15,1 9 19-15,-3 3 8 16,0 1 5-16,4 3-6 15,-3-5-15-15,3-2-10 16,0-6-29-16,1-9-51 0,2-6-121 16,2-9-66-16,2-11-162 15,2-2-67-15,-2-2 302 16</inkml:trace>
  <inkml:trace contextRef="#ctx0" brushRef="#br0" timeOffset="-110874.77">27903 14300 748 0,'11'9'482'15,"-5"-1"-26"-15,5 1-123 16,-1 1-14-16,-10 3-47 16,4 2-22-16,-4-3-63 15,-2 1-36-15,7-4-63 16,-4-3-30-16,-1-5-40 16,4-2-14-16,-5-13-35 15,0-4-18-15,7-3-25 16,-6-4-3-16,8 4 25 15,5 4 17-15,0 9 26 16,8 1 7-16,0 9 9 16,-3 1 8-16,-2 4 22 0,-4 4 14 15,-4 1 22-15,-2 3 4 16,-3 3-2-16,0 0-9 16,-3-2-21-16,0-5-10 15,-1-10-21-15,-2-6-7 0,3-3-21 16,0-5-12-16,3-2-20 15,4 1-3-15,3 0 8 16,3 1 11-16,6 9 19 16,-2 3 6-16,3 6 8 15,-1 6 4-15,-5-1 10 16,-2 3 5-16,-5-1 2 16,-4-1-2-16,-3 4-8 15,-5-3 0-15,-1-6-80 16,0-2-57-16,-1-7-134 15,3-4-87-15,4-13-97 16,0-9 259-16</inkml:trace>
  <inkml:trace contextRef="#ctx0" brushRef="#br0" timeOffset="-110110.6">28372 14041 1221 0,'23'9'576'0,"-9"14"-182"0,-2 7-57 15,-8 12-71-15,-2 5-43 16,1 4-95-16,-1-2-29 16,-1-8-39-16,0-6-15 15,-1-13-27-15,3-5-8 16,-3-15-19-16,-5-3-17 16,1-9-26-16,-3-4-10 0,8 2-8 15,5-1 5 1,-2-3 5-16,4 5 9 0,4-1 20 15,1 3 10-15,4 6 21 16,3 2 4-16,0 3 16 16,0 4 12-16,-1 1 24 15,-3 7 14-15,-8-3 5 16,-2 0-7-16,-7 4-21 16,-6-8-12-16,-7 5-17 15,-1-1-5-15,-1-1-3 16,-1-1-5-16,7-6-3 15,5 0-2-15,5-1-6 16,3 0 1-16,-3-2-3 16,0 0-1-16,5 0-2 0,12 0-5 15,35-6-7-15,-25-4-4 16,1-4-1-16,0-2 3 16,-2-3 8-16,-2 2 1 15,-4-4 6-15,-5 3 3 16,-13-1 9-16,-2 1 7 15,-7 6 4-15,-3 4 4 16,0 8 10-16,-1 4 5 16,3 10 7-16,4 2-3 15,4 11-6-15,4-1-5 16,7-1-6-16,7-3-4 0,1-7-5 16,2-3-2-16,8-6-8 15,-7-5-1-15,5-9-13 16,-1-6-9-16,-9-8-15 15,6 1-8-15,1 3 1 16,-1 5 10-16,5 11 18 16,-4 2 10-16,-6 11 10 15,-3 3 4-15,-7 1 9 16,1 5 7-16,-5-6 16 16,-2 0 7-16,-2-5 2 15,0-6-3-15,-3 0-4 16,1-3 0-16,1 0-1 15,0 0-4-15,1 0-15 16,0 0-9-16,0-1-17 16,0 0-32-16,2-8-102 0,7-12-48 15,20-27-109-15,-10 28-46 16,4 1-112-16,2-3 277 16</inkml:trace>
  <inkml:trace contextRef="#ctx0" brushRef="#br0" timeOffset="-107911.64">25816 15118 1294 0,'-37'31'532'0,"37"-28"-293"0,4 2-30 16,10-2-23-16,8 0-20 16,5 0-55-16,-4-1-26 15,4-2-30-15,-5 0-12 16,-3 0-13-16,8 3-4 15,-10 0-12-15,-3 1-2 16,-7 5-2-16,-8-1 2 16,-9 5 3-16,0 1 1 15,-10 0-1-15,0 2-3 0,1-3-4 16,-3 1-2-16,3 2-2 16,2-1-1-16,-4 0-26 15,4-2-36-15,8-7-101 16,3-4-63-16,15-2-132 15,11 0-81-15,5 0 281 16</inkml:trace>
  <inkml:trace contextRef="#ctx0" brushRef="#br0" timeOffset="-107741.45">26075 15296 616 0,'0'0'432'0,"1"6"94"15,-2 5-169-15,-9 2-91 16,-3-1-30-16,-6 0-68 15,-6 2-35-15,7-2-54 16,3-3-23-16,4 0-37 16,4-3-11-16,4-4-39 0,1 1-47 15,7-1-138-15,-5-2-93 16,12 4 183-16</inkml:trace>
  <inkml:trace contextRef="#ctx0" brushRef="#br0" timeOffset="-107188.66">26642 15272 980 0,'-3'-2'479'0,"3"-2"-126"16,1-4-64-16,5 11-39 15,-1 2-21-15,1 13-49 0,-3 6-28 16,-1 2-45-16,-1 2-15 15,1 1-33-15,0-3-16 16,1-7-21-16,-1-5-8 16,-1-9-6-16,0-5-3 15,-1-3-5-15,0 2-5 16,0 0-12-16,1-22-4 16,10-31-6-16,1 26 4 15,6 5 10-15,2 3 4 16,4 6 9-16,-1 10 1 0,7 5 7 15,-8 4 7-15,-5 8 15 16,-1 5 7-16,-13 3 17 16,6 4 3-16,0 3 0 15,-8-1-5-15,-1-4-19 16,-2-4-9-16,-4-8-10 16,3-1-14-16,3-8-98 15,-1-2-65-15,2-5-182 16,-1 4 180-16,0 0 71 15</inkml:trace>
  <inkml:trace contextRef="#ctx0" brushRef="#br0" timeOffset="-106574.58">27501 15117 1009 0,'-3'0'487'0,"6"3"-134"16,3 6-63-16,4 9-31 15,-3 3-25-15,2 11-49 16,-4 1-27-16,-3 3-45 16,4 3-20-16,-5-14-39 15,1 0-17-15,-1-9-21 16,-1-6-6-16,-2-4-2 15,-2-6 0-15,-1 0-4 16,-1-6-4-16,-1-2-19 0,-1-3-11 16,4-9-11-16,3 1-3 15,7 1 9-15,5 1 7 16,7 6 9-16,3 3 8 16,2 9 10-16,0-1 2 15,-1 5 6-15,0 5 5 16,-4-1 20-16,-4 5 7 15,-6-1 13-15,-5 0 4 16,-9 6 4-16,-5-3 0 16,-10 5-7-16,-2-1-9 15,-3-6-22-15,-2-5-14 0,5-6-93 16,5-5-62-16,11-5-133 16,6 0-74-16,9-2-155 15,5 7 312-15</inkml:trace>
  <inkml:trace contextRef="#ctx0" brushRef="#br0" timeOffset="-106415.7">27830 15354 867 0,'21'4'530'16,"-8"-1"-66"-16,1 4-129 16,1 2-30-16,-4 4-95 15,-4 1-47-15,-4-1-89 16,-6 0-34-16,-1-6-119 15,-6-5-74-15,-1-1-212 0,4-5 214 16</inkml:trace>
  <inkml:trace contextRef="#ctx0" brushRef="#br0" timeOffset="-106222.16">27799 15200 988 0,'0'-5'524'0,"2"1"-125"16,13 7-123-16,-1-1-16 15,-2 2-51-15,2 1-41 0,-9-3-80 16,1-1-35-16,-1-1-109 16,-2 0-74-16,-3-1-179 15,0 0-287-15,0 0 387 16</inkml:trace>
  <inkml:trace contextRef="#ctx0" brushRef="#br0" timeOffset="-106040.43">28053 15092 863 0,'11'4'461'0,"-4"12"-59"15,-1 4-47-15,-5 14-52 16,-1 7-39-16,-1 4-92 16,0 2-44-16,3-2-64 15,3-4-19-15,5-9-29 0,1-8-10 16,1-15-72-16,-1-7-57 15,-5-9-173-15,-2-6-94 16,-4 0 238-16</inkml:trace>
  <inkml:trace contextRef="#ctx0" brushRef="#br0" timeOffset="-105607.68">27948 15235 1009 0,'-3'11'502'0,"11"-1"-113"15,7-2-92-15,2 0-83 16,7-3-54-16,1-5-108 16,0-2-53-16,4-9-81 15,0 3-47-15,1-5-107 16,-1 2-33-16,4 7-29 16,-5-3 32-16,-5 7 115 15,-5 2 57-15,-10-1 158 16,0 5 61-16,-8-3 73 15,0 6 27-15,-2-4-10 16,-1 2-15-16,1 3-23 16,-2-4-8-16,1 6-13 15,2 2-11-15,2-3-22 0,7-2-9 16,3 0-17 0,1 1-7-16,11 1-6 0,-6-1-6 15,1 2-7-15,-1-2-7 16,-11 1-12-16,0-1-5 15,-9-3-11-15,0 1-8 16,-5-5-11-16,4 2-5 16,-6-3-19-16,-3 0-26 15,-4 1-102-15,-9 3-60 0,6-2-144 16,0 0-361-16,-2 7 481 16</inkml:trace>
  <inkml:trace contextRef="#ctx0" brushRef="#br0" timeOffset="-56479.86">8372 14823 762 0,'-1'-33'381'0,"-5"28"-82"0,3-1-48 16,1 4-40-16,-2-3-33 16,8 5-46-16,-4 0-5 15,0 0 5-15,0 0 5 16,7 27-12-16,26 33-14 15,-31-14-27-15,5 6-14 16,-1 7-22-16,-1 2-10 0,1-7-11 16,4-4-6-16,-3-15-6 15,-4-21-3 1,2 0-6-16,3-2-3 0,-8-7 0 16,0-8-1-16,-4-13-2 15,-4-5-1-15,1-13-8 16,-2-4-5-16,14 0 0 15,7 3 0-15,7 8 5 16,3 4 5-16,1 11 3 16,-1 2 1-16,5 10 2 15,-3 4 2-15,-2 9 4 16,-2 8 5-16,-8 5 5 16,-1 6 6-16,-9 2 8 15,-4 1 0-15,-11-1 1 16,-4-4-3-16,-5-5-11 15,-1-6-3-15,-2-7-8 0,4-4-3 16,1-7-36-16,6-3-56 16,20-7-121-16,5-3-78 15,13-5-294-15,2 1 370 16</inkml:trace>
  <inkml:trace contextRef="#ctx0" brushRef="#br0" timeOffset="-56091.99">8774 15160 1226 0,'15'9'562'16,"-3"-1"-236"-16,0 3-21 0,1 6-73 16,-4-1-46-16,0 4-85 15,2-2-36-15,-7-4-63 16,0-3-62-16,-2-7-179 16,2-5-131-16,-2-16 213 15</inkml:trace>
  <inkml:trace contextRef="#ctx0" brushRef="#br0" timeOffset="-56015.2">8797 14953 1037 0,'3'-13'610'16,"1"8"-22"-16,-3 3-296 16,4 2-22-16,-2 2-98 0,-3-2-56 15,0 0-79-15,0 0-25 16,10 6-136-16,13 6-78 15,32 10-234-15,-30-18 248 16</inkml:trace>
  <inkml:trace contextRef="#ctx0" brushRef="#br0" timeOffset="-55942.39">9150 14835 1480 0,'3'15'657'0,"2"9"-316"15,-5 5-41-15,0 19-96 16,2 4-57-16,3 11-87 16,5 1-26-16,6-8-24 15,3-8-6-15,8-14-5 16,0-15-42-16,8-15-115 16,-1-4-69-16,-1-17-56 15,-1-2 149-15</inkml:trace>
  <inkml:trace contextRef="#ctx0" brushRef="#br0" timeOffset="-55774.01">9118 14990 1430 0,'-7'-6'694'0,"3"1"-299"16,4 1-116-16,6 1-28 15,6 3-101-15,4-3-39 16,6 2-57-16,0-1-20 15,7-2-14-15,-2 1-55 16,6 0-194-16,1 5-20 16,-10 10 111-16</inkml:trace>
  <inkml:trace contextRef="#ctx0" brushRef="#br0" timeOffset="-55154.32">9677 15083 1654 0,'-20'6'681'0,"9"-2"-415"16,6-1-8-16,6 1-78 15,6 0-45-15,10 0-73 0,3 1-20 16,8-2-21-1,2 0-8-15,2-3-60 0,7-2-76 16,0-1-142-16,0-3 156 16</inkml:trace>
  <inkml:trace contextRef="#ctx0" brushRef="#br0" timeOffset="-54846.97">10264 15002 1476 0,'-17'-7'654'16,"0"-1"-288"-16,3 1-200 16,-1 2 3-16,3-1-68 15,2 2-33-15,3 4-40 16,1 7-9-16,2 12-7 15,-1 10-3-15,4 7-4 16,2 3 0-16,6-3 0 16,4 1-1-16,2-10-4 15,2-4 0-15,1-10-5 16,0-9-36-16,3-7-134 16,3-8-94-16,0-13 152 0</inkml:trace>
  <inkml:trace contextRef="#ctx0" brushRef="#br0" timeOffset="-54116.06">10471 15021 1252 0,'6'18'571'15,"-4"8"-232"-15,3 1-29 0,0 0-55 16,0 0-45-16,8-8-93 16,1-2-35-16,2-12-54 15,6-5-18-15,-2-7-51 16,-5-9-40-16,1-6-74 15,-5-2-33-15,-6 0-8 16,-2 3 30-16,-9 4 72 16,-8 4 38-16,-9 1 52 15,-4 2 17-15,2 4 52 16,2 0 27-16,9 5 40 16,5 0-5-16,17-3-22 15,5 2-17-15,10-3-34 16,3-2-3-16,2-4-24 15,4 0-11-15,1 1-4 16,0 0 9-16,-1 8 8 0,-6 3 12 16,-5 16 20-16,-6 8-1 15,-8 6 4-15,-4 3-8 16,-4-6-19-16,-2-3-7 16,1-8-14-16,-2-6-5 15,4-8-7-15,0-3-4 16,2-8-3-16,3-3-7 15,3-6-3-15,1-5 0 16,1-1 1-16,4 1 4 16,0 2 7-16,0 3 0 0,2 6 1 15,1 2 1-15,-6 9 3 16,5 5 1-16,-4 9 5 16,-10 1 4-16,8 4 6 15,-7-1 1-15,0 0-3 16,2-5-4-16,-3-4-7 15,2-4-4-15,2-5-2 16,0-3-2-16,6-8-4 16,-5-4-4-16,0-4-3 15,5-1 0-15,-1 2 3 16,-3 0 5-16,4 6 3 16,-5 2 1-16,4 7 3 15,2 3 0-15,-3 6 5 16,-2 9 3-16,-6 5 4 15,2 5 5-15,-2 1 6 0,-1-1-3 16,-1-6-2-16,-1-5-13 16,-1-9-120-16,5-6-82 15,0-13 233-15,9-6-101 16</inkml:trace>
  <inkml:trace contextRef="#ctx0" brushRef="#br0" timeOffset="-53909.3">11253 14908 1306 0,'7'27'729'16,"2"10"-104"-16,-3 9-312 15,2 8-37-15,-1 6-115 16,-1 2-58-16,5-6-65 16,2-7-15-16,2-9-18 15,0-8 3-15,1-10-65 16,-6-4-47-16,-7-15-93 15,-2-5-63-15,-8-15-96 16,1-6-116-16,-5-15 308 16</inkml:trace>
  <inkml:trace contextRef="#ctx0" brushRef="#br0" timeOffset="-53689.07">11286 14873 1154 0,'16'-7'561'16,"3"7"-141"-16,2 8-89 15,0-1-55-15,4 3-42 16,-5 3-89-16,0 1-26 16,-5 11-37-16,-13 2-14 15,-2 6-25-15,-4 1-9 16,-19-4-16-16,3-1-5 16,-8-8-20-16,-5-3-31 0,14-8-106 15,-3-10-66-15,13-9-145 16,7-7 207-16</inkml:trace>
  <inkml:trace contextRef="#ctx0" brushRef="#br0" timeOffset="-53521.43">11500 14806 1253 0,'5'25'683'15,"2"-1"-151"-15,2 15-198 16,-2 12-41-16,-7 5-122 15,-2 2-57-15,2-10-77 16,1-8-13-16,6-17-143 16,5-13-95-16,3-16 131 15</inkml:trace>
  <inkml:trace contextRef="#ctx0" brushRef="#br0" timeOffset="-53209.93">11689 15095 1435 0,'8'6'716'0,"3"-5"-243"15,3-2-231-15,-1-4-43 0,-2-7-111 16,0-4-41-16,-4-10-30 16,-1-4-5-16,-4 2-4 15,-3 0-1-15,-5 10 1 16,-2 8 0-16,-4 9 0 15,1 1-2-15,0 17-1 16,2 3-2-16,5 15 3 16,2 3 2-16,5-2 12 15,3 0 5-15,2-8 1 16,2-3-2-16,-1-10-6 16,1-5-44-16,1-10-141 15,2-7-99-15,2-15 144 16</inkml:trace>
  <inkml:trace contextRef="#ctx0" brushRef="#br0" timeOffset="-53008.86">11955 14933 1258 0,'8'16'683'0,"-6"1"-164"16,10 6-177-16,-1-2-32 15,3 3-112-15,2-1-59 16,-3 0-78-16,2-1-25 15,-1-5-20-15,2-2-28 0,-5-8-119 16,-4-5-69-16,0-11-197 16,-3-8-107-16,4-10 325 15</inkml:trace>
  <inkml:trace contextRef="#ctx0" brushRef="#br0" timeOffset="-52848.23">12097 14906 1257 0,'-14'9'691'15,"-4"10"-176"-15,-3 9-169 16,2 2-43-16,-2 6-124 16,4 1-50-16,7-6-84 15,-2-4-34-15,10-13-136 16,2-5-86-16,11-12-13 16,15-5 90-16</inkml:trace>
  <inkml:trace contextRef="#ctx0" brushRef="#br0" timeOffset="-52669.44">12344 15004 1703 0,'9'22'746'16,"-3"3"-381"-16,-1 0-63 16,-3-4-125-16,2-1-67 15,0-10-104-15,1-3-65 0,-5-14-150 16,1-6-87-16,-1-15-264 15,-1-3-217-15,-1-4 505 16</inkml:trace>
  <inkml:trace contextRef="#ctx0" brushRef="#br0" timeOffset="-52536.2">12260 14831 648 0,'-12'-16'476'0,"9"9"57"16,2 10-115-16,6-3-101 15,1 5-31-15,5 4-63 16,2-3-39-16,2 5-87 15,-3-5-87-15,7-3-194 16,1 0-35-16,10-3 101 16</inkml:trace>
  <inkml:trace contextRef="#ctx0" brushRef="#br0" timeOffset="-52311.05">12553 14744 1692 0,'0'28'751'0,"-3"5"-373"15,5 9-184-15,5 4-32 0,4 7-86 16,5 1-38-16,5 0-28 16,3-9-7-16,2-17-52 15,3-8-56-15,-2-19-127 16,-3-9-81-16,-9-14 188 15</inkml:trace>
  <inkml:trace contextRef="#ctx0" brushRef="#br0" timeOffset="-51701.47">12510 14870 1750 0,'-4'4'716'0,"4"7"-445"15,8-2-33-15,2-2-82 16,6 3-52-16,8-5-72 16,1 3-13-16,10-8-13 0,1-1-4 15,2-6-23-15,0-5-18 16,3 2-30-16,-4 0-11 16,0 10 11-16,-7-2 18 15,-11 7 32-15,0 8 16 16,-15 3 14-16,5 9 4 15,-6 2 26-15,1-2 12 16,3 3 16-16,-7-5 6 0,7-6-3 16,-4 0-5-16,-3-9-16 15,0 0-7-15,-3-8-29 16,2-4-10-16,6-14-45 16,5-8-30-16,4-10-43 15,8-1-12-15,-5 2 38 16,-2 7 29-16,0 14 43 15,-7 6 15-15,0 14 17 16,0 7 14-16,0 18 27 16,0 7 6-16,-1 11 14 15,2 7-3-15,2 3-2 16,3-1 4-16,2-3-7 16,-3 1-8-16,-3-5-17 15,-3-2-12-15,-7-3-17 16,-3-8-5-16,-10-10-2 15,-9-6 0-15,-9-11-2 16,-4-4 1-16,-3-10-4 0,5-5-3 16,1-10-2-16,6-3-5 15,9-2-4-15,3 0 1 16,18-4-29-16,7 1-21 16,11-5-49-16,0 1-44 15,12 5-99-15,6 6-24 16,7-9 166-16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22:04.47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25647 3928 1190 0,'0'3'597'0,"0"0"-322"16,5 2-161-16,-5-5 56 15,0 0-13-15,0 0-43 16,0 2-18-16,5 11-31 16,-1 0-8-16,8 32-17 15,-12-30-8-15,-1 0-13 16,0 0-19-16,-1-3-44 16,2-1-23-16,-2-8-53 15,1-1-36-15,0-6-111 16,0 3 181-16,0-1-156 15,-1 1-55-15</inkml:trace>
  <inkml:trace contextRef="#ctx0" brushRef="#br0" timeOffset="721.71">25592 3955 896 0,'-74'-41'510'15,"61"41"-238"-15,2 0-153 0,7 2 68 16,5 1-31-16,-1-4-26 16,0-1-19-16,0 1-27 15,6-2-11-15,19-6-10 16,31-10-6-16,-21 10-8 15,4-1-5-15,7 1-13 16,-4-2-5-16,1 2-11 16,-5 3-9-16,-7-2-35 15,-3 5-25-15,-11-1-79 16,-5 1-79-16,-12 6 157 16,-6 3-118-16,-9 3-75 15</inkml:trace>
  <inkml:trace contextRef="#ctx0" brushRef="#br0" timeOffset="987.17">25815 3857 1002 0,'-65'28'535'16,"66"-29"-263"-16,1 2-150 16,-1 1 64-16,-1-2-11 15,0 0-35-15,0 0-16 16,0 17-27-16,-3 36-9 15,1-18-15-15,-2 3-6 16,-1 7-13-16,2 3-6 16,-1 4-10-16,2-1-3 15,0-5-10-15,1-5-6 16,2-9-42-16,0-4-30 0,3-13-66 16,0-6-49-16,-1-11 118 15,2-5-101-15,-5-1-58 16</inkml:trace>
  <inkml:trace contextRef="#ctx0" brushRef="#br0" timeOffset="1588.74">26097 4154 1075 0,'16'-47'602'0,"-20"50"-282"16,0 1-173-16,-1 8 74 15,2 4-19-15,-1 4-54 16,-1 3-24-16,4 2-37 16,2 1-15-16,2-2-29 15,3 1-13-15,3-9-19 16,1-4-7-16,5-10-6 15,3-2-4-15,-1-9-3 16,1-5 1-16,0-2 3 16,2-1 4-16,-5 2 3 15,0 1 4-15,-7 5 4 16,-1 0 1-16,-4 8 2 16,-3 1 2-16,0 8 4 15,0 5 1-15,0 2 2 16,0 3-1-16,5 1-1 0,0 1-1 15,4-1-5-15,3-1-5 16,1-6-23-16,-3-6-25 16,6-6-61-16,-5-1-46 15,6-5 106-15,-4 1-83 0,0 0-51 16</inkml:trace>
  <inkml:trace contextRef="#ctx0" brushRef="#br0" timeOffset="1873.63">26420 4343 1290 0,'31'14'705'0,"-30"-12"-360"0,8 0-224 15,-1-2 77-15,4-9-66 16,6-3-30-16,-2-9-56 16,1-4-19-16,-3-1-18 15,1 0 1-15,-7-2 3 16,-1 5 1-16,-8 6 3 15,-6 1 0-15,-4 9 10 16,-1 6 5-16,-1 3 8 16,1 7 2-16,2 4 2 15,0 2 0-15,5 7 0 0,2 4-1 16,10 3-12-16,2-1-7 16,8-2-25-16,3-5-37 15,14-8-91-15,8-5 89 16,12-10 9-16,13-6-55 15,2-9-27-15</inkml:trace>
  <inkml:trace contextRef="#ctx0" brushRef="#br0" timeOffset="2402.55">27448 3896 795 0,'4'-8'581'0,"-7"1"-205"16,-3 4-201-16,4 7 146 16,-2 6-104-16,-3 8-43 15,2 5-28-15,-5 9-41 16,-2 0-16-16,-1 8-31 16,1 0-10-16,0 2-19 15,7 0-8-15,-4-10-29 16,1-2-23-16,1-11-66 15,6-1-45-15,-1-10 104 16,11 1-81-16,4-14-52 16</inkml:trace>
  <inkml:trace contextRef="#ctx0" brushRef="#br0" timeOffset="2696.36">27948 4019 1471 0,'-20'-46'693'15,"8"52"-412"-15,7-2-180 0,5 1 37 16,6-2-6-16,4 0-50 15,1-3-18-15,14 1-35 16,1-1-7-16,4-1-25 16,2-3-31-16,0-1-65 15,-3 0-49-15,-4-1 110 16,-4 2-87-16,-12 0-57 16</inkml:trace>
  <inkml:trace contextRef="#ctx0" brushRef="#br0" timeOffset="2925.27">28123 3954 785 0,'-32'2'631'0,"30"7"-216"16,1 2-233-16,1 5 184 16,0 4-163-16,0 6-49 0,0-2-26 15,0 6-52-15,1 0-24 16,-1-3-22-16,1-4-15 15,0-3-58-15,1-4-39 16,3-8-131-16,1 0 167 16,-1-5-123-16,1-6-86 15</inkml:trace>
  <inkml:trace contextRef="#ctx0" brushRef="#br0" timeOffset="3369.5">28434 3822 1216 0,'7'6'622'0,"-7"12"-323"16,3 10-171-16,-5 9 67 15,0 5-36-15,-1 6-20 16,0 3-20-16,2-3-42 15,0-2-16-15,-3-6-17 16,1-4-8-16,3-10-16 16,2-2-5-16,-2-11-17 15,-2-8-8-15,2-7-9 0,-2-7-4 16,8-6-1-16,3-6-1 16,2 0 1-16,1-3 2 15,2 0 9-15,2 3 6 16,-1 8 15-16,3 4 7 15,-6 8 12-15,-3 3 6 16,0 8 12-16,-1 3 3 16,-1 8 5-16,0 1 0 0,-3 1-9 15,1-1-3-15,-3-1-25 16,1-5-32-16,1-2-75 16,0-5-44-16,5-9-172 15,1-1 232-15,2-8-181 16,0-2-110-16</inkml:trace>
  <inkml:trace contextRef="#ctx0" brushRef="#br0" timeOffset="3746.3">28821 4094 1496 0,'8'20'737'0,"-5"2"-421"16,-4 3-204-16,-4-2 66 15,-1-2-52-15,4 0-43 0,-1-1-30 16,4-6-37-16,2-5-14 16,8-7-11-16,0-4-7 15,3-10-10-15,0-1-2 16,5-4 3-16,-4 1 2 16,1 0 5-16,-3-1 4 15,-5 5 8-15,6 5 6 16,-10 2 14-16,1 3 10 15,-5 4 13-15,-2 1 9 0,1-3 11 16,0 2 3-16,0 16-1 16,-9 26 1-16,9-22-9 15,2 0-7-15,3-4-17 16,2 1-13-16,1-8-57 16,-4-6-33-16,9-3-63 15,3 0-46-15,0-7 127 16,-2 2-109-16,3-3-58 15</inkml:trace>
  <inkml:trace contextRef="#ctx0" brushRef="#br0" timeOffset="21325.55">24366 5722 722 0,'28'-40'366'0,"-28"36"-80"15,0 1-65-15,1 0-21 16,-2 1-28-16,-1 1-33 16,2 0-12-16,0 0-16 0,0 1-5 15,0 0-15-15,2 12-7 16,-2 17-12-16,-3 36-9 16,0-26-19-16,-5 0-4 15,5 1-15-15,-5-9-4 16,5-7-10-16,6-5-4 15,-3-12-9-15,-3-4-16 16,0-3-43-16,-5-6-33 16,5 1-86-16,2-4-50 0,-6-7-174 15,8-2-199-15,-2-12 390 16</inkml:trace>
  <inkml:trace contextRef="#ctx0" brushRef="#br0" timeOffset="21725.69">24381 5620 1139 0,'0'-4'506'0,"2"5"-249"16,-7 2-17-16,4-3-62 15,1 0-19-15,0 13-34 16,3 9-20-16,7 24-38 16,-1-23-18-16,1-3-29 15,8-5-6-15,1-2-10 16,0-2-4-16,4-5-6 15,2-3-4-15,8-9-3 16,3-6 0-16,-1-7-8 16,-3-8 1-16,-5 0 5 0,-4 4 2 15,-9 3 14-15,-5 4 5 16,-6 10 10-16,1 1 4 16,-6 4 9-16,2 10 4 15,-5-1 3-15,-3 3 0 16,0 13 7-16,-2 3 0 15,2 7-1-15,1 7-1 16,3-1-11-16,1-3-7 0,1-1-8 16,1-5-5-16,1-9-9 15,1-4-8-15,1-9-80 16,1-5-54-16,4-7-151 16,3-6-111-16,4-13 257 15</inkml:trace>
  <inkml:trace contextRef="#ctx0" brushRef="#br0" timeOffset="22128.37">24931 5803 1018 0,'2'6'536'0,"-2"2"-103"15,-7 5-219-15,8 4-6 16,-8 0-67-16,9 0-24 16,3 0-44-16,-13-4-13 15,16 2-15-15,3 3-13 16,0-6-18-16,11 2-5 16,-5-6-10-16,4-7-4 0,3-5-2 15,0-4-1 1,-2-9 5-16,-6-4 2 15,-6 2 8-15,-7-5 4 0,-9 2 6 16,-8 1 0-16,-9 3-2 16,-1 2-3-16,-5 8-5 15,-2 2 0-15,15 7-3 16,-7 3-4-16,13 3-7 16,6 3-6-16,-4 1-35 15,7 2-36-15,1-2-105 16,1 1-74-16,2-5-277 15,7 2 341-15</inkml:trace>
  <inkml:trace contextRef="#ctx0" brushRef="#br0" timeOffset="22592.6">25273 5771 781 0,'16'-4'477'15,"-10"4"62"-15,3 2-280 16,-2 5-15-16,3 5-44 16,-9 5-45-16,1 7-25 15,-5 5-37-15,-6 2-11 0,4 2-32 16,-4-4-12-16,6-3-16 16,-2-7-4-16,1-8-8 15,-3-7-4-15,4-2-10 16,3 0-12-16,4-6-16 15,-4 3-9-15,0 0-8 16,9-26 2-16,21-25 5 16,-9 31 8-16,-4 1 16 15,1 5 8-15,-6 6 10 16,-1-1 2-16,7 9 18 16,4 4 9-16,-7 3 22 15,5 6 13-15,-12 5-3 16,-3 2-3-16,4 6-9 15,-4-3-7-15,-1-2-11 16,0-5-6-16,-3-4-13 16,3 5-5-16,-2-9-11 15,3 4-20-15,0-6-52 16,-2-2-47-16,3-2-135 0,-2-12-85 16,9-2 213-16</inkml:trace>
  <inkml:trace contextRef="#ctx0" brushRef="#br0" timeOffset="60039.36">26380 7322 544 0,'-17'-2'341'0,"7"2"21"15,-4-3-70-15,5 2-29 16,7 1-22-16,-4 0-37 0,3 2-17 16,3-2-39-16,-1-1-20 15,0 0-50-15,0 0-24 16,1 0-32-16,1 1-10 15,26 3-6-15,25-1-1 16,-15-4 0-16,-3-4-2 16,8 6 0-16,7 3 1 15,-17 2-2-15,-7 1 1 16,-15 0-3-16,-6 8 1 16,-11 1 2-16,-8 9 1 0,-9 3 3 15,-11-8 0-15,5 7-1 16,-4-4-1-16,11 0 0 15,10 6 0-15,6-9 2 16,6-2 0-16,-1-3 2 16,3-3 0-16,2 0-2 15,-2 1-1-15,15-2 0 16,4-1 0-16,4-1 0 16,10-2 1-16,-6-5-2 15,-5-4-1-15,0 1-14 16,-4-2-40-16,-4-2-136 15,-3 0-113-15,0-3 175 16</inkml:trace>
  <inkml:trace contextRef="#ctx0" brushRef="#br0" timeOffset="60402.13">26891 7393 1323 0,'-4'6'594'0,"1"2"-311"16,-2 3-91-16,-4 6-28 0,7 2-60 15,-3 1-19-15,9 2-34 16,1-3-11-16,3 1-21 16,10 0-6-16,-5-5-4 15,10 0-5-15,-3-9-3 16,-3-6-1-16,-1-7-3 15,-7-10-8-15,4-3-30 16,-3 3-12-16,-7-8-7 16,-3 1 6-16,-9 2 28 15,-7 3 14-15,0 9 14 16,-2 7 4-16,1 0 9 16,3 5 3-16,1-2 1 15,-1-2-1-15,5 8-13 16,-7-6-8-16,9 9-52 15,5 5-59-15,8-3-173 0,10 3-158 16,5-1 272-16</inkml:trace>
  <inkml:trace contextRef="#ctx0" brushRef="#br0" timeOffset="60742.89">27144 7431 906 0,'4'-1'443'15,"0"4"-147"-15,-1 5-47 0,-2 5-59 16,-1 8-27-16,0 2-39 16,0-5-18-16,5 3-30 15,4-3-15-15,5-3-25 16,4-3-8-16,3-6-12 16,2-4-5-16,-2-7-5 15,-1-3-2-15,-2-10-4 16,-4 0-3-16,-6-9-8 15,4 5-1-15,-13 0 1 16,-4 2 5-16,-10 4 10 16,-7 3 4-16,-6 6 2 15,-3 4 0-15,1 4-2 16,4 5-2-16,10 0-5 16,4 2-5-16,8 3-12 15,2-7-48-15,3 3-126 16,5-5-88-16,5 4 154 15</inkml:trace>
  <inkml:trace contextRef="#ctx0" brushRef="#br0" timeOffset="61298.97">27537 7391 1008 0,'7'20'508'0,"-2"-1"-121"16,2 5-74-16,-6 1-51 15,-7-2-50-15,0 7-78 16,-2-3-34-16,3-8-40 16,-4-5-16-16,5-9-20 15,6 0-7-15,-5-5-11 16,6-3-9-16,-3 1-15 16,-2 1-10-16,2-10-17 15,4-5 0-15,15-26 5 16,-1 31 8-16,-2 0 19 15,2 3 7-15,-2 2 6 16,1 6 2-16,-4 1 10 16,-3 3 7-16,-5 7 17 15,1 3 5-15,-5 4 2 16,2 4-6-16,-3-7-14 0,0-2-6 16,0-6-10-16,-1-3-3 15,1-4-5-15,0-3-6 16,0 2-18-16,0 0-13 15,2-8-19-15,8-13-7 16,23-24 7-16,-12 31 12 16,-1 8 23-16,6 3 14 0,-6 3 11 15,-7-2 8 1,2 8 28-16,1 3 14 0,-3 9 20 16,4 4-1-16,-14-2-10 15,4 3-9-15,-7-2-10 16,5-1-4-16,-2 0-11 15,-4-3-5-15,0-4-11 16,-9-8-12-16,9-3-116 16,-4-3-82-16,8-15 116 15</inkml:trace>
  <inkml:trace contextRef="#ctx0" brushRef="#br0" timeOffset="62170.41">28659 7442 812 0,'0'-1'403'16,"0"0"-95"-16,0 1-49 16,0 0-27-16,1 17-41 15,37 36-71-15,-27-26-27 0,1 0-35 16,-4-6-9-16,-2-3-13 15,-2-4-3-15,-2-7-7 16,-1-3-2-16,1-4 4 16,-2-1 4-16,-2 0 5 15,1 0-2-15,0 0-14 16,-7-14-9-16,-22-43-16 16,22 25-4-16,5-4-4 15,1 2 0-15,6 9 1 16,6 9 1-16,10 2 2 15,1 1-1-15,8 4-17 16,-1 1-27-16,-8 6-89 16,4 4-75-16,-12-1-293 15,5-2 325-15</inkml:trace>
  <inkml:trace contextRef="#ctx0" brushRef="#br0" timeOffset="62603.6">28928 7613 884 0,'-3'1'474'15,"2"0"-44"-15,1 0-309 16,0-1 2-16,0-1-50 16,1 0-13-16,23-12-27 15,24-26-11-15,-21 12-9 16,1 4-3-16,-9 1-6 16,-6 1 1-16,-11 8 3 15,-3-3 5-15,-9 6 9 16,-4 2 4-16,-8 8 20 15,-3 2 11-15,1 9 28 16,5 6 11-16,6 0-3 16,10 9-13-16,3-2-30 15,1 3-14-15,1 1-17 0,4-1-5 16,5-5-6-16,6-5-5 16,15-8-54-16,-1-7-61 15,8-8-164-15,1-7 168 16</inkml:trace>
  <inkml:trace contextRef="#ctx0" brushRef="#br0" timeOffset="62966.71">29398 7442 1128 0,'-1'2'521'15,"-5"-2"-255"-15,-1 10-133 0,-2 5-20 16,-3 4-51-16,-1 4 11 16,8 3 3-16,-5-1 0 15,11-1-21-15,9 2-19 16,-4-9-26-16,7-3-13 16,1-7-109-16,-6-7-108 15,21-10 137-15</inkml:trace>
  <inkml:trace contextRef="#ctx0" brushRef="#br0" timeOffset="63497.46">29605 7518 790 0,'-1'-2'461'0,"0"1"-71"15,0 0-143-15,0 1-29 16,0 0-75-16,-5 16-27 16,-21 27-56-16,30-23-15 15,7-4-21-15,2-3-9 16,7-6-6-16,-2-6-3 16,5-7-4-16,0-7-2 0,-3-7-11 15,3-2-3-15,-9-1 2 16,-7-2 2-16,-7 4 10 15,-8 6 1-15,-5 2 4 16,-1 4-1-16,-3 7 2 16,-1-1 0-16,2 11-7 15,2 5-4-15,4-3-9 16,3 5 1-16,6-7-91 16,2 0-84-16,8-1 120 15</inkml:trace>
  <inkml:trace contextRef="#ctx0" brushRef="#br0" timeOffset="63838.98">29928 7458 1304 0,'6'11'561'16,"-1"0"-304"-16,1 7-57 16,-5 2-69-16,-10-3-41 15,7 9-45-15,-1-7-15 16,7 5-5-16,13-3-1 0,-10-8-3 16,-10-3-5-16,5-9-10 15,-2-4 1-15,-6-8-1 16,16-4 0-16,-12-9 1 15,-2-3-3-15,4-1-4 16,-1 0 0-16,2 3-2 16,9 9-3-16,2 0-5 15,5 2-6-15,6 5-14 16,-3 0-14-16,3 6-57 16,-3 1-54-16,-4 7 96 15</inkml:trace>
  <inkml:trace contextRef="#ctx0" brushRef="#br0" timeOffset="64520.36">30423 7497 1071 0,'-5'-13'423'0,"5"5"-254"15,-4-6-72-15,6 5 10 16,-2 0-22-16,-7-2-1 16,-4-2-7-16,-3 2 8 15,-7 2 11-15,2 9-6 16,0 8-14-16,-1 7-26 15,5 7-13-15,3 5-23 0,3 5-7 16,6 1-4-16,5 0 0 16,6-3 7-16,4-3 5 15,4-9 4-15,-3-6-2 16,7-10-6-16,6-7-4 16,-5-14-49-16,3-8-26 15,-3-12-27-15,-2-2-2 16,-3-5 44-16,0 3 27 0,-7 3 27 15,-6 2 4-15,0 15 5 16,-4 2 6-16,-3 13 42 16,4 7 13-16,-7 5 12 15,7 10-2-15,-7 6-19 16,-3 5-2-16,5 8-4 16,-7-5-3-16,11 9-20 15,-1-3-10-15,0 1-14 16,9 1-5-16,-3-13-40 15,6-2-49-15,2-15-139 16,-3-6-118-16,11-7 208 16</inkml:trace>
  <inkml:trace contextRef="#ctx0" brushRef="#br0" timeOffset="64741.26">30655 7480 1489 0,'-3'23'640'0,"-1"4"-381"16,-2 2-100-16,1 1-44 15,0-5-70-15,2-5-14 16,3-13-26-16,0-1-13 16,0-10-63-16,0-3-43 0,1-14-95 15,-1-4-59-15,0-4-266 16,0-1 347-16</inkml:trace>
  <inkml:trace contextRef="#ctx0" brushRef="#br0" timeOffset="64886.34">30615 7303 1036 0,'-1'4'541'16,"1"-2"-135"-16,0 2-180 16,0-4-30-16,0 0-88 15,0 0-36-15,0 0-60 16,2 3-46-16,0-2-153 15,10 5 131-15</inkml:trace>
  <inkml:trace contextRef="#ctx0" brushRef="#br0" timeOffset="66356.53">30822 7560 830 0,'37'-28'343'0,"-30"30"-167"15,-10 5 20-15,4 8-16 16,-3 7-14-16,0 4-58 15,9 5-25-15,-6-5-28 16,-1-3-13-16,1-11-28 16,-8-7-8-16,9-3-8 15,-4-5-3-15,4-2 4 0,-2 4 0 16,0 0-5-16,5-8-7 16,-4-18-11-16,34-30 2 15,-21 25 5-15,3 3 7 16,6 14 26-16,3 7 10 15,-5 7 20-15,1 4 8 16,-9 5-2-16,-5 3 6 0,-2 5-5 16,-2 2-6-16,-1 0-14 15,-3-3-12-15,0 1-15 16,1-2-37-16,2-5-134 16,0-3-121-16,9-8 165 15</inkml:trace>
  <inkml:trace contextRef="#ctx0" brushRef="#br0" timeOffset="66788.92">31257 7701 1004 0,'15'7'481'16,"-2"-5"-203"-16,4-5-152 15,-5-7-11-15,7-9-83 16,-5-6-15-16,2-6-11 0,-1-2-1 15,-11 0 3-15,4 5 2 16,-15 2 6-16,-5 2 4 16,-2 14 6-16,-9 0 8 15,8 14 6-15,3 11 1 16,-1 5 4-16,3 7-2 16,1 9 11-16,-2 0 6 15,9 8 4-15,2 1-1 16,5 0-15-16,3-6-9 15,1 0-14-15,1-4-3 0,-1 1 3 16,2 2 5-16,-4 0 9 16,-3-4 1-16,-9-3-4 15,-5-1-4-15,-10-12-8 16,-5 2 0-16,-7-11-5 16,1-4-4-16,1-5-22 15,8-7-16-15,8-8-23 16,5-2-6-16,11-7-16 15,6-1-13-15,11 2-50 16,1-2-32-16,8 6-167 16,0 1 211-16</inkml:trace>
  <inkml:trace contextRef="#ctx0" brushRef="#br0" timeOffset="68374.39">26490 8542 878 0,'-35'-14'405'0,"31"15"-156"15,5 1-19-15,-1 6-20 16,4 4-24-16,7 5-37 16,0 4-20-16,1 5-36 15,-4 1-17-15,1 0-33 16,-3-1-14-16,-1-7-14 16,-4-5-3-16,0-4-2 0,2-1 0 15,-3-5 3-15,0-1 2 16,0-4 3-16,-1-1 0 15,0 1-11-15,-5-8-7 16,-6-21-10-16,-2-29-3 16,16 22 4-16,3 3 2 15,9 7 2-15,2 7 2 16,-1 5 0-16,3 4 0 0,-4 6 0 16,2 4-12-16,1 2-79 15,0 4-60-15,-1 0-193 16,1 0 210-16</inkml:trace>
  <inkml:trace contextRef="#ctx0" brushRef="#br0" timeOffset="68697.92">26766 8711 758 0,'11'13'361'0,"1"-6"-99"15,2-5-32-15,5-5-16 16,5-2-35-16,-1-13-73 16,-10-7-32-16,4-6-37 15,-10-4-9-15,-3 3-9 0,2 3 2 16,-8 9 9-16,1 3 6 16,-10 7 12-16,-2 3 1 15,-4 7 5-15,-5 2-3 16,9 10-3-16,3 7-1 15,7 4-13-15,8 4-5 16,-3 4-12-16,2 0-7 16,7 4-6-16,-4-5-1 15,9-9-5-15,-3-9-13 0,3-11-106 16,0-5-84-16,6-16 122 16</inkml:trace>
  <inkml:trace contextRef="#ctx0" brushRef="#br0" timeOffset="69225.39">27127 8566 1248 0,'4'27'546'0,"-2"4"-265"16,-1 1-18-16,0 1-88 16,-1-7-40-16,2-7-82 15,-1-8-23-15,1-6-22 16,-1-1-10-16,-1-12-18 15,2-4-10-15,-2-10-24 16,3-5-1-16,1-3 6 16,1 4 8-16,6 3 24 0,-4 4 9 15,6 9 16-15,1 5 12 16,0 5 16-16,2 4 11 16,0 7 16-16,-3 5 5 15,-3 8 10-15,1 2-4 16,-1 3-15-16,-1 3-11 15,0-8-23-15,-4-4-8 0,-4-9-10 16,-1-6-4-16,3-5-8 16,6-1-4-16,-7-11-20 15,8-2-8-15,-2-9-9 16,-8-4-1-16,7 3 18 16,-4 0 11-16,3 4 15 15,8 6 3-15,-6 5 9 16,-3 1 7-16,0 8 16 15,-4 5 9-15,5 8 7 16,-4 3-2-16,-2 7-11 16,7 2-9-16,-9-8-13 15,1-2-6-15,2-7-8 16,-8-6-29-16,8 1-87 16,2-3-54-16,-3 0-142 0,0-1-93 15,8-1 263-15</inkml:trace>
  <inkml:trace contextRef="#ctx0" brushRef="#br0" timeOffset="69803.7">27567 8577 885 0,'5'15'519'0,"-1"3"-108"16,-4 10-81-16,0 1-30 15,-2 1-88-15,1-1-43 0,2-9-77 16,4 0-25-1,2-14-37-15,1-6-10 0,6-5-13 16,1-12-3-16,5-5-8 16,2-3-5-16,-3-8-4 15,-3 1-1-15,-8 3 0 16,-8 0 1-16,-7 8 5 16,-6 0 4-16,-8 11 6 15,0 5 3-15,-2 5 1 16,3 7-1-16,7 3-2 15,2 1-3-15,7 2-10 16,2-3-8-16,5-2-25 16,2-3-27-16,4 0-34 15,4-2-11-15,4-3-2 16,4 0 19-16,3-1 35 16,3-1 16-16,-1-1 29 0,5 3 11 15,-4 2 31-15,-5 1 21 16,-3 7 43-16,-10 3 23 15,-3 6 19-15,-2 3 3 16,2 2-15-16,2 3-13 16,2-8-30-16,-5-3-16 15,2-7-22-15,-1-5-9 0,2-3-10 16,1-5-5-16,0-6-7 16,6-3-3-16,-6-13-17 15,4 2-16-15,-4-5-55 16,-2-3-37-16,9 7-99 15,0 3-63-15,-7 8-251 16,-2 4 336-16</inkml:trace>
  <inkml:trace contextRef="#ctx0" brushRef="#br0" timeOffset="70070.42">28022 8614 1079 0,'30'77'514'0,"-14"-65"-197"16,0 0-23-16,2-4-96 15,-4-8-46-15,3-7-81 16,-1-8-29-16,0-12-46 16,3-3-24-16,-2-3-34 0,-5 2-4 15,-6 8 16-15,-6 5 21 16,-5 10 33-16,-5 7 7 16,-4 7 16-16,-1 7 15 15,2 8 39-15,6 7 22 16,3 8 16-16,3-2-2 15,8 0-24-15,4 0-19 16,7-11-32-16,5-5-15 16,5-9-15-16,-3-11-28 0,1-8-139 15,0-2-7-15,0-18 75 16</inkml:trace>
  <inkml:trace contextRef="#ctx0" brushRef="#br0" timeOffset="70617.33">28968 8560 1066 0,'-13'-53'473'0,"18"47"-223"15,-4 2-15-15,3 15-35 16,-5 9-18-16,-6 15-30 16,2 9-13-16,-4 10-32 15,9-5-26-15,-2-3-38 16,14-2-15-16,3-18-20 16,0-4-6-16,12-18-60 15,-4-9-57-15,7-13-161 0,2-9-141 16,-7-15 260-1</inkml:trace>
  <inkml:trace contextRef="#ctx0" brushRef="#br0" timeOffset="70831.6">28899 8549 1466 0,'-7'0'593'0,"14"5"-376"15,-11 1-18-15,20 6-69 16,5-1-34-16,10-2-55 15,8-2-13-15,-5-5-17 16,1-2-37-16,-7 0-109 16,-1-1-84-16,-6-1-257 15,-4 0 295-15</inkml:trace>
  <inkml:trace contextRef="#ctx0" brushRef="#br0" timeOffset="71196.64">29314 8437 958 0,'24'7'521'0,"-15"16"-67"16,-4 2-103-16,-1 13-75 15,-7 6-54-15,-1 5-86 16,-1 2-33-16,0-5-37 16,-6-10-7-16,5-9-20 15,10-5-10-15,-2-13-16 0,-2-8-7 16,2-2-12-16,-12-10-10 15,5-2-17-15,8 1-4 16,4-9 1-16,6 3 5 16,-2-1 17-16,2 1 5 15,-1 5 9-15,5 6 2 16,-4 7 8-16,-4 2 7 0,5 10 14 16,3 5 7-16,3 6 4 15,6 2-2-15,-5-5-9 16,-1-5-8-16,-3-4-9 15,-4-4-3-15,0-3-63 16,-6-4-60-16,1-6-154 16,-2-3-90-16,3-13 215 15</inkml:trace>
  <inkml:trace contextRef="#ctx0" brushRef="#br0" timeOffset="71548.42">29659 8746 1300 0,'19'50'586'0,"-13"-49"-304"16,4-3-115-16,4-3-36 16,4-9-80-16,3-7-24 15,4-7-21-15,0-2-3 16,-10 2-1-16,-7 6 1 15,-8 8 9-15,-6 4 2 0,-3 7 4 16,1 4 7-16,-12 7 15 16,-2 2 9-16,3 6 25 15,-2 4 9-15,9 4 5 16,4 2-7-16,7-1-21 16,2 2-16-16,7-9-26 15,0 0-7-15,10-8-7 16,4-3-30-16,3-6-101 15,0-9-63-15,7-3-196 16,-11-11-167-16,11-8 359 16</inkml:trace>
  <inkml:trace contextRef="#ctx0" brushRef="#br0" timeOffset="71978.81">29984 8711 1307 0,'0'23'648'0,"4"1"-261"16,0 1-96-16,5-1-47 15,-6-6-107-15,1-3-43 16,-2-10-67-16,-4-5-18 16,7-8-21-16,-2-10-13 15,7-6-9-15,4-3-2 16,1 0-4-16,4 4 0 16,-3 6-4-16,2 6 4 15,-4 8 17-15,-3 5 11 16,-3 8 31-16,-4 0 13 0,-4 9 28 15,1 4 11-15,-2-5 5 16,1 7-9-16,0-15-26 16,-3-9-16-16,3-1-23 15,2-3-14-15,-2 2-29 16,1-3-8-16,10-19-9 16,21-28 9-16,-17 38 24 15,4 5 12-15,-4 8 12 16,0 7 3-16,2 5 6 15,-10-5 5-15,5 8 17 16,-3-3 10-16,-2 2 15 16,4 3-1-16,0-6-13 15,-5-1-10-15,3-1-19 16,6 0-4-16,-7-6-56 16,3 1-46-16,-9-6-105 15,-6-3-55-15,-7-4-146 0,-4-3 246 16</inkml:trace>
  <inkml:trace contextRef="#ctx0" brushRef="#br0" timeOffset="72816.39">27055 9585 495 0,'4'8'295'16,"2"-9"13"-16,-2-4-82 15,-4-8-9-15,-1-3-27 16,-5-2-45-16,-2-3-24 0,-5 2-36 16,-1 1-4-1,-6 2-9-15,-1 8-5 0,-2 4-6 16,4 5-4-16,1 16-13 16,-8 0-5-16,6 14-6 15,4 4-3-15,4-4-8 16,14 3-2-16,0-11-13 15,-8-12-4-15,14 0-2 16,-6-12-1-16,11-3 0 16,18 4 0-16,-12-13 0 15,2 3 1-15,0-2 2 16,0 1 0-16,4 10 5 16,6 3 4-16,-8 8 10 15,-6-3 6-15,-1 4 2 16,0 4-2-16,-4-6-9 0,0 5-6 15,-4-13-6-15,-5-9-38 16,0 1-99-16,-1-11-59 16,3 3-211-16,3-4 247 15</inkml:trace>
  <inkml:trace contextRef="#ctx0" brushRef="#br0" timeOffset="73108.67">27466 9258 1222 0,'6'-3'571'0,"-7"-5"-224"15,-1 5-58-15,-9 0-93 16,-1 1-52-16,0 3-80 16,-4 2-28-16,0 5-23 15,-7 2-3-15,6 13-1 16,8 7-1-16,6 11 0 15,10 10-1-15,3 6-1 16,-6 1 1-16,2 0-1 16,1-5 0-16,1-12 0 15,3-8-2-15,-3-9 0 16,-8-8-10-16,-4-11-77 0,8 7-49 16,-9-16-123-16,-1-1-55 15,-9-13-71-15,-14-14-50 16,4-2 286-16</inkml:trace>
  <inkml:trace contextRef="#ctx0" brushRef="#br0" timeOffset="73228.1">27263 9559 663 0,'-4'-10'402'16,"9"5"-25"-16,5 3-74 15,8 0-97-15,7 1-44 16,0-3-67-16,-4-2-35 16,4-1-37-16,-7 1-2 0,0 1-69 15,4 4-73-15,-2 1 79 16</inkml:trace>
  <inkml:trace contextRef="#ctx0" brushRef="#br0" timeOffset="73452.66">27764 9324 1457 0,'-3'11'611'0,"-4"18"-363"15,-1 10-39-15,-4 13-71 16,-1 4-36-16,6 0-42 16,4-9-16-16,10-7-21 15,7-6-11-15,8-15-45 0,3-7-47 16,1-20-111-16,4-9-94 16,-4-12 174-16</inkml:trace>
  <inkml:trace contextRef="#ctx0" brushRef="#br0" timeOffset="73643.85">27668 9481 1003 0,'-4'-1'484'0,"5"2"-116"16,1 0-100-16,-2-1-43 16,0 0-39-16,6 2-86 15,11 6-43-15,36 8-44 16,-21-16 0-16,-1-2-81 15,-3-3-57-15,-6 0-214 16,-4 2 202-16</inkml:trace>
  <inkml:trace contextRef="#ctx0" brushRef="#br0" timeOffset="74103.3">27962 9648 979 0,'14'10'469'0,"2"-8"-180"15,1-2-43-15,-1-11-94 16,-1-3-44-16,-2-8-62 0,3-1-16 16,-7-3-10-16,-3 2-2 15,-3 6 8-15,-6 5 7 16,-6 9 8-16,-3 4 2 16,-7 4 5-16,1 5 2 15,-2 7 4-15,9 5 4 16,2 0-13-16,6 2-9 15,3-4-17-15,1-3-9 16,9-2-9-16,1-1-1 0,13-4-28 16,0-3-20-16,4-6-44 15,1-6-18-15,0 4 12 16,-1 0 21-16,-3 6 47 16,-2 4 20-16,-9 2 15 15,1-1 1-15,-7-1 16 16,1 2 3-16,-5-7 13 15,-3 1 13-15,-1-12 8 16,-4-5 4-16,1-5 6 16,0-1-6-16,1 8-16 15,4 1-7-15,3 3-24 16,-1-2-11-16,11-2-55 16,-1-4-39-16,9 1-104 15,1 2-79-15,6 1 171 0</inkml:trace>
  <inkml:trace contextRef="#ctx0" brushRef="#br0" timeOffset="74715.8">29120 9587 1024 0,'10'29'564'15,"-11"-31"-149"-15,-3-3-131 16,-1-4-58-16,-2-4-110 16,-2-5-41-16,-2-2-52 0,-3-2-10 15,-2 4-4-15,0 2-1 16,-1 6 0-16,1 4-1 15,-1 12-2-15,-4 6 1 16,1 12 7-16,2 4 5 16,11 4 5-16,6 1 1 15,6-8-5-15,0-5-3 0,3-9-3 16,0-5-2-16,7-4-5 16,8-2-1-16,-2-10-2 15,3-5-1-15,-5-2-1 16,-4-2 0-16,-2 6 2 15,-1 4 0-15,-5 9 6 16,2 7 5-16,-1 9 17 16,1 7 10-16,1 5 9 15,0-9-2-15,2 2-18 16,1 0-6-16,3-14-115 16,2 4-65-16,2-28 95 15</inkml:trace>
  <inkml:trace contextRef="#ctx0" brushRef="#br0" timeOffset="75300.66">29899 9495 1258 0,'2'8'555'0,"-6"4"-285"16,-3 8-83-16,6 6-20 15,1 1-45-15,1-2-19 16,3-2-34-16,1-2-5 16,1-4-8-16,6 0-9 15,-1-7-19-15,4-2-8 16,0-9-17-16,0-3-16 0,7-15-42 15,-6-5-13-15,1-4-13 16,-6-4 11-16,-5 11 40 16,-2 3 13-16,-2 11 18 15,1 5 10-15,-1 7 22 16,5 5 11-16,1 3 24 16,-1 2 5-16,3 0 6 15,2-1-1-15,1-1-5 16,2 2-6-16,-1-8-20 15,-2-5-9-15,1-2-19 16,0-9-6-16,1-6-57 16,2-2-53-16,-2-8-136 15,1 1-87-15,-4 4 194 16</inkml:trace>
  <inkml:trace contextRef="#ctx0" brushRef="#br0" timeOffset="75627.81">30405 9701 1012 0,'11'16'524'0,"-11"-11"-172"15,9-2-146-15,-8-5-25 16,9-8-98-16,5 0-29 16,-3-14-44-16,3-5-8 0,-6 0-7 15,-2 0 1-15,-11 5 5 16,2 6 6-16,-9 8 8 15,-8 2 5-15,6 11 24 16,3 6 11-16,-1 8 33 16,4 3 18-16,3 9 6 15,-7-6-6-15,14 10-29 16,-1-9-21-16,5 0-28 16,12 9-9-16,-9-22-11 15,10 8-3-15,-1-19-38 16,-4-13-49-16,9 3-133 15,-5-12-100-15,-1 3 188 16</inkml:trace>
  <inkml:trace contextRef="#ctx0" brushRef="#br0" timeOffset="75990.67">30614 9635 1106 0,'6'11'531'0,"-2"-6"-214"15,-2-1-129-15,1 1-23 16,-3-5-64-16,2 1-23 16,8-1-33-16,2-5-9 15,30-33-22-15,-26 9-12 0,-3 6-7 16,-1 6 0-16,-11 7 7 16,-2 3 5-16,-13 5 9 15,-1 0-1-15,-3 4 6 16,-3 4 12-16,5 9 19 15,2 3 7-15,4 6 1 16,6 1-10-16,4 6-17 16,3-2-7-16,9-2-10 15,4 3-4-15,9-16-7 16,3-2-2-16,6-8-44 16,-5-10-47-16,5-2-140 15,-6-6-130-15,-2-17 221 16</inkml:trace>
  <inkml:trace contextRef="#ctx0" brushRef="#br0" timeOffset="76197.46">31029 9394 1388 0,'-11'13'644'0,"3"8"-291"15,-6 11-202-15,-9 2-24 16,9 12-59-16,-1-1 4 15,10 2-2-15,9 0-6 16,-2-14-16-16,7 2-13 16,-3-22-62-16,1-3-58 0,5-10-108 15,-4-10-61-15,10-3-171 16,-5-10 264-16</inkml:trace>
  <inkml:trace contextRef="#ctx0" brushRef="#br0" timeOffset="76444.39">31180 9523 1407 0,'-12'3'587'0,"-10"4"-351"15,-6 3-17-15,-9 3-76 16,0 1-11-16,7 2-12 16,10 5 0-16,9-4-10 15,0-3-14-15,13 5-30 16,-1-8-16-16,15 3-21 15,11 7-9-15,3-7-12 0,8 7-3 16,-1-9-2-16,1-1-1 16,-8-4-6-16,-3-7-24 15,-9 6-112-15,-6-4-80 16,-9-5 127-16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24:47.97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8818 8257 596 0,'0'0'332'16,"0"0"-47"-16,0 0-15 0,0 0-47 16,0 0-29-16,0 0-50 15,0 0-23-15,0 0-25 16,0 0-1-16,0 0 6 16,3 12 4-16,3 10-7 15,31 29-12-15,-34-15-29 16,-3-2-13-16,8 8-18 15,-7-1-6-15,2-10-8 16,-3-7-2-16,-6-14-3 16,8-5 1-16,-2-6-3 15,1-2-4-15,-2 2-7 16,1-5-6-16,0-23-3 16,-1-38 3-16,14 32 2 15,-5-2 2-15,14 8 1 16,8 14 1-16,-7 3 3 15,7 9 3-15,-8 3 15 0,0 6 8 16,-3 11 12-16,-3 0 8 16,2 11 2-16,-3 2 0 15,0 2-6-15,-3 1-7 16,-2-4-12-16,-3-8-6 16,-4-9-5-16,2-2-1 15,-6-10-28-15,-3 0-29 16,2 0-78-16,1-1-56 0,0 0-142 15,-1 0-104-15,2 0 272 16</inkml:trace>
  <inkml:trace contextRef="#ctx0" brushRef="#br0" timeOffset="629.85">9437 8389 961 0,'12'-4'490'15,"-4"0"-196"-15,-1 1-62 16,3 4-53-16,-9-6-79 16,-3-6-26-16,2 1-35 15,-4-9-7-15,0 5-7 16,2 2-4-16,-6-2 2 16,3 11-2-16,-9-2-2 0,-2 5 3 15,-3 8 9-15,-3 5 8 16,3 7 18-16,3 6 5 15,8 10 0 1,-2-5-2-16,17 9-16 0,4-4-7 16,4-8-18-16,1-4-7 15,0-17-10-15,0-5-3 16,0-12-7-16,-1-7 0 16,-4-4 4-16,-2-3 2 15,1-1 2-15,-3 1 2 0,0 9 0 16,-3-2 0-16,2 15 3 15,3 5 2-15,-3 6 11 16,3 5 11-16,-4 3 13 16,-1-2 2-16,3 4-11 15,0-3-10-15,2-3-34 16,2-3-37-16,-4-8-81 16,6 0-52-16,-5-9-103 15,3-3-35-15,-1-5-51 16,-2 1-26-16,0-4-20 15,0 1 38-15,3-3 137 16,-2-1 104-16,3 3 272 16,0 3 97-16,-2 10 114 15,1 5 34-15,-4 12-20 0,0 9-22 16,0 5-31-16,-1 0-30 16,4 6-76-16,0-5-41 15,-1-2-84-15,1-2-33 16,-2-13-51-16,-3-4-58 15,-1-11-169-15,-5-8-236 16,-8-8 291-16</inkml:trace>
  <inkml:trace contextRef="#ctx0" brushRef="#br0" timeOffset="818.04">9667 8139 1409 0,'-4'0'641'0,"4"4"-248"15,0 0-125-15,0-4-78 16,0 0-64-16,0 1-100 16,2 7-75-16,1 1-196 15,1-2 167-15</inkml:trace>
  <inkml:trace contextRef="#ctx0" brushRef="#br0" timeOffset="1147.74">9849 8260 1200 0,'8'12'525'0,"21"25"-261"16,-15-15-32-16,-6-3-80 16,8 11 15-16,-5-1-18 15,3 8-30-15,14 7-9 16,-11-6-26-16,2-4-13 15,1-11-28-15,-12-8-10 0,3-6-12 16,-2-4-6-16,-7-4-1 16,8-1 3-1,-7-6 10-15,2-2 5 0,4-10-2 16,-5-11-4-16,9-11-12 16,1-9-6-16,3 2-12 15,0 2-31-15,-2 13-83 16,-3 9-56-16,-8 8-167 15,-1 10-463-15,-3 10 554 16</inkml:trace>
  <inkml:trace contextRef="#ctx0" brushRef="#br0" timeOffset="1476.7">10306 8572 1114 0,'22'-1'505'0,"-2"-7"-283"16,3-12-87-16,2-4-46 16,-6-10-66-16,5-1-6 15,-13-2-1-15,0 8 8 16,-10 3 45-16,-6 7 20 16,-3 7 33-16,-10-1 9 15,3 11-12-15,-7 2-1 0,3 16 3 16,6 8 1-16,2 9-3 15,8 7-8-15,8 7-19 16,5 0-13-16,11-5-21 16,0-7-12-16,6-10-23 15,-2-7-7-15,4-11-10 16,1-6-2-16,-1-10-105 16,-2-6-76-16,2-2-361 15,3-1 334-15</inkml:trace>
  <inkml:trace contextRef="#ctx0" brushRef="#br0" timeOffset="1656.96">10905 8380 2015 0,'12'0'725'0,"-5"1"-556"15,-8 2-91-15,6-2 8 16,5 5-21-16,-10-4-133 16,3 1-92-16,-4 2 102 15</inkml:trace>
  <inkml:trace contextRef="#ctx0" brushRef="#br0" timeOffset="1851.27">10925 8472 1534 0,'-4'69'737'16,"4"-53"-336"-16,4-7-130 0,6 0-45 16,-9-4-130-1,-4-4-39-15,6 0-46 0,-3-1-26 16,0-1-160-16,0 0 316 16</inkml:trace>
  <inkml:trace contextRef="#ctx0" brushRef="#br0" timeOffset="3529.31">12179 8197 637 0,'-1'0'414'16,"-1"-1"5"-16,1 0-190 16,0 0-6-16,0 0-52 15,1 0-13-15,0 0-13 16,-1 1-4-16,-1 14-16 16,-1 15-18-16,-6 58-35 15,7-33-17-15,3-1-30 16,6 0-8-16,4-10-12 15,6-3-2-15,3-16-17 16,-1-5-35-16,3-15-96 16,0-6-72-16,-6-11 125 15</inkml:trace>
  <inkml:trace contextRef="#ctx0" brushRef="#br0" timeOffset="3717.02">12053 8315 1238 0,'-19'3'537'16,"17"-1"-231"-16,4-2-66 16,10 4-58-16,4 2-31 15,9-3-79-15,2 4-27 16,5-5-23-16,-3-3-7 16,5-1-50-16,-2-3-63 15,0 3-198-15,-3-3 187 16</inkml:trace>
  <inkml:trace contextRef="#ctx0" brushRef="#br0" timeOffset="3989.97">12482 8296 1226 0,'-2'13'567'0,"5"2"-192"15,-5 1-77-15,3 8-42 16,11 5-51-16,-7 4-102 15,13 5-27-15,-9-10-41 16,-7-3-14-16,5-12-13 16,-6-4-5-16,0-8-7 15,-2-4-3-15,1-8-3 16,0-2 1-16,2-12 1 16,5-2 1-16,-2-3-1 0,-1-3-3 15,10 9-50-15,1 0-34 16,6 3-105-16,-1 0-81 15,-2 4 180-15</inkml:trace>
  <inkml:trace contextRef="#ctx0" brushRef="#br0" timeOffset="4484.97">12758 8286 1113 0,'4'17'511'0,"-3"-9"-150"15,-1-1-86-15,4 10-8 16,-3 5-34-16,1 5-87 16,3 10-26-16,1-9-51 15,2-4-24-15,5-5-34 16,1-10-11-16,8-6-15 16,7-4-6-16,-6-16-14 15,-3-3-7-15,-7-8-9 16,-8-5 0-16,9 8 16 15,2 6 12-15,-8 2 20 16,0 5 8-16,-11 8 9 16,-4-5 2-16,6 13 14 15,1 3 6-15,1 14 17 0,-8 4 4 16,10 18 4-16,5 9-1 16,4 6-10-16,7 12-3 15,-1-2-10-15,-4-5-6 16,1-10-5-16,7-1-1 15,-18-18-2-15,-4-10-2 16,-9-9-4-16,-3-6-3 0,-10-9-2 16,9 4-2-16,-18-14-6 15,-12-8-1-15,10 6-9 16,-13-11-9-16,20 14-23 16,9-2-24-16,9-1-77 15,9 3-49-15,8-6-47 16,18 5 127-16</inkml:trace>
  <inkml:trace contextRef="#ctx0" brushRef="#br0" timeOffset="5046.47">13915 8477 1089 0,'11'-5'495'0,"-6"4"-191"16,5-2-57-16,-10-11-17 16,0-7-48-16,-3-10-73 15,-3 11-29 1,0 2-35-16,-6-14-7 0,-3 7-10 16,-6 9-4-16,-5 13-8 15,1 8-1-15,-2 11 5 16,6 4 4-16,5 12 8 15,5-1 3-15,6-3-6 16,5 2-3-16,4-13-13 16,0-7-6-16,5-6-8 15,4-2-3-15,6-9-3 16,-1-4 1-16,7-4 3 16,-7-4 1-16,3 10 3 15,-3 0 2-15,-6 6 6 0,2 8 5 16,-8 1 22-16,4 9 9 15,-3 0 4-15,-4-5-4 16,-1 1-16-16,-7-5-39 16,6-3-118-16,-2-1-71 15,10-3 106-15</inkml:trace>
  <inkml:trace contextRef="#ctx0" brushRef="#br0" timeOffset="5264.61">14140 8123 1781 0,'-3'19'765'0,"2"16"-414"15,1 10-110-15,-2 5-79 16,0-1-59-16,4-1-55 16,-1-6-13-16,6-3-20 15,-2-4-8-15,2-11-12 16,1-7-24-16,-5-13-66 15,1-2-41-15,-4-15-109 16,0-9-66-16,5-19 200 16</inkml:trace>
  <inkml:trace contextRef="#ctx0" brushRef="#br0" timeOffset="5461.91">14329 8068 1267 0,'15'9'645'16,"-13"18"-109"-16,-4 5-195 15,-2 14-56-15,4 8-71 16,0-2-114-16,1 1-27 16,2-7-36-16,-3-7-12 15,4-9-15-15,1-5-6 0,-3-16-47 16,3-2-44-16,-5-7-133 16,0 0-74-16,0-2 178 15</inkml:trace>
  <inkml:trace contextRef="#ctx0" brushRef="#br0" timeOffset="5907.01">15212 8220 876 0,'5'-2'548'0,"1"-4"12"15,3 6-295-15,1 4 20 16,-1 14-56-16,-4 3-25 16,-3 17-56-16,-2 5-30 15,1 5-57-15,4 6-21 16,4-11-23-16,3-5-6 15,7-11-15-15,-1-10-19 0,7-18-92 16,-2-11-71-16,-2-19-87 16,-1-7 146-16</inkml:trace>
  <inkml:trace contextRef="#ctx0" brushRef="#br0" timeOffset="6084.92">15053 8336 1371 0,'-6'4'642'16,"2"-4"-333"-16,7 1-140 16,6-1-13-16,11-1-114 15,3 0-18-15,11-3-5 16,0-8-9-16,7 6-46 16,1-6-62-16,-2 2-171 0,6 11 169 15</inkml:trace>
  <inkml:trace contextRef="#ctx0" brushRef="#br0" timeOffset="6367.23">15540 8354 1314 0,'0'8'657'0,"1"0"-292"16,4 4-72-16,-2 4-15 15,7 4-106-15,-2 1-32 0,2 6-51 16,0-2-23-16,-1-4-36 15,1-4-8-15,-6-8-12 16,2-1-3-16,-6-8-4 16,-3 0-1-16,-1-9-2 15,-5-4 0-15,2-3-5 16,-2-2-4-16,7 1-15 16,2 0-12-16,6 2-45 15,5-4-42-15,6-4-111 16,3 2-72-16,2-5 188 15</inkml:trace>
  <inkml:trace contextRef="#ctx0" brushRef="#br0" timeOffset="6575.26">15939 8392 1199 0,'9'9'628'0,"8"5"-260"15,-11 2-34-15,-6-5-35 16,8 7-117-16,3 0-42 16,-4-1-68-16,-5-3-26 0,2-4-44 15,-5-3-43-15,3-3-111 16,10-2-74-16,-7-8-165 16,3-11 233-16</inkml:trace>
  <inkml:trace contextRef="#ctx0" brushRef="#br0" timeOffset="6740.94">15897 8156 1582 0,'0'0'672'0,"3"1"-406"16,10 2-42-16,-13 2-81 16,14 3-66-16,-12 0-76 15,1 0-68-15,12 0 100 16,6-4-50-16</inkml:trace>
  <inkml:trace contextRef="#ctx0" brushRef="#br0" timeOffset="7038.52">16223 8266 1692 0,'-2'11'672'16,"2"1"-450"-16,1 11-42 0,2 14-10 16,2 3-54-16,4 15-48 15,2 3-7-15,4 4-13 16,2 5-8-16,7-6-14 16,2 1-5-16,-8-17-11 15,0-6-4-15,-12-18-59 16,-2-8-37-16,-10-14-115 15,-4-11-65-15,-6-17-216 16,-4-11 300-16</inkml:trace>
  <inkml:trace contextRef="#ctx0" brushRef="#br0" timeOffset="7250.6">16221 8342 1239 0,'17'-2'602'16,"-1"-6"-268"-16,9 3-98 15,0-1-32-15,6 7-70 16,-4-1-15-16,0 6-17 0,-9 1-5 16,-4 7-19-16,-1 7-8 15,-11 7-10-15,-2 0-8 16,-9 4-17-16,9 5-8 16,-13-10-14-16,6 0-6 15,-10-14-33-15,-7-6-43 16,3-6-143-16,-1-5 25 0,8-5 93 15</inkml:trace>
  <inkml:trace contextRef="#ctx0" brushRef="#br0" timeOffset="7481.54">16584 8122 1487 0,'1'9'694'16,"0"4"-333"-16,1 13-136 16,0 10 2-16,-4 7-108 15,2 5-35-15,1 0-26 16,1 0-10-16,6 2-26 16,2-9-10-16,3-5-21 0,0-9-50 15,-1-16-138-15,0-6-31 16,-2-11 118-16</inkml:trace>
  <inkml:trace contextRef="#ctx0" brushRef="#br0" timeOffset="7793.99">16743 8506 1659 0,'66'-4'684'0,"-54"4"-454"16,9 0-40-16,-4-9-66 15,3-5-65-15,0-11-42 16,-2-3-6-16,-3-7-7 16,-14-5-2-16,11 12 0 15,-6 1 1-15,-6 14 7 16,6 8 5-16,-18 2 3 16,0 5 1-16,-5 8 9 15,-8-4 5-15,8 15 7 16,-2-4-1-16,14 9-12 15,7 6-8-15,-1-7-14 16,9 2-4-16,-2-10-53 16,7-1-65-16,10-6-161 0,-2-9-436 15,26-4 478-15</inkml:trace>
  <inkml:trace contextRef="#ctx0" brushRef="#br0" timeOffset="8056.71">17302 8215 1675 0,'-11'5'717'16,"-3"5"-425"-16,-1 6-9 15,-2 1-101-15,6 8-53 0,5-7-62 16,6 4-19-16,11-3-29 16,7 3-6-16,13 7-1 15,-4-12 0-15,9 6-1 16,-7-10 1-16,-10 1-3 15,7 4 1-15,-23-9 10 16,-1 3 2-16,-21-12 1 16,-7 0-15-16,-16 1-84 15,-8 2-64-15,6 8-113 16,-5 0 142-16</inkml:trace>
  <inkml:trace contextRef="#ctx0" brushRef="#br0" timeOffset="23377.65">20035 8186 512 0,'-1'0'329'16,"-1"0"-53"-16,1 0-46 15,0 0-28-15,0 0-45 16,0 0-13-16,0 0-13 15,0 0-4-15,0 0-3 16,0 0 1-16,0-1-10 16,0 0-9-16,-1 0-20 15,-11-3-12-15,-1 1-12 16,-31-3-5-16,32 10-4 16,3 5-5-16,0 8-9 15,-14 1-3-15,9 9-6 0,3-1-2 16,0 3-6-16,19 11-1 15,-3-3-6-15,3 4-3 16,13 5-1-16,-6-6-4 16,8-3-4-16,2-4-1 15,11-14-3-15,3-8-2 16,7-14-2-16,5-4-2 0,-12-22 0 16,-1-8-2-16,-8-11 3 15,-8-8 1-15,-9 11 5 16,-9-1 2-16,-12 9 5 15,-6 7 1-15,-17-1 1 16,-2 7 0-16,-10 5-1 16,2 6 0-16,-2 10 0 15,6 5-2-15,6 4 1 16,1 1-3-16,10-1-3 16,9 2-2-16,-2-5-9 15,9 7-31-15,-1-1-84 16,-5-2-55-16,21 4-157 15,-1-4 204-15</inkml:trace>
  <inkml:trace contextRef="#ctx0" brushRef="#br0" timeOffset="23963.16">20619 8193 927 0,'3'-13'465'0,"6"-24"-142"15,-10 27-19-15,-6 3-65 16,-3 4-33-16,-8 1-55 16,-3 7-18-16,0 10-28 15,1 5-10-15,1 9-21 16,7 0-11-16,6 5-21 16,-5-4-12-16,18 10-12 15,-3-6-5-15,5 0-5 16,9 2-1-16,-2-8-4 15,4-2-1-15,3-4-2 0,-3-7 0 16,-5-5 0-16,-1-1-8 16,-4-6-70-16,0-1-45 15,-3-5-148-15,-1-5-226 16,1-1 331-16</inkml:trace>
  <inkml:trace contextRef="#ctx0" brushRef="#br0" timeOffset="24541.7">21027 8263 1083 0,'-8'0'498'0,"7"0"-176"15,0-1-81-15,0 0-31 16,0 0-31-16,0 1-35 16,-1 0-10-16,2 4-12 15,3 21-13-15,5 36-37 16,0-26-17-16,-4-1-24 15,-7-4-8-15,4 1-10 16,1-2-2-16,0-10-4 16,4 0 0-16,-6-14 0 15,-2-5-1-15,-2-3-6 16,2 2-4-16,0-4-8 16,-1-16-2-16,1-41 1 15,5 30 2-15,5 4 5 0,-1 0 1 16,11 8 3-16,6 6 0 15,-1 0 1-15,0 1 1 16,3 9 4-16,-2 4 2 16,3 11 11-16,-1 6 6 15,-4 11 8-15,2 0 3 16,-6 6-1-16,-3 5-3 16,-5-7-8-16,-10-1-4 0,-3-7-7 15,4-3-2-15,-4-11-15 16,3-3-23-16,-5-7-91 15,-6-5-59-15,5-6-151 16,1-3-39-16,0-2 229 16</inkml:trace>
  <inkml:trace contextRef="#ctx0" brushRef="#br0" timeOffset="25068.02">21414 7955 1231 0,'7'-15'528'16,"2"10"-249"-16,-5 2-67 15,6-1-3-15,-7 1-36 16,4 3-55-16,-4-8-16 15,5 10-33-15,12 11-15 16,-12-5-19-16,5 7-5 16,-13 0-4-16,-12-4-3 15,-5 8-6-15,5 2-5 0,-7-8-4 16,4 0-1-16,11-6-2 16,-5-5 0-16,9 1-6 15,7 3-2-15,-1 1-2 16,1 2-1-16,4 3 5 15,4-1 0-15,0 0 1 16,-6-3 1-16,13 2 4 16,-7 0 2-16,3 0 10 15,3 2 3-15,-16-5 10 16,-10 1 7-16,-7 1-1 16,-2-2-1-16,-6 2-10 15,4-2-7-15,-1-3-9 16,2 2-3-16,7-5-6 15,8 4-9-15,-3-5-45 16,-2-2-34-16,5 2-81 0,-1-1-43 16,1 0-106-1,0 0-86-15,26-10 261 0</inkml:trace>
  <inkml:trace contextRef="#ctx0" brushRef="#br0" timeOffset="25494.89">21836 8154 1111 0,'5'0'499'0,"1"0"-190"16,7 2-81-16,3 4-6 16,6 4-12-16,-1 7-29 15,-5 0-21-15,9 6-36 0,-6 0-19 16,12 5-28-16,-3 0-12 15,-2 7-13-15,-5-3-5 16,-12 8-4-16,-4 4-4 16,-9 0-9-16,-4 2-4 15,-5-8-11-15,1-4-4 16,1-14-18-16,2-5-20 16,-5-9-54-16,2-7-34 15,5-3-89-15,7-3-50 0,0-4-143 16,5-4 240-16</inkml:trace>
  <inkml:trace contextRef="#ctx0" brushRef="#br0" timeOffset="41833.85">9183 11055 560 0,'-1'0'326'0,"0"0"5"16,-1 0-58-16,1 0-24 15,-1 0-21-15,1 0-44 16,0 0-17-16,0 0-28 15,0 0-12-15,-1 11-26 16,3 5-10-16,15 39-17 16,0-21-10-16,1 3-17 15,2 5-8-15,3-1-10 16,0-10-3-16,2 0-5 16,6-3-2-16,-7-12-4 15,0-3-3-15,-6-12-7 16,-17-7-2-16,13-8 2 15,-10-8 1-15,4-8 3 16,-1-6-2-16,-3-6 0 0,-2-1-3 16,-2 5-8-16,8 9-24 15,-8 1-59-15,2 8-40 16,5 7-81-16,-5-1-38 16,4 8-101-16,3-3-105 15,4 0 293-15</inkml:trace>
  <inkml:trace contextRef="#ctx0" brushRef="#br0" timeOffset="42401.41">9814 11197 671 0,'12'-3'435'16,"-4"-3"-41"-16,-3 0-125 16,0-3-30-16,-7-5-94 15,-4-2-32-15,-3 0-32 16,-9 1-2-16,-3 8-2 15,1 10-2-15,-10 3 1 0,1 5-4 16,-2 8-8-16,4 7-4 16,5 8-18-16,5 5-8 15,14 6-12 1,4-5-5-16,10-6-6 0,4-7-2 16,4-11-4-16,-2-6-3 15,8-6-4-15,-1-5-2 16,-4-10-1-16,-1-6 2 0,-5-7 2 15,-4-6 1-15,-1 1 1 16,-1 0 2-16,-5 6 0 16,3 10 1-16,-3 7 2 15,1 6-1-15,0 4 5 16,5 5 5-16,1 8 9 16,-2 2 5-16,6 11 0 15,0-4-4-15,1-3-12 16,-6-3-1-16,0-8-75 15,10-4-61-15,-9-9-129 16,6-3-109-16,-3-11 228 16</inkml:trace>
  <inkml:trace contextRef="#ctx0" brushRef="#br0" timeOffset="42671.74">10050 11213 1317 0,'12'13'597'15,"-3"4"-281"-15,-5 1-21 16,6 9-87-16,-3-3-49 16,3 2-66-16,-1-3-23 15,-2-8-32-15,1-4-12 0,-8-8-24 16,2-3-3-16,-4-10-5 16,-3-4 0-1,2-9 6-15,-2-2 1 0,2-1-1 16,-1-3 1-16,4 6-1 15,3 2-5-15,3 4-13 16,5 5-14-16,-3-2-49 16,3 3-42-16,-2 4-147 15,1 6-151-15,4 10 267 16</inkml:trace>
  <inkml:trace contextRef="#ctx0" brushRef="#br0" timeOffset="42927.94">10412 11178 1039 0,'5'1'580'0,"4"2"-92"16,-7 5-210-16,10 6-4 15,-5 8-86-15,0 7-44 16,2 5-60-16,-6-1-22 15,3 2-32-15,-8-10-12 16,0-5-16-16,-2-9-38 16,8-8-103-16,4-5-56 0,-8-17-178 15,7-3-131-15,-10-10 330 16</inkml:trace>
  <inkml:trace contextRef="#ctx0" brushRef="#br0" timeOffset="43070.48">10316 11057 970 0,'-2'-4'520'0,"2"4"-71"16,2-2-98-16,-2 2-87 16,0 0-49-16,0 0-106 15,8 3-40-15,8 5-106 16,34 19-77-16,-30-23-213 16,11 4 200-16</inkml:trace>
  <inkml:trace contextRef="#ctx0" brushRef="#br0" timeOffset="43543.19">10820 11320 1079 0,'3'0'468'16,"0"-3"-251"-16,2-3-15 0,0-2-63 15,-5-8-45-15,0-3-54 16,-3 0-3-16,-13-6 20 16,-1 10 12-16,-5 5 25 15,-1 5 9-15,0 12-7 16,3 1-8-16,2 12-28 16,4-1-15-16,7 7-21 15,3 3-7-15,6-2-8 16,3-1-2-16,3-7-4 15,2-6 0-15,4-1-2 16,2-1 1-16,1-7-2 16,1-1-3-16,-4-9-3 15,2-3-1-15,0-4 2 16,-2 0 1-16,1 2 3 16,-1 1 1-16,1 3 3 15,-8 0 1-15,1 5 10 0,-5 2 7 16,1 5 11-16,-1 3 1 15,-2 4-6-15,5 0-19 16,-6-2-70-16,-2-4-46 16,2-2-146-16,-3-5-66 15,3 0 199-15</inkml:trace>
  <inkml:trace contextRef="#ctx0" brushRef="#br0" timeOffset="43932.51">11016 11216 907 0,'4'18'586'16,"5"7"0"-16,-2 9-257 15,-8-1-21-15,2-2-110 16,-4-2-54-16,0-13-76 16,6-4-25-16,-3-10-40 15,0-4-8-15,4-8-25 16,-6-3-11-16,6-9-5 15,8-1 1-15,-2-3 17 16,5 0 11-16,0 3 15 16,2 0 2-16,-4 9 2 15,-2 0 5-15,0 10 22 16,2 7 12-16,-1 4 15 0,2 9 4 16,-4 5-6-16,-2 0-5 15,-3 5-12-15,0 0-8 16,-3-3-16-16,-2-5-9 15,3-5-51-15,-3-5-38 16,5-3-100-16,0 0-62 16,4-11-102-16,1-4-311 15,-3-14 450-15</inkml:trace>
  <inkml:trace contextRef="#ctx0" brushRef="#br0" timeOffset="44164.32">11433 10889 1521 0,'11'14'681'0,"-3"25"-350"16,9 11-34-16,-15 13-123 15,13 10-48-15,-11 3-61 16,-5-4-16-16,16-8-22 16,-4-14-7-16,11-18-13 15,5-7-27-15,-6-21-69 16,-1-4-30-16,-4-13-68 15,-1-6-34-15,-7-4-118 16,-2-3 211-16</inkml:trace>
  <inkml:trace contextRef="#ctx0" brushRef="#br0" timeOffset="44315.41">11430 11068 1185 0,'-14'2'578'16,"14"1"-155"-16,0 2-92 15,12 3-68-15,3 4-47 16,-5-5-105-16,-6-3-36 16,7-2-42-16,2 0-39 15,8 0-112-15,5-2-67 0,6 0-178 16,-1-3-170-16,5-6 350 16</inkml:trace>
  <inkml:trace contextRef="#ctx0" brushRef="#br0" timeOffset="44655.93">11961 11146 1474 0,'-17'-2'647'0,"1"2"-350"16,10 11-36-16,-10-4-93 15,5 8-53-15,-2-4-58 16,1-5-9-16,12 9-16 0,-3-4-10 15,19 15-12-15,-7-7-1 16,14 7 3-16,0-1 2 16,-2-6 7-16,3 2 7 15,-6-7 12-15,-5-2 7 16,-5 1 17-16,4 1 3 16,-20-4-9-16,7 2-7 15,-12-4-23-15,-13-4-11 16,11 1-16-16,-6-2-14 15,7 0-76-15,0 0-50 0,2-2-107 16,7 0-65-16,3-4 199 16</inkml:trace>
  <inkml:trace contextRef="#ctx0" brushRef="#br0" timeOffset="45046.61">12689 11259 1409 0,'-1'0'558'0,"1"-1"-271"15,0 0-85-15,0 1-17 16,0-2-26-16,0 2-110 16,0 0-56-16,0 0-145 15,0 0-114-15,0 0 153 16</inkml:trace>
  <inkml:trace contextRef="#ctx0" brushRef="#br0" timeOffset="45218.3">12703 11332 866 0,'8'56'553'16,"-4"-48"48"-16,2-3-322 16,1-1-13-16,-1-1-75 15,-2-2-54-15,1 0-73 0,-1 0-31 16,-3-4-124-16,-1 2 199 16,0-1-108-16</inkml:trace>
  <inkml:trace contextRef="#ctx0" brushRef="#br0" timeOffset="47495.16">14188 11303 1339 0,'-37'-8'595'0,"36"8"-269"16,-1 0-69-16,5 1-55 15,-3-1-51-15,0 0-65 16,19 0-10-16,45-2-8 16,-20 2-9-16,-2-6-21 15,7 3-6-15,-16-5-11 16,-7 2-2-16,-11 4-5 16,-8-1-3-16,-9 3-4 15,5 0-19-15,-4 0-100 16,-2 0-72-16,-12 2 66 15,-38 4 27-15</inkml:trace>
  <inkml:trace contextRef="#ctx0" brushRef="#br0" timeOffset="48913.25">15738 11114 1061 0,'0'0'450'0,"0"0"-168"16,0 0-49-16,0 0-4 16,0 0-1-16,1 17-60 15,34 32-27-15,-27-21-37 16,2 6-20-16,-6-4-40 15,1-5-10-15,-3-4-19 16,-5-8-3-16,3-1-41 16,-4-6-55-16,0-6-125 15,1-7-96-15,-4-9 181 0</inkml:trace>
  <inkml:trace contextRef="#ctx0" brushRef="#br0" timeOffset="49080.96">15682 10924 1405 0,'0'3'593'0,"3"-2"-274"16,0 0-61-16,-3-1-47 15,0 0-46 1,0 0-107-16,0 0-19 0,5 5-113 16,0 0-95-16,7 4 106 15</inkml:trace>
  <inkml:trace contextRef="#ctx0" brushRef="#br0" timeOffset="49307.28">16181 11285 1659 0,'-5'0'738'0,"0"7"-358"15,-8 4-218-15,-2 5-10 16,-10 1-96-16,0 1-41 16,-1-2-71-16,-7-6-53 15,19-2-153-15,4-5-143 16,19-8 256-16</inkml:trace>
  <inkml:trace contextRef="#ctx0" brushRef="#br0" timeOffset="49626.57">16420 11193 1167 0,'-3'-12'601'0,"4"11"-20"16,-1 2-288-16,0 6-82 15,0-7-13-15,3 14-82 16,11 42-22-16,-7-11-18 16,4 8-7-16,-9 5-19 15,14 6-7-15,-12-13-13 16,-4-7-4-16,4-6-11 16,-4 0-3-16,-6-10-4 15,4-2-1-15,-10-14-49 16,-10-15-51-16,-1-14-121 0,-8-5-77 15,-12-24-453-15,0-11 492 16</inkml:trace>
  <inkml:trace contextRef="#ctx0" brushRef="#br0" timeOffset="49764.62">16257 11011 1226 0,'18'-7'549'16,"0"1"-305"-16,-3 6-105 15,0 1-46-15,-9 4-219 16,-4-4 97-16</inkml:trace>
  <inkml:trace contextRef="#ctx0" brushRef="#br0" timeOffset="49990.7">16767 11304 1258 0,'20'0'612'0,"-13"2"-38"16,-2 0-302-16,-6 5-60 0,-10-1-17 16,-10 7-117-16,-7-1-37 15,-3 4-68-15,2 0-42 16,7-4-128-16,6-2-107 15,14-5 189-15</inkml:trace>
  <inkml:trace contextRef="#ctx0" brushRef="#br0" timeOffset="50246.53">16961 11021 1663 0,'-10'10'676'0,"15"2"-368"15,-3 8-107-15,0 8-17 16,4-1-46 0,-1-1-72-16,4 29-13 0,2 6-15 15,4-2-11-15,-9-19-30 16,1-9-60-16,5-14-163 15,-9-12-74-15,11-13 162 16</inkml:trace>
  <inkml:trace contextRef="#ctx0" brushRef="#br0" timeOffset="50505.59">17250 11097 1113 0,'4'11'551'16,"-15"-6"-140"-16,-7 3-112 15,-11 5-88-15,-5-1-37 16,-9 3-73-16,4 2-22 0,6-5-12 16,9-2 2-16,15-3-7 15,4-1-6-15,20 7 0 16,5 4-4-16,14 6 3 16,7 5-1-16,1-7-17 15,1-5-9-15,3-4-11 16,-3-3-3-16,-7-3-60 15,-12-2-77-15,-16-3 233 16,-7-2-128-16</inkml:trace>
  <inkml:trace contextRef="#ctx0" brushRef="#br0" timeOffset="51267.29">18346 11219 1101 0,'10'-12'502'15,"-8"4"-150"-15,9 5-109 16,-15-13-57-16,0-2-24 16,-11 0-66-16,-8-1-15 0,-3 6-7 15,-1 8 0-15,-6 3-6 16,-1 2 2-16,3 17-4 15,-2 5-6-15,7 16-17 16,7 12-13-16,9 1-14 16,6-2-4-16,11-9-5 15,4-12-2-15,7-8-3 16,5-7-3-16,1-13-6 16,3-9-2-16,1-17-23 15,1-9-19-15,-1-13-43 16,-4-9-11-16,-6 1 13 15,-4-2 21-15,-2 9 47 16,-4 5 15-16,3 9 12 16,2 12-1-16,-7 12 34 15,2 11 23-15,-6 15 35 0,-5 4 15 16,5 18-8-16,2 7-12 16,-1 1-17-16,3-13-9 15,1 2-21-15,0 18-12 16,4-2-19-16,6-10-16 15,-4-25-92-15,-2-5-57 16,10-10-136-16,-3-5-80 16,10-6 238-16</inkml:trace>
  <inkml:trace contextRef="#ctx0" brushRef="#br0" timeOffset="51475.52">18724 11127 1419 0,'12'29'721'16,"-1"1"-243"-16,1 7-202 16,-4 4-37-16,1-4-119 15,-3-6-45-15,0-9-41 16,5-4-8-16,-10-12-73 16,-1-5-33-16,-3-8-94 15,-4-7-78-15,-3-8-228 16,1-2 304-16</inkml:trace>
  <inkml:trace contextRef="#ctx0" brushRef="#br0" timeOffset="51618.4">18690 11033 1402 0,'8'8'613'16,"2"0"-322"-16,2-4-84 15,2 2-96-15,1 2-87 16,4-5-159-16,-1-3-102 15,8-1 138-15</inkml:trace>
  <inkml:trace contextRef="#ctx0" brushRef="#br0" timeOffset="51920.51">19059 11107 1221 0,'-9'12'594'0,"-4"-6"-197"16,0 0-67-16,-2 0-70 15,-3-2-63-15,8 0-73 16,4 4-23-16,-1-3-37 16,7-1-18-16,4 6-27 15,0 1-9-15,12 7-5 16,5 6-1-16,1-4-1 16,4 0 0-16,-5-1 3 15,-6-5 4-15,-3 4 8 16,-4-2 4-16,-11-1 5 15,-7 1-1-15,-10-3-6 0,-9-4-14 16,4-4-62-16,4-4-48 16,9-12-131-16,12-3-73 15,5-10 191-15</inkml:trace>
  <inkml:trace contextRef="#ctx0" brushRef="#br0" timeOffset="52140.9">19325 10985 1714 0,'2'14'713'0,"1"17"-448"16,-3 7-25-16,-2 10-99 16,4 4-37-16,8 2-45 15,3-1-15-15,2-7-25 16,5-3-6-16,-3-18-80 15,5-4-59-15,-4-17-132 16,1-5-19-16,3-13 164 16</inkml:trace>
  <inkml:trace contextRef="#ctx0" brushRef="#br0" timeOffset="52303.39">19249 11147 1045 0,'2'2'635'0,"2"2"32"16,5-2-440-16,2-2-17 16,11 2-111-16,6 5-46 15,-2-4-117-15,5-3-81 16,-5-6 92-16</inkml:trace>
  <inkml:trace contextRef="#ctx0" brushRef="#br0" timeOffset="52526.94">19697 11194 1503 0,'9'20'656'0,"1"5"-277"16,3 5-139-16,-3-3-57 15,-2 0-46-15,-1 0-83 16,-1-7-19-16,-5-1-14 15,1-4-12-15,-2-5-88 16,-3-5-59-16,-3-11-135 16,1-3-134-16,-4-14 264 15</inkml:trace>
  <inkml:trace contextRef="#ctx0" brushRef="#br0" timeOffset="52726.17">19597 11024 1352 0,'-2'16'685'0,"5"-9"-190"16,3 5-266-16,1-2-13 0,2 0-115 16,-2 0-42-1,2-6-117-15,4 11-71 0,0-12-163 16,2 4 164-16</inkml:trace>
  <inkml:trace contextRef="#ctx0" brushRef="#br0" timeOffset="53074.94">19988 11209 1476 0,'21'28'661'0,"-4"-1"-327"16,-7-2-44-16,-4 4-95 15,1-2-61-15,-6-5-75 16,-6-7-20-16,3-4-22 0,-6-6-8 15,2-5-29-15,-3-2-15 16,6-7-20-16,2-2-7 16,1-8 7-16,10 1 4 15,-7-5 11-15,2-2 6 16,3 5 16-16,1-1 10 16,5 10 8-16,4 4 19 15,-1 10 40-15,5 10 19 16,-3 4 28-16,-4 4-6 15,1 4-24-15,-8-2-18 0,2 4-37 16,-2-4-49-16,-5-8-127 16,3-3-81-16,-2-10-498 15,5-4 485-15</inkml:trace>
  <inkml:trace contextRef="#ctx0" brushRef="#br0" timeOffset="53274.58">20487 11144 1394 0,'-21'-1'651'0,"12"5"-215"16,3 7-147-16,-2-1-66 16,5 11-57-16,-3 1-85 15,-5-1-22-15,11 16-28 0,-1-7-10 16,12 2-12-16,14-1-10 15,-1-15-86-15,8-6-44 16,3-11-121-16,0-8-88 16,7-8 223-16</inkml:trace>
  <inkml:trace contextRef="#ctx0" brushRef="#br0" timeOffset="53479.36">20828 10994 1489 0,'0'18'640'0,"3"16"-345"16,-6 1-48-16,3 14-83 15,2 10-39-15,4-1-55 16,7 5-16-16,3-11-23 16,-9-13-16-16,12-13-91 15,-5-8-63-15,-1-18-98 16,9-6 125-16</inkml:trace>
  <inkml:trace contextRef="#ctx0" brushRef="#br0" timeOffset="53674.07">20741 11133 1913 0,'2'5'759'16,"5"-1"-520"-16,6 4-53 15,8-4-69-15,11 3-53 16,3-8-47-16,-5-5-5 16,5 5 3-16,-12-7-30 15,0 8-115-15,4-1-72 0,-5-1 108 16</inkml:trace>
  <inkml:trace contextRef="#ctx0" brushRef="#br0" timeOffset="54945.01">14312 12823 1379 0,'-17'5'545'0,"4"-5"-314"16,3 0-43-16,6-1-1 15,3 1-37-15,13 2-70 16,11-1-24-16,22 2-26 16,4-3-3-16,7 0-11 0,-4-2-4 15,-6-1-32-15,1 1-40 16,-11-4-118-16,-2 3-337 16,-15-8 345-16</inkml:trace>
  <inkml:trace contextRef="#ctx0" brushRef="#br0" timeOffset="55462.43">16017 12777 1252 0,'-39'15'535'0,"48"0"-238"16,9 8-36-16,-14 6-16 16,9 5-38-16,-9 4-91 15,-8-7-31-15,8 0-42 16,-3-7-16-16,3-5-59 16,8 0-68-16,-10-20-134 15,1-12-110-15,3-27 204 0</inkml:trace>
  <inkml:trace contextRef="#ctx0" brushRef="#br0" timeOffset="55631.79">15920 12564 1477 0,'7'4'624'16,"0"1"-342"-16,3 4-62 15,3 8-61-15,-2-3-56 16,0-1-96-16,9 2-65 0,2-6 141 15,5 3-86-15</inkml:trace>
  <inkml:trace contextRef="#ctx0" brushRef="#br0" timeOffset="55809.98">16476 12900 1589 0,'-9'27'668'16,"1"3"-400"-16,3-2-138 16,-12-5-14-16,5-4-120 15,-11-15-73-15,9-7-154 16,14 0-162-16,1-19 246 0</inkml:trace>
  <inkml:trace contextRef="#ctx0" brushRef="#br0" timeOffset="56085.19">16879 12834 1367 0,'9'9'657'0,"3"3"-288"0,-5 6-94 15,-9 1-10-15,1 11-93 16,0 4-38-16,-5 5-43 15,8 8-13-15,1 3-29 16,-3-2-12-16,5-3-16 16,-4-8-4-16,-5-11-10 15,-10-8-16-15,-3-13-67 16,-13-5-47-16,-1-10-107 16,4-4-55-16,-9-15 181 15</inkml:trace>
  <inkml:trace contextRef="#ctx0" brushRef="#br0" timeOffset="56225.46">16644 12683 1273 0,'24'-12'574'0,"6"8"-257"0,2 2-84 16,-4 2-65-16,2 6-56 15,-11 0-155-15,1-2-92 16,4 9 85-16</inkml:trace>
  <inkml:trace contextRef="#ctx0" brushRef="#br0" timeOffset="56434.43">17280 12909 1163 0,'6'15'681'15,"-7"-9"32"-15,-11 6-477 16,-1 7-24-16,-12 0-89 16,-1 3-53-16,1-5-88 15,2 0-46-15,6-8-138 16,5-9-86-16,14-4 174 16</inkml:trace>
  <inkml:trace contextRef="#ctx0" brushRef="#br0" timeOffset="56653.94">17513 12641 1796 0,'2'12'743'16,"-2"16"-466"-16,-2 9-47 15,2 13-79-15,-8-1-51 16,0 3-53-16,4-2-14 15,0-7-15-15,8-3-37 0,5-20-148 16,5-7-67-16,-7-16 93 16,5-11 26-16</inkml:trace>
  <inkml:trace contextRef="#ctx0" brushRef="#br0" timeOffset="56894.57">17705 12788 1271 0,'-5'6'637'16,"-3"1"-196"-16,-11 6-180 16,-7 1-25-16,-4 0-100 15,-3-2-47-15,6-3-39 16,6 1-4-16,9-2 4 16,12 6-2-16,10 3 1 15,6 5-1-15,15 4-3 0,3-3 0 16,11 6-18-16,3-11-7 15,3-2-5 1,12 6-12-16,-14-15-133 0,-8 3-41 16,0-8 92-16</inkml:trace>
  <inkml:trace contextRef="#ctx0" brushRef="#br0" timeOffset="57678.16">18957 12747 1371 0,'-3'-13'567'15,"-6"-4"-347"-15,6 4-9 16,-10 2-48-16,-6 6-37 16,-3 8-47-16,7 10-4 15,-14 11-14-15,14 10-11 0,-2 8-21 16,-4-4-10-16,21 7-12 16,-3-13-4-16,17-5-6 15,13 1-22-15,3-18-52 16,-4-6-30-16,2-13-78 15,4-5-37-15,-3-8-107 16,8 7-71-16,-14-8-16 16,-9-1 53-16,-4 8 191 15,-6 1 158-15,4 11 259 16,-4 7 65-16,0 7 65 16,1 11-13-16,-2 8-74 15,-3-7-25-15,9 7-38 16,0-7-21-16,3-3-67 15,7 0-32-15,0-11-54 16,3-1-23-16,2-16-22 0,0 1-6 16,-1-11-20-16,-3-12-18 15,-5 1-41-15,-9-8-18 16,-14 3-1-16,-6 9 15 16,-16 4 45-16,2 10 20 15,-6 8 22-15,1 9 5 16,5 11-1-16,6 3-1 15,5 5-10-15,9 2-7 16,8-6-73-16,4 1-56 0,12-12-141 16,3-11-126-16,5-11 259 15</inkml:trace>
  <inkml:trace contextRef="#ctx0" brushRef="#br0" timeOffset="58011.66">19396 12827 753 0,'28'9'481'0,"-16"1"72"16,2 6-173-16,-3 6-58 16,-3-1-37-16,-5 6-94 15,-3 0-43-15,2-5-63 16,-1 1-25-16,14-8-36 16,-4-9-11-16,10-4-18 15,3-12-10-15,4-4-37 16,1-5-11-16,-4-7-4 15,-2-4 10-15,-9 10 36 16,-5 1 16-16,-3 11 13 0,-4 11 8 16,-2-2 31-16,-2 4 6 15,1-5 12-15,0 9-1 16,-1 16-20-16,-1 30-6 16,3-32-12-16,3-13-7 15,1-3-59-15,-2-3-48 0,2-11-105 16,3 0-60-16,3-20 155 15</inkml:trace>
  <inkml:trace contextRef="#ctx0" brushRef="#br0" timeOffset="58195.89">19892 12679 1426 0,'10'17'664'0,"-12"22"-247"15,3 6-113-15,-3 10-74 16,2 5-61-16,-3-10-86 16,3-3-26-16,3-14-31 15,-4-10-9-15,13-10-83 16,-2-8-45-16,3-10-101 16,4-5-76-16,6-9 189 0</inkml:trace>
  <inkml:trace contextRef="#ctx0" brushRef="#br0" timeOffset="58821.69">20314 12935 1278 0,'5'6'578'16,"-1"-5"-261"-16,-10-12-127 16,-4-4-15-16,-3-1-45 15,-7-5-17-15,2 9-10 16,0 2 7-16,0 8-12 0,0 5-4 16,3 11-21-16,0 6-13 15,6 6-17-15,2 2-15 16,7 2-15-16,2-1-2 15,9 2-4-15,6-6 0 16,5-9-4-16,2-8-3 0,6-18-4 16,2-7-7-16,1-24-42 15,-10-12-21-15,2-2-23 16,-5-4-2-16,-8 7 42 16,8 6 21-16,-16 8 30 15,0 10 9-15,-5 14 20 16,-6 7 23-16,4 13 22 15,-6 4 10-15,8 23 13 16,-2 8-11-16,1 16-5 16,10 10-7-16,-6-7-21 15,6-2-10-15,0-16-15 16,-9-15-15-16,12-8-143 16,2-11-68-16,16-13 115 15</inkml:trace>
  <inkml:trace contextRef="#ctx0" brushRef="#br0" timeOffset="59494.91">21285 12632 1496 0,'18'16'624'0,"1"17"-337"16,-7 6-57-16,-11 10-15 15,2 6-53-15,-8 2-67 0,7-3-23 16,-2-7-31-16,4-4-9 15,-6-21-17-15,-1-1-5 16,1-18-18-16,-7-9-8 16,0-5-21-16,-4-5-11 15,-1-11-6-15,8 5 0 16,6-7 17-16,0 0 9 16,13 10 20-16,4 4 6 15,9 4 9-15,-1 5 11 0,2 6 16 16,4 4 6-16,-14 7 9 15,4-2-4-15,-9 3-6 16,-14-2-2-16,8 6-3 16,-6 2 0-16,-3 5-5 15,-1 1-4-15,-12-5-8 16,0-2-11-16,-14-11-33 16,0-2-36-16,1-4-93 15,1-3-44-15,14 0-111 16,5-5-37-16,15 0 226 15</inkml:trace>
  <inkml:trace contextRef="#ctx0" brushRef="#br0" timeOffset="59828.14">21573 13018 1034 0,'11'11'522'0,"6"-4"-89"0,1-4-100 15,1-4-49-15,-2-5-41 16,7-3-113-16,1-6-49 15,9-7-62-15,2-4-13 16,-5-11-6-16,-7-2-4 16,-7 7-4-16,-11 6 2 15,-15 7 4-15,-1 8 3 0,-19 7 8 16,1 4 9-16,-1 13 24 16,5 2 13-1,10 17 23-15,1-3 2 0,13 11-13 16,1 3-10-16,13-11-22 15,9 11-10-15,11-18-17 16,5-6-2-16,4-10-104 16,-7-17-69-16,16-3-566 15,9-7 483-15</inkml:trace>
  <inkml:trace contextRef="#ctx0" brushRef="#br0" timeOffset="60312.86">22828 13039 1142 0,'18'-9'498'0,"1"4"-199"16,9 3-87-16,-1-10-44 15,-11-5-23-15,-2-6-69 16,-3-3-23-16,-12-6-24 15,7 8-2-15,-7-3-3 16,-22-3-2-16,7 10-3 16,9 7-1-16,-14 3-2 15,14 9 7-15,-21 8 15 16,-8 3 4-16,3 14 4 16,-1 5 2-16,16 6 0 15,11 6-1-15,9-9 4 16,6-3-8-16,10-10-17 0,4-10-7 15,4-4-11-15,2-5-28 16,-5-5-79-16,3-1-52 16,-2-6-154-16,0 0-127 15,6 2 279-15</inkml:trace>
  <inkml:trace contextRef="#ctx0" brushRef="#br0" timeOffset="60764.31">23141 12999 1272 0,'0'0'567'15,"2"2"-261"-15,4 0-95 16,-6-2-1-16,0 0-45 16,6-1-27-16,12-5-37 15,27-11-14-15,-29 7-26 16,6 3-18-16,-9-14-26 16,-1-5-8-16,-3-2-4 15,-8-3-1-15,-5 2-3 0,-7-2-2 16,-5 5-2-16,0 4 0 15,-4 11 2-15,-2 3 1 16,1 11 1-16,0 3 1 16,3 7 2-16,5 5 2 15,4 0 2-15,4 2-3 16,4-7-3-16,2-2-2 0,2-3-8 16,2-4-4-16,1-2-10 15,-1-1-5-15,1-1 1 16,-3-3 3-16,0 2-6 15,-3 1-15-15,0-1-96 16,-1 0-29-16,0 0 97 16</inkml:trace>
  <inkml:trace contextRef="#ctx0" brushRef="#br0" timeOffset="61395.67">22899 12864 912 0,'-6'3'407'0,"2"-3"-137"15,1-2-80-15,-2-1-45 16,4 2-17-16,0-1-52 15,0 2-10-15,0 0 7 16,0 0 10-16,0 0 17 16,-6 11 1-16,-3 8 9 0,-14 25 2 15,28-21-9-15,-10-6-9 16,8 3-18-16,-3-4-8 16,-1 0-17-16,9 1-12 15,5-1-22-15,7-2-8 16,0-9-17-16,-3-2-28 15,1-10-86-15,-2-1-79 0,7-4-497 16,7-1 468-16</inkml:trace>
  <inkml:trace contextRef="#ctx0" brushRef="#br0" timeOffset="62393.46">23166 12833 865 0,'4'-10'483'15,"0"3"-106"-15,-2-2-102 16,7-28-12-16,-15 32-64 15,-1 0-28-15,-5 6-45 16,-2 4-20-16,-2 10-26 16,-6 0-13-16,6 8-28 15,0 4-5-15,5-3-7 16,6 2-4-16,-1 0-1 16,8 2-2-16,-1-7-2 15,6 5-3-15,5-9-6 0,1-8-6 16,8-4-7-16,0-11-3 15,5-5-3-15,3 0-1 16,-4-9-9-16,-1 6-3 16,-7-7 2-16,-9-4 2 0,-1 14 13 15,-6 6 6-15,-3 3 5 16,0 3 1-16,0-1 0 16,1 0-1-16,0 0 7 15,-5 4 4-15,-3 7 2 16,-25 35 2-16,27-25-3 15,-2-5-3-15,-1 15 0 16,-1 5-2-16,1 7-3 16,3 10-1-16,7-4-2 15,6 3-1-15,10-9-4 16,6-6-2-16,9-9-2 16,6-2-1-16,-2-17-3 15,-8-9 0-15,2-11-22 16,-12-9-18-16,-3-7-35 15,4 0-22-15,-20-6-18 16,-16-7 10-16,2 5 31 16,-10 2 22-16,-10 4 45 15,5 8 9-15,-13 8 56 16,3 8 34-16,12 5 54 0,8 7 17 16,11-1-40-16,7-2-30 15,6 3-59-15,7-11-17 16,15 3-34-16,5-4-42 15,11-14-111-15,1-2-77 16,3-3 148-16</inkml:trace>
  <inkml:trace contextRef="#ctx0" brushRef="#br0" timeOffset="63051.2">23536 12781 1545 0,'-7'18'743'15,"-7"5"-333"-15,6 16-111 16,-1 5-44-16,0 1-114 16,7-3-37-16,2-10-59 15,-3-10-15-15,10-8-22 16,5-2-9-16,6-13-11 16,14-1-1-16,-7-16-31 15,2-8-17-15,-1-7-28 16,-1-1-10-16,-4 7 29 15,1 11 21-15,-11 5 34 16,-3 5 11-16,-6 8 16 0,-1 7 13 16,3 8 26-16,3 13 11 15,4-4 8-15,3 0-7 16,10 0-22-16,6-7-9 16,0-3-18-16,6-1-7 15,-12-14-10-15,-2-2-3 0,0-10-21 16,-3-2-13-16,2-2-27 15,-14-10-14-15,9 1 1 16,-8-5 14-16,5 0 34 16,2 3 18-16,-13 1 25 15,-4 2 7-15,-8 9 8 16,-2 6 11-16,0 8 16 16,-5 5 7-16,6 14 8 15,-7 0-3-15,2 4-15 16,11 4-9-16,-1-7-17 15,-2 1-7-15,7-4-9 16,9 1-4-16,5-9-6 16,11-6-2-16,7-4-2 15,-6-12 2-15,3-7 1 16,5 9 3-16,-8-5 0 16,-6 1 3-16,-5 12 1 0,-7-3 2 15,-1 11 3 1,0 8 1-16,-4 2-2 0,4 4-3 15,-4-9-74-15,2-4-50 16,7-7-133-16,0-13-81 16,8-16 211-16</inkml:trace>
  <inkml:trace contextRef="#ctx0" brushRef="#br0" timeOffset="63260.62">24420 12598 1650 0,'0'10'788'16,"7"10"-354"-16,-12 11-153 16,-2 13-52-16,0 11-113 15,-11-5-34-15,18 7-39 16,-4-9-11-16,9-3-16 16,6 1-4-16,-12-18-10 15,10 1-6-15,-4-18-62 16,-7-10-30-16,8-3-80 15,-3-4-43-15,1-4-77 16,-1-4 84-16,16-2 122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27:08.28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5049 9533 484 0,'0'0'318'0,"0"0"-39"15,0 0-43-15,0 0-21 16,0 0-42-16,4 1-14 16,-2-1-38-16,1-1-17 0,-3 0-30 15,0 0-15-15,4-11-6 16,-5-1-3-16,-20-25 0 15,3 30 4-15,-5 8 2 16,-6 0 7-16,6 12 8 16,-3 0 2-16,7 5-1 15,6 8-4-15,-3 5-4 16,8 4 0-16,8 11 2 16,2 4 1-16,10 12-4 15,-1 6-2-15,1 12-16 16,7 2-8-16,-3-4-15 15,3-4-7-15,-6-17-8 16,4-7 0-16,-12-19-7 16,-3-15-17-16,1-7-72 15,-7-8-65-15,-8-11-179 16,6-1-125-16,-24-21 284 16</inkml:trace>
  <inkml:trace contextRef="#ctx0" brushRef="#br0" timeOffset="195.82">4681 9900 1249 0,'0'-7'599'0,"2"2"-278"0,10 3-69 15,4 2-1-15,14 2-85 16,10 3-24-16,10-1-42 16,9 0-16-16,-11-3-34 15,-13-3-15-15,-1 1-74 16,-12-2-61-16,5 2-185 15,7-3 85-15,-4 6 91 16</inkml:trace>
  <inkml:trace contextRef="#ctx0" brushRef="#br0" timeOffset="519.76">5375 9875 1629 0,'-4'-3'645'16,"-4"1"-452"-16,-5 0 6 15,6 8-79-15,4 7-29 16,1 7-42-16,6 9-9 16,6 3-8-16,2-1-4 15,9-4-7-15,4-3-5 16,3-5-5-16,5-6-4 15,-8-12-4-15,-2-6-3 16,4-14-16-16,-6-5-21 0,-4-4-40 16,-4 2-18-16,-22 0-22 15,-12-3-8-15,-6 7-38 16,-6 4-30-16,-1 9-238 16,-4 6 280-16</inkml:trace>
  <inkml:trace contextRef="#ctx0" brushRef="#br0" timeOffset="798.9">5508 9817 585 0,'4'0'329'15,"-6"-1"-48"-15,0 2-37 16,1-1-88-16,0-1-47 16,0 1-74-16,-6 1-54 15,-8 2-127-15,-22 13-166 16,23-12 190-16</inkml:trace>
  <inkml:trace contextRef="#ctx0" brushRef="#br0" timeOffset="1129.8">5367 9854 1184 0,'2'0'563'0,"-2"0"-193"15,0 0-88-15,0 0-59 16,2 0-54-16,13 2-77 0,29 4-22 15,-20-10-25-15,2 0-11 16,2-3-13-16,2 2-3 16,-7 4-7-16,-9-4-2 15,-1 11-50-15,2 3-63 16,-13 3-161-16,-2 4 160 16</inkml:trace>
  <inkml:trace contextRef="#ctx0" brushRef="#br0" timeOffset="1789.48">5821 9890 1518 0,'1'-3'638'0,"-1"2"-380"16,3-1 9-16,11 4-77 15,-3 2-44-15,30 57-58 16,-22-23-23-16,-6-4-24 16,9 2-7-16,-10-13-14 15,-16-9-7-15,5-10-1 16,-10-4 0-16,1-3-1 16,5-1 1-16,-16-7-6 15,-2-3-2-15,0-6-4 16,-2-2 0-16,18 2-4 15,6 0-2-15,12-1-1 16,7-2 0-16,14-1 2 0,5 7 1 16,-3-3 1-16,-3 5 1 15,-1 4-58-15,1-1-62 16,0 3-135-16,9 5 149 16</inkml:trace>
  <inkml:trace contextRef="#ctx0" brushRef="#br0" timeOffset="2748.56">7418 9603 747 0,'10'6'414'16,"-4"0"-19"-16,-3 0-57 16,4 15-1-16,0 6-40 15,-1 12-78-15,6 7-37 16,-6 8-56-16,-1 3-25 15,-1 1-43-15,-4 0-16 16,6-15-23-16,6-4-6 16,-9-22-32-16,1-11-55 15,-1-7-113-15,-4-11-80 0,5-10 153 16</inkml:trace>
  <inkml:trace contextRef="#ctx0" brushRef="#br0" timeOffset="3101.82">8040 9577 1535 0,'-7'10'651'0,"-2"-5"-372"15,-10 1-33-15,5 3-79 16,-5-1-52-16,-3 2-64 0,-1 6-20 16,1-2-13-16,5 7 1 15,10-2 3-15,9 1 1 16,5-1 5-16,8-2-1 16,-2 0-1-16,9-2-3 15,-5-7-9-15,-10-7-5 0,11-1-5 16,-5 0 4-1,2 1-75-15,-6-3-66 16,-4-1-174-16,-2 2 177 0</inkml:trace>
  <inkml:trace contextRef="#ctx0" brushRef="#br0" timeOffset="3271.87">7952 9899 1251 0,'0'11'624'0,"0"5"-153"15,4-5-142-15,0-1-76 16,1-1-66-16,6-5-95 16,-7-2-29-16,1 0-31 15,0-5-9-15,-5 3-20 16,0 0-61-16,0 0-140 16,12-1-107-16,16 1 169 15</inkml:trace>
  <inkml:trace contextRef="#ctx0" brushRef="#br0" timeOffset="3512.42">8499 9829 1363 0,'-1'11'756'0,"0"10"-33"16,-4 7-531-16,13 4-9 0,-8 7-98 15,11 3-38-15,-7-6-29 16,-6-4-10-16,4-15-102 16,-5-10-68-16,9-15 82 15,6-14-3-15</inkml:trace>
  <inkml:trace contextRef="#ctx0" brushRef="#br0" timeOffset="3656.31">8435 9668 1875 0,'9'8'781'0,"-6"-6"-454"15,-15-6-102-15,15 6-69 16,0 1-65-16,4 3-68 0,11 8-55 16,-6-10-173-16,17 5-73 15,8-14 147-15</inkml:trace>
  <inkml:trace contextRef="#ctx0" brushRef="#br0" timeOffset="4002.01">9025 9622 1642 0,'-8'2'696'15,"1"4"-441"-15,3 1-64 16,-6 2-7-16,-7 3-99 16,-17-6-28-16,18 10-38 15,5 9-4-15,-5-6-5 16,12 8 3-16,-8-9 10 16,-2-10 2-16,16 8 6 15,3-6-1-15,7 2-3 16,1 0-2-16,0 0-5 15,13-2-5-15,-6-4-8 0,8 6-1 16,1-12-2-16,-18-2-4 16,14 0-94-16,-11-5-61 15,-2 7-176-15,5 6 190 16</inkml:trace>
  <inkml:trace contextRef="#ctx0" brushRef="#br0" timeOffset="4213.51">8915 9994 1320 0,'4'7'622'0,"-2"-4"-179"16,9-1-130-16,-7-1-76 16,-8-1-50-16,14 2-104 15,-8-3-28-15,19 0-28 16,13-1-9-16,-9-2 3 15,8-2-55-15,-8 3-150 16,-2-1-45-16,2-1 106 16</inkml:trace>
  <inkml:trace contextRef="#ctx0" brushRef="#br0" timeOffset="4673.72">9488 9778 1801 0,'2'6'769'0,"-11"1"-457"15,12 9-125-15,-9-4-3 16,7 16-92-16,-1 0-32 0,0 7-27 15,4 4-9-15,-4-5-14 16,-4-8-3-16,4-8-5 16,6-5-3-16,0-11-7 15,-4-4 0-15,1-11-5 16,6-5-2-16,-4-9-1 16,12 0-2-16,-7-6-10 15,-7-3 4-15,13 9 4 16,-1 0 4-16,5 14 16 15,9 14 4-15,-11 0 13 16,7 11 11-16,-7 4 16 16,-1-2 6-16,-1 15 5 15,-5 2-9-15,-1 5-10 16,-2 0-9-16,-7-11-27 16,0-5-29-16,-1-11-115 15,-1-7-61-15,1-5-663 0,0-8 589 16</inkml:trace>
  <inkml:trace contextRef="#ctx0" brushRef="#br0" timeOffset="5015.09">10409 9913 1449 0,'62'0'675'0,"-57"1"-121"16,3 3-266-16,-5-1-72 16,-10-2-11-16,4 4-111 15,3 3-33-15,-12 1-36 0,4 0-25 16,-12-4-129-16,-7-3-82 16,4-3 121-16</inkml:trace>
  <inkml:trace contextRef="#ctx0" brushRef="#br0" timeOffset="5601.08">11505 9558 985 0,'22'-2'452'15,"-8"-12"-170"-15,-4-2-51 16,-3-7 2-16,-10-4-34 16,-4-1-42-16,-5 0-11 15,-4 10-27-15,1 5-15 16,-2 8-26-16,4 6-14 0,-3 8-22 15,-1 4-9-15,5 11-6 16,1 5-3-16,10 16-6 16,12 7 0-16,-5 6-2 15,4 7 0-15,1 1 6 16,-8 0 1-16,5 9 0 16,3-4-1-16,-6-9-7 15,2-6-4-15,1-14-7 16,-11-29-23-1,2-6-100-15,0-1-70 0,-11-3-203 16,-12-18 235-16</inkml:trace>
  <inkml:trace contextRef="#ctx0" brushRef="#br0" timeOffset="5749.76">11233 9701 1358 0,'12'5'594'0,"5"4"-282"0,5-1-40 15,8-4-83-15,-4 0-55 16,13-3-97-16,0 1-17 16,-3-5-33-16,3 3-38 15,-10-5-116-15,-4-3-89 16,-1 12 152-16</inkml:trace>
  <inkml:trace contextRef="#ctx0" brushRef="#br0" timeOffset="6272.76">11663 9704 1160 0,'-5'10'578'0,"0"6"-155"16,0 3-79-16,0 7-73 15,5 9-53-15,1-6-94 16,4-1-32-16,6-6-49 16,1-3-16-16,1-7-16 15,4-1-5-15,3-16-7 16,-2-8-7-16,0-11-43 15,-2-1-20-15,-11-4-37 16,-5-1-8-16,-12 5 33 16,-9-2 21-16,-5 8 41 15,0 3 15-15,-1 9 14 16,8 5 13-16,4 4 25 0,6 5 13 16,5-2 11-16,5 7-6 15,8-6-19-15,2-5-14 16,10 4-16-16,4-3-3 15,10-2-6-15,3 1-3 16,14-2 0-16,-2-2 0 16,-4 3 4-16,5 11 7 15,-23 2 9-15,-9-2 4 0,-1 14 3 16,-10-1-3-16,-1 3-3 16,-6 1 0-16,-6-9 2 15,-10-7 3-15,6-2 6 16,2-4-2-16,-1-11-8 15,17 0-8-15,-9-16-15 16,4 1-2-16,8-7-3 16,-14-8-3-16,18 12-6 15,7-1-51-15,-1 9-131 16,12 5 37-16,-4-5 62 16</inkml:trace>
  <inkml:trace contextRef="#ctx0" brushRef="#br0" timeOffset="7365.15">13118 9541 1461 0,'-1'-1'613'16,"0"0"-342"-16,1 0 9 0,0 1-15 16,6 17-48-16,12 56-77 15,-15-29-23-15,-1 12-45 16,0-1-20-16,-1-4-27 15,-1 1-8-15,1-20-18 16,0-7-21-16,2-20-99 16,4-5-71-16,1-23-106 15,6-3 164-15</inkml:trace>
  <inkml:trace contextRef="#ctx0" brushRef="#br0" timeOffset="7959.62">13719 9488 1421 0,'10'-4'587'15,"-12"6"-236"-15,-9-2-125 16,-10 7-22-16,-5 1-38 0,-12 3-110 15,-2 3-9-15,9 0 1 16,-1-1 5-16,18-1-4 16,5 1-5-16,10-1-9 15,5-1-7-15,7 3-7 16,9 1-1-16,1-2 1 16,11 3 0-16,-3-7-6 15,0 4-1-15,-5-10-14 16,-5-2-77-16,-11-1-161 15,-7-9 158-15</inkml:trace>
  <inkml:trace contextRef="#ctx0" brushRef="#br0" timeOffset="8112.76">13562 9782 1607 0,'5'15'738'16,"7"3"-342"-16,8-9-165 0,-4-4-11 15,8 4-115-15,-3-9-50 16,0 1-20-16,0 1-59 16,-8-4-165-16,1 2 129 15,-7 3-26-15</inkml:trace>
  <inkml:trace contextRef="#ctx0" brushRef="#br0" timeOffset="8400.69">14145 9704 1704 0,'-4'11'668'0,"0"-10"-318"16,4 11-153-16,-1-3-47 15,-2 2 5-15,5 22-87 16,-1 1-9-16,8 21 8 15,2 7-6-15,3-6-17 16,-1-5-5-16,0-9-11 16,-8-12-6-16,-7-7-6 15,-5-3-10-15,-17-16-33 16,-8 0-58-16,-11-12-123 0,-9-11-63 16,5-6 162-16,1-9 20 15</inkml:trace>
  <inkml:trace contextRef="#ctx0" brushRef="#br0" timeOffset="8559.42">13882 9496 1644 0,'44'-4'716'0,"-21"1"-344"16,2 0-103-16,-6 3-76 16,-2 0-65-16,2 1-84 15,10 6-88-15,-13-4-120 16,6 0 109-16</inkml:trace>
  <inkml:trace contextRef="#ctx0" brushRef="#br0" timeOffset="8910.39">14659 9520 1603 0,'-6'-1'678'15,"0"1"-388"-15,-6 3-120 16,-6 1 12-16,-7 4-89 16,0 3-41-16,-7 2-32 15,3 3-8-15,3-1-4 16,4-1 3-16,14 1 6 15,-6-5 4-15,18 6 5 16,-1-1-3-16,7 2-5 16,6-7 1-1,2 3 0-15,11 3 0 0,11-4-2 16,-2 2-4-16,-7-13 8 16,-7-1-38-16,-9 0-135 15,-6-3-65-15,-12 1 109 16</inkml:trace>
  <inkml:trace contextRef="#ctx0" brushRef="#br0" timeOffset="9077.76">14475 9804 1429 0,'-1'7'676'0,"2"-1"-300"16,4 1-141-16,6 5-17 15,4-3-120-15,6 2-49 16,0-6-20-16,4-2-51 0,3-3-139 15,-2-6-45-15,1 6 96 16</inkml:trace>
  <inkml:trace contextRef="#ctx0" brushRef="#br0" timeOffset="9522.36">15144 9624 1519 0,'-5'20'625'0,"3"2"-312"16,0 5-98-16,0 2-17 15,1 2-41-15,1 0-73 0,0-7-17 16,0 2-17-16,0-3-11 15,0-12-25-15,0-3-6 16,1-8-4-16,1 0-3 16,-2-4-2-16,0 2-2 15,0 1-3-15,2-12 2 16,5-13 0-16,12-20-1 16,-3 19 1-16,2 1 1 15,6 8 0-15,3-2 3 0,3 9 0 16,0-2 3-16,5 14 14 15,4 10 19-15,-5 16 31 16,-8-3 12-16,-5 6 4 16,-15-5-15-16,0 0-26 15,15 10-11-15,-15-15-31 16,9-2-35-16,-16-18-162 16,-3-8-86-16,5-5 161 15</inkml:trace>
  <inkml:trace contextRef="#ctx0" brushRef="#br0" timeOffset="19732.73">8226 12113 809 0,'-43'32'441'16,"32"-28"-107"-16,4-1-82 15,-2-3 16-15,5 1-53 16,1-1-27-16,1 0-38 0,1 0-25 16,1 0-46-1,-1-1-25-15,1 0-36 0,0 1-9 16,9 1-4-16,17 5 0 16,35 0 0-16,-24-11-2 15,12 5 0-15,-11-6 0 16,4 4-1-16,2 8 1 15,-19-6 0-15,4 4 0 16,-18 1 2-16,-10-1 2 16,4 2 7-16,0 6 4 0,-3 0 3 15,3 5 4 1,-4 9 5-16,0 1 1 0,2 14 5 16,-4-5-3-16,2 9-9 15,-3-5-6-15,6-3-8 16,8 2-3-16,-5-17-5 15,3-1-2-15,-4-13-11 16,-6-6-42-16,4-4-110 16,-4-4-62-16,-1 5-148 15,1 0 218-15</inkml:trace>
  <inkml:trace contextRef="#ctx0" brushRef="#br0" timeOffset="19937.36">8263 12430 1433 0,'0'8'569'16,"1"-9"-355"-16,9 4-11 15,7-4-19-15,2-6-35 16,10 4-65-16,1 0-23 16,-3 0-31-16,-2 0-10 15,-3 1-13-15,-18-7-55 16,10 11-132-16,0 0-93 15,-3 1 149-15</inkml:trace>
  <inkml:trace contextRef="#ctx0" brushRef="#br0" timeOffset="20125.37">8297 12563 1094 0,'-4'5'586'15,"-1"-6"-126"-15,11 1-227 16,1 3-18-16,8 0-71 15,3-1-31-15,9-2-34 16,3-3-19-16,-3 0-27 16,2 6-9-16,-6 1-49 15,-9-2-77-15,8 2-149 16,9 2 154-16</inkml:trace>
  <inkml:trace contextRef="#ctx0" brushRef="#br0" timeOffset="20620.32">9193 12239 881 0,'-9'-81'480'0,"9"75"-6"16,0 3-167-16,0 0-62 0,0 3-27 16,0 0-69-16,3 23-20 15,5 59-5-15,-6-19-13 16,-1 7-33-16,0-4-19 15,6-7-28-15,1-6-11 16,2-19-11-16,-3-14-9 16,1-12-141-16,0-2-90 15,-2-22-350-15,2 3 346 0</inkml:trace>
  <inkml:trace contextRef="#ctx0" brushRef="#br0" timeOffset="20919.79">9486 12290 1344 0,'-8'1'609'16,"1"6"-285"-16,-18 7-104 15,-5 4-16-15,-4 6-66 16,-7-2-29-16,3-2-35 16,2 0-10-16,11-8-8 15,9 1-3-15,6-4-14 16,7 1-4-16,9 0-9 15,4 6-4-15,12-3 3 16,2-2 3-16,8 2 7 16,2-8-1-16,0 6-7 0,-4-4-4 15,-6 1-7-15,-6 0-3 16,-9-4-5-16,-4-1 7 16,2 2-96-16,-7-5-84 15,10 0 105-15</inkml:trace>
  <inkml:trace contextRef="#ctx0" brushRef="#br0" timeOffset="22190.36">10972 12296 967 0,'-13'1'445'16,"10"-1"-141"-16,10 1-58 16,-7-3-11-16,-8-6-32 15,9-5-52-15,-8-6-17 16,7-1-17-16,3 0-12 15,-12 3-31-15,-8 3-13 16,-6 7-23-16,-4 7-10 16,-8 8-13-16,7 6-5 15,-5 2-4-15,8 1-2 0,7 4-2 16,2 1-1-16,16 4-1 16,4 0-2-16,16 4 1 15,9-4 1-15,11-2 3 16,1-5 1-16,3-4 1 15,-13-2 3-15,-10-5 6 16,-8 4 7 0,-6-6 14-16,1 0 5 0,-5 15 8 15,4 4 2-15,-13-1-11 16,-9-13-6-16,-13-5-11 16,0-6-29-16,-9-1-89 15,-1-4-51-15,18 0-156 16,2-3-84-16,25-3 250 15</inkml:trace>
  <inkml:trace contextRef="#ctx0" brushRef="#br0" timeOffset="22327.55">11051 12471 1146 0,'16'4'573'16,"2"-1"-152"-16,-6-1-103 16,-2 6-60-16,0 0-39 15,-6 2-70-15,0 6-32 16,-3-9-60-16,1 3-18 15,2-6-164-15,3 0-89 16,8-11 129-16</inkml:trace>
  <inkml:trace contextRef="#ctx0" brushRef="#br0" timeOffset="22535.13">11370 12081 1581 0,'17'23'676'0,"-15"15"-341"16,6 13-101-16,-5 10-56 16,-12 6-61-16,11 0-80 15,2-4-13-15,7-15-14 16,20-3-6-16,-11-24-32 16,9-8-55-16,-6-21-143 15,-9-12-90-15,5-21 183 16</inkml:trace>
  <inkml:trace contextRef="#ctx0" brushRef="#br0" timeOffset="22712.29">11275 12233 1682 0,'8'-3'695'16,"6"3"-430"-16,5 0-10 15,-3 5-62-15,11 4-61 0,-8-6-74 16,-3 0-23-16,2-3-25 15,-14-4-74-15,11 4 256 16,14 7-162-16</inkml:trace>
  <inkml:trace contextRef="#ctx0" brushRef="#br0" timeOffset="22966.58">11779 12478 1989 0,'1'21'733'0,"-3"-14"-461"0,1-7-133 15,2 1-16-15,-1-1 8 16,0 0-80-16,0 0-26 15,0 0-33-15,0 0-86 16,0 0-598-16,0-1 490 16</inkml:trace>
  <inkml:trace contextRef="#ctx0" brushRef="#br0" timeOffset="25382.44">13697 12254 1212 0,'0'0'525'0,"0"0"-270"15,0 0-3-15,0-1-58 16,0-6-39-16,-1-13-55 15,-8-28-7-15,-6 33-7 16,-6 0-10-16,-6 8-26 16,-3 5-13-16,0 10-13 15,11 14-8 1,10-11-9-16,1 0 1 0,-25 44-1 0,9 8 2 16,8 7 2-16,12-26 1 15,12-6-1-15,14 0-1 16,8-15 0-16,16 9-2 15,7-14 0-15,-12-17-3 16,3 3 10-16,-11-13-44 16,0 2-157-16,-4 3-16 15,-2 4 89-15</inkml:trace>
  <inkml:trace contextRef="#ctx0" brushRef="#br0" timeOffset="25617.11">14102 12338 1810 0,'-18'7'736'0,"8"-7"-455"16,3 1-74-16,5 1-62 15,1-2-57-15,1 0-45 16,1 0-8-16,27 8 2 15,27 7-1-15,-27-13-16 16,-2 1-6-16,-3-3-25 16,-1 0-72-16,-6 1-171 15,-4-2-523-15,-7-7 512 16</inkml:trace>
  <inkml:trace contextRef="#ctx0" brushRef="#br0" timeOffset="26126.81">14896 12361 1299 0,'22'-3'548'16,"-14"-14"-264"-16,-9-9-57 15,1 0-15-15,-8-4-52 16,-4 4-79-16,3 3-15 16,-17 9-16-16,-5 5-3 0,-8 7-15 15,-5 8-8-15,4 10-2 16,5 7-1-16,9 10 7 16,7 1 3-16,9 4-6 15,4-2-2-15,9 1-4 16,3-5-3-16,9-7-1 15,1-9 0-15,7-11-5 16,3-4-2-16,5-10-2 16,7 1-1-16,-1-11-3 15,3-3 1-15,-9 0-1 16,-3 3 1-16,-14 9 0 16,-4 2 0-16,-8 9 5 15,1 4 5-15,-5 4 17 0,1 2 9 31,1 1 9-31,4 16 1 0,0 4-13 0,9 0-9 16,-1-6-12-16,-1-7-2 16,-8-10-66-16,-6-7-76 15,2-8-172-15,-3-9 225 16,21-9-7-16</inkml:trace>
  <inkml:trace contextRef="#ctx0" brushRef="#br0" timeOffset="26291.95">15183 12442 1579 0,'12'21'676'0,"1"0"-280"16,0 4-126-16,-3-3-29 15,-2 9-43-15,-3-7-108 16,0-3-36-16,-5-10-55 16,2-4-95-16,-5-23-158 15,-1-14 395-15,-1-15-181 16</inkml:trace>
  <inkml:trace contextRef="#ctx0" brushRef="#br0" timeOffset="26434.77">15193 12256 1457 0,'2'7'666'16,"1"-5"-299"-16,0 1-153 15,-3-3 0-15,0 0-106 16,0 0-73-16,0 0-164 0,0 0 95 15</inkml:trace>
  <inkml:trace contextRef="#ctx0" brushRef="#br0" timeOffset="26709.02">15650 12394 1929 0,'-17'13'765'0,"12"-8"-496"16,-1-5-90-16,11 1-44 16,6 6-49-16,5-5-47 15,9 7-6-15,-2-6-2 16,-1-6-9-16,1 3-44 15,-2 0-77-15,1 0-160 16,-4-4-20-16,2-6 142 16</inkml:trace>
  <inkml:trace contextRef="#ctx0" brushRef="#br0" timeOffset="27222.83">16289 12367 1064 0,'8'4'551'0,"-8"-6"-38"15,-1-3-176-15,-3-8-62 16,2-1-49-16,-3-9-129 15,-2-2-39-15,-4-2-36 16,-4-3-5-16,-6 10-6 16,-1 4 1-16,2 21-3 31,10-2-2-31,1 0 0 0,-30 19-2 0,10 12 3 16,-1 6 1-16,26-6 2 15,1-2 1-15,6 4-1 16,2-4 1-16,7-8-2 15,7-4 0-15,4-15-4 0,4 0-1 16,2-14-3-16,3-2-1 16,-3-13-1-16,-3-8 0 15,1 3 0-15,-9 1 2 16,-5 14 1-16,-3 5-1 16,-5 11 2-16,4 11 1 15,-5 11 27-15,-2 3 11 16,0 2 8-16,-2-12 0 15,1 0-26-15,10 13-8 0,2-4-73 16,6-5-84-16,2-19 276 16,1-14-154-16</inkml:trace>
  <inkml:trace contextRef="#ctx0" brushRef="#br0" timeOffset="27754.99">16685 12429 1646 0,'30'49'676'0,"-24"-38"-394"16,4 5-40-16,1 5-13 16,2 10-47-16,-2-1-66 0,-4-2-14 15,1 8-26-15,-3-2-16 16,-4 4-23-16,-1 1-8 15,-8-7-15-15,-6-7-3 16,-8-6-17-16,-4-7-29 16,-8-12-123-16,0-4-71 15,-1-15-12-15,8-7 109 16</inkml:trace>
  <inkml:trace contextRef="#ctx0" brushRef="#br0" timeOffset="27911.49">16608 12149 1128 0,'11'-10'675'15,"4"9"1"-15,-1 3-454 16,1 5-19-16,-4-5-116 16,-1 2-43-16,2 7-92 15,3 1-58-15,-3 7 64 16</inkml:trace>
  <inkml:trace contextRef="#ctx0" brushRef="#br0" timeOffset="28979.88">17304 12311 1244 0,'-36'4'554'0,"25"-3"-187"16,1-3-60-16,8 2-67 15,2 0-33-15,10 2-119 16,9 5-42-16,11-6-34 15,4 1-2-15,1-4-23 16,-12-4-45-16,-3 2-134 16,3 1-91-16,-10 4 162 15</inkml:trace>
  <inkml:trace contextRef="#ctx0" brushRef="#br0" timeOffset="29192.39">17308 12437 1021 0,'11'11'522'0,"0"-6"-59"16,10 0-125-16,3 0-60 15,-5-2-25-15,6 1-98 16,-8-4-39-16,5 6-52 0,-6-4-18 16,-1 1-35-1,6 0-70-15,1-2 156 0,-5-10-91 16</inkml:trace>
  <inkml:trace contextRef="#ctx0" brushRef="#br0" timeOffset="29780.93">18345 12407 1276 0,'5'6'593'16,"-2"-5"-262"-16,-2-6-78 0,3-1 7 16,-3-13-92-16,-2-5-51 15,-6-11-70-15,-11-8-15 16,-4 8-14-16,-3 0-2 16,-8 15-4-16,-1 4-1 15,1 18-3-15,3 13-2 16,4 11-2-16,1 8 1 15,9 4-1-15,5 4 1 16,10-4 0-16,2-1 0 0,9-8 1 16,5-3-1-16,3-12 0 15,4 4-2-15,0-18 0 16,-2-11-2-16,6-1 0 16,-3-10-1-16,3 1-1 15,-1 5 1-15,-4-3 0 16,-5 4 1-16,-8 8 1 15,-3 4 1-15,-2 8 8 16,0 6 15-16,7 13 27 16,1 3 12-16,6 7 8 15,-9-15-7 1,1 2-23-16,-2 7-11 0,3 1-3 16,-7-16-42-16,-3-14-180 15,0-12-78-15,16-13 138 16</inkml:trace>
  <inkml:trace contextRef="#ctx0" brushRef="#br0" timeOffset="29991.77">18585 12378 1802 0,'5'13'764'15,"3"10"-447"-15,0 2-20 16,-3 14-103-16,3 10-61 0,-6-4-75 15,0 3-20-15,-1-7-18 16,1-12-6-16,4-14-141 16,4-9-85-16,2-23-135 15,2-11 174-15</inkml:trace>
  <inkml:trace contextRef="#ctx0" brushRef="#br0" timeOffset="30273.06">18835 12425 1611 0,'-23'16'682'0,"-11"0"-386"15,-5 3-18-15,5-3-48 0,-1-8-53 16,10 6-62-16,6-8-17 16,6-2-25-16,10 7-13 15,8-5-22-15,4 4-10 16,12 4-12-1,-10-6-3-15,0-1-2 0,38 21-1 16,7 3-4-16,-1-6 0 16,-25-15 0-16,-13-3-67 15,-2-8-148-15,0-2-460 16</inkml:trace>
  <inkml:trace contextRef="#ctx0" brushRef="#br0" timeOffset="30794.06">19495 11930 1456 0,'11'9'649'0,"10"-9"-261"16,8 3-207-16,2 1 19 15,-5 6-46-15,1 3-33 16,-7-2-41-16,-6-1-13 16,-6 2-22-16,-8-3-9 0,-5 12-8 15,-9-6-3-15,-5 8-6 16,-3-3-3-16,0-5-6 16,6 4 2-16,6-14 9 15,4 5 3-15,6-4 0 16,2-1-3-16,7 4-5 15,7 5-1-15,0-4 4 16,1 0 3-16,0 0 0 16,-3-3-1-16,-4 4-6 15,-1 0 4-15,-7-7-76 16,-2-4-96-16,0 3-600 16,0-3 506-16</inkml:trace>
  <inkml:trace contextRef="#ctx0" brushRef="#br0" timeOffset="31107.66">19743 12533 1673 0,'0'22'723'16,"-6"-14"-336"-16,1 4-97 16,0-11-50-16,-3-1-59 15,4-7-100-15,-3-6-34 0,6-1-36 16,1-2-6-1,4 6-4-15,3-2 0 0,3 9 1 16,1 3-2-16,2 5 2 16,-1 4 1-16,-2 2-1 15,-1 3 2-15,-3 0-1 16,1 5 0-16,-6-10 0 16,-1-2 1-16,-3-5 0 15,1 0 0-15,0-3-1 16,1 1-2-16,0-1-1 15,0 0-1-15,0 0 0 16,-1 0 4-16,1 0-42 16,0 0-69-16,0 0 202 15,0 0-110-15</inkml:trace>
  <inkml:trace contextRef="#ctx0" brushRef="#br0" timeOffset="80690.66">13747 12962 847 0,'-14'7'402'0,"0"-2"-146"0,-26 13 2 16,29-15-24-16,-1-3-28 16,6 6-50-16,1-6-23 15,6 5-43-15,2 7-17 16,5-2-22-16,2 9-6 15,3 3-12-15,2 0-3 16,2 5-7-16,-2 0-3 16,-3 0-3-16,1 0-2 15,-3-7-4-15,1-4-1 16,-2-8-4-16,-4-5-1 0,6-1-3 16,-1-2-1-16,4-4-1 15,8-4 0-15,-9-12 1 16,5 0 0-16,-3-9 1 15,0 6 0-15,4 5 0 16,-10-4 0-16,16 11-1 16,6 2 0-16,9 2 0 15,14 5 1-15,-5-2-1 16,-1-1 0-16,7-1 0 16,-1-1-1-16,5 8 3 15,-10-2 0-15,4 16 8 16,-18-6 4-1,-18-3 3-15,2-1 4 0,47 17 13 16,7 7 3-16,-13-11 1 0,-25-6-3 16,-7 1-16-16,-5-6-6 15,-3 5-4-15,-2 2-1 16,-7-6-2-16,-6-1 0 16,-3-4-2-16,0-3 1 15,0 0 3-15,-2-1 2 16,0 0 1-16,-2 0-1 15,-1-10-6-15,-9-12 0 0,-15-29-2 16,21 31 0-16,6 4-2 16,3 0-1-16,12 9-2 15,-2-2 0-15,15 1-1 16,17 10 1-16,-1-1 2 16,7 0-1-16,-1-1 1 15,-1-1 0-15,9-1 2 16,5-2 0-16,11 10 0 15,-6-3 1-15,3 4-1 16,0 4 0-16,-9-5 1 16,0 2-1-16,-11 1-1 15,-6-4 1-15,-9 5 0 16,-7-3 2-16,-4 3 6 16,2 4 0-16,-9-2 2 15,0-1 1-15,-9-5-4 16,-4-6-2-16,5 1 0 15,-8-4-1-15,12 3-1 0,8 2 1 16,-11-3-1-16,7 1 0 16,-4-3-2-16,-18-5 0 15,23 6-1-15,-2-1 0 16,6 1-1-16,11 3 0 16,-2-3 2-16,6 2-2 15,7-4 2-15,7 4-2 16,3-5 0-16,6-1 1 0,-9-1 1 15,-8-6 3-15,3 6-1 16,-8 1 2-16,2-4-3 16,1 8 0-16,-10-6-1 15,-3 1 0-15,-3 2-1 16,-1-4 0-16,-7 9 0 16,-6-5-2-16,-11 7 14 15,-6-1-28-15,-13 1-136 16,-1 2-71-16,-1-7 114 15</inkml:trace>
  <inkml:trace contextRef="#ctx0" brushRef="#br0" timeOffset="93062.26">24366 8730 1148 0,'19'15'511'0,"-14"-5"-219"0,-4-8-47 16,11 10-67-16,0-2-47 15,3-1-84-15,5 5-19 16,-9-10-144-16,-1-4-131 15,18 5 156-15</inkml:trace>
  <inkml:trace contextRef="#ctx0" brushRef="#br0" timeOffset="93836.7">24844 9015 917 0,'21'1'433'0,"-17"-3"-131"15,-6-2-79-15,-4-3-23 16,1-1-42-16,-6-5-57 16,7 5-20-16,-7-3-15 15,-13-2-3-15,7 8-17 16,-11-4-8-16,8 13-15 16,2 9-3-16,-2 3-4 15,7 10 0-15,2-6-4 16,4 0-4-16,6-5-5 15,-2-4-3-15,3-3-1 16,1-5-2-16,1 1 2 16,1-1 1-16,-3-3 4 0,0 0 1 15,0 0 1-15,0 0 0 16,0 0-2-16,0 0 2 16,0 0 0-16,0 0 2 15,0 0 2-15,0 0-1 16,0 0-1-16,0 0 1 15,0 0-3-15,0 0 1 0,1 0 0 16,-1 0 0 0,1 0 11-16,-1 0 6 0,0 0 14 15,0 0 8-15,0 0-3 16,0 0-5-16,3 4-14 16,-2-2-7-16,4 6-8 15,-2 0-1-15,3 2-1 16,21 31 0-16,-18-28 0 15,4 4-1-15,0-11-4 16,-2-5-1-16,7-5-2 16,2-7-2-16,2-15-8 15,10-5-11-15,-8-14-15 16,-5-4 0-16,-6-2 8 16,-6 0 11-16,-2 2 16 15,-11-7 2-15,6 13 0 16,-7 6 3-16,3 17 10 0,12 16 9 15,-10 11 8-15,4 7 5 16,-5 13 3-16,-5 7 0 16,6 13-3-16,2 6-4 15,5 3-14-15,6 4-7 16,6-4-7-16,2-3-3 16,0-11-2-16,2-5-1 15,0-11-58-15,-10-15-54 0,4-3-96 16,-1-8 117-1</inkml:trace>
  <inkml:trace contextRef="#ctx0" brushRef="#br0" timeOffset="94306.82">24469 9060 737 0,'-50'8'472'0,"50"-7"94"16,0 1-241-16,3 3-62 15,-3-5-23-15,0 0-67 16,5 15-34-16,10 35-50 16,-14-22-17-16,0-4-31 15,3 1-14-15,0-8-19 16,4-2-7-16,0-10-35 16,-8-4-35-16,4-3-82 15,-8-9-40-15,4 7-104 16,-3-13-319-16,9-4 425 15</inkml:trace>
  <inkml:trace contextRef="#ctx0" brushRef="#br0" timeOffset="94847.45">25100 9191 1195 0,'0'14'497'0,"3"-13"-259"16,4 3-58-16,4-7 0 15,-1-9-37-15,11-6-64 16,4-1-21-16,4-9-30 15,4 3-12-15,-7-3-8 0,0 0-2 16,-13 4 1-16,-6 0 3 16,-19 3 7-16,-10 2 3 15,-9 8 12-15,-6 4 13 16,5 16 27-16,1 5 10 16,10 10-7-16,7 1-16 15,8 3-35-15,8 3-15 16,7-4-11-16,2-3-3 15,8-6-3-15,4 0-27 16,7-13-104-16,5-5-65 0,8-11-416 16,6-12 402-16</inkml:trace>
  <inkml:trace contextRef="#ctx0" brushRef="#br0" timeOffset="95221.66">25589 8974 809 0,'-17'-9'493'0,"-6"9"14"16,2 3-166-16,-9 9-83 16,-1 1-46-16,11 8-72 15,9 3-33-15,3-1-42 16,4 0-19-16,4-5-29 16,0-3-11-16,11-6-12 15,12 0-1-15,-9-10-1 16,0-9 2-16,7-3 2 15,-5-6-3-15,7 4-2 0,3 0 1 16,-8 0 4 0,-1 3 3-16,-7 4 4 0,-6 4 3 15,-2 8 10-15,-1 3 11 16,-1 12 29-16,1 2 11 16,4 9 6-16,-1 2-7 15,6-5-27-15,0 1-10 0,1-10-18 16,0-6-6-16,1-5-128 15,1-3-85-15,-4-13 125 16</inkml:trace>
  <inkml:trace contextRef="#ctx0" brushRef="#br0" timeOffset="96366.12">26178 8919 956 0,'-2'-3'538'0,"0"8"14"0,-1 1-306 15,0 2-116-15,1 2-26 16,-1-4-139-16,2-1-75 16,4-8-230-16,1 1 208 15</inkml:trace>
  <inkml:trace contextRef="#ctx0" brushRef="#br0" timeOffset="96518.01">26150 9000 922 0,'-12'33'471'0,"12"-29"-83"16,0-2-102-16,0-2-69 16,0 0-45-16,0 0-93 15,0 0-32-15,0 0-135 16,0-1-113-16,0 0 127 16</inkml:trace>
  <inkml:trace contextRef="#ctx0" brushRef="#br0" timeOffset="97828.54">25652 10197 914 0,'-3'-8'393'0,"1"7"-186"16,0-7-20-16,2 12-17 15,-1 3-33-15,-1-1-46 16,2 11-12-16,0 3-15 16,1 12 2-16,2 14-8 15,1 5-7-15,3 19 0 16,-3 6-4-16,1 23-4 16,-5 10-1-16,0 25-5 15,-1 10 4-15,2 16 10 0,5 4 4 16,2-3 0-16,2 4-2 15,0-6-9-15,3-6-4 16,-3-4-6-16,-6-9-9 16,-2-4-10-16,-4-2-2 15,-3-4-2-15,0-6-1 16,1-12-1-16,-1-13-1 16,5-14-3-16,6-7-3 0,-1-25-2 15,2-12-12-15,-4-26-84 16,1-11-50-16,-3-13-90 15,-2-14-72-15,-4-20 204 16</inkml:trace>
  <inkml:trace contextRef="#ctx0" brushRef="#br0" timeOffset="99037.74">25756 10227 529 0,'-21'-16'324'0,"3"7"-8"16,2 9-26-16,3-6-52 16,3 5-30-16,2-2-49 15,1-8-15-15,5 9-35 16,-1-4-18-16,3 5-38 15,2 8-17-15,4-6-22 16,4 5-6-16,12-14-3 0,6-4 1 16,18 4-2-16,5 1-1 15,3 7-1-15,1 1-1 16,7 6 0-16,-4-3 0 16,7 2 0-16,2 5 0 15,-10-4 1-15,3 3 0 16,-15-10 0-16,-20 0 0 15,-5 0 0-15,-15 1 1 16,-2-1 1-16,1 1 0 16,-4-1 7-16,0 0 7 0,0 0 13 15,0 0 5-15,-1 0-2 16,-1 0-7-16,1 0-13 16,-2 11-6-16,0 16-5 15,-11 22-1-15,14-20 0 16,-6 9-1-16,7 6 1 15,7 10-2-15,-10-1 0 16,9 5 1-16,-9 3-2 16,11 5 0-16,-3 11 0 15,3 12 0-15,-2 9 1 16,-9-7 1-16,2-2 1 16,-4-8-1-16,4 1 1 15,0 8 0-15,3 1 0 16,-7-5-1-16,4 6 1 15,-7-1-1-15,1 0 1 0,14 5-1 16,-6-14 1-16,8-4-1 16,-5-3 0-16,-7-4 0 15,-6-2 0-15,4-1 0 16,2-10 0-16,1 0 0 16,5-8 0-16,-2-1 1 0,-2 3 0 15,10-2-1-15,-3 4 1 16,-9-4-1-16,7-1 1 15,-6-3 0-15,-1-6 0 16,14 5 8-16,-10-10 3 16,-2-6 1-16,3 2 1 15,-2-3-7-15,2 6-3 16,-1 5 0-16,0-3-1 16,-10-6-1-16,8-1-1 15,6-3-1-15,-5-9-1 16,5 1 0-16,-6-11-4 15,-6-7-16-15,6 0-40 16,5 0-5-16,-1 5-5 16,-4 0 7-16,8 12 33 15,-8-3 7-15,8 8 7 16,6 5 8-16,-12-13-54 16,8 4-50-16,-10-12-14 0,6-8 51 15</inkml:trace>
  <inkml:trace contextRef="#ctx0" brushRef="#br0" timeOffset="99358.58">25791 13272 1564 0,'-14'11'609'0,"-1"0"-402"15,1-4-76-15,5-3-36 16,7 0-37-16,4 0-51 16,6-2-3-16,10 2 5 15,10 3 5-15,8-2 9 16,-5 0 3-16,17 1-1 16,-1-3-1-16,15 2-9 15,14 5-2-15,-7-9-6 16,1-1-3-16,-15-3-10 15,-14-7-59-15,-23 3-59 16,-12-4 75-16</inkml:trace>
  <inkml:trace contextRef="#ctx0" brushRef="#br0" timeOffset="100211.06">25748 10717 1053 0,'-40'1'470'16,"35"0"-219"-16,3 3-42 16,5 3-63-16,6-5-25 15,14 6-41-15,8-1-8 16,15-1-16-16,9 5-18 16,6-10-23-16,8-1-6 15,-2-6-4-15,2-3-1 0,-4 4-1 16,-12-5-1-16,-12 5-23 15,-16-4-44-15,-15 5-159 16,-10-1 146-16</inkml:trace>
  <inkml:trace contextRef="#ctx0" brushRef="#br0" timeOffset="100752.5">26069 10447 923 0,'-1'0'429'0,"2"3"-192"16,-1-4-76-16,0-1-5 15,-1 1-75-15,0 0-33 16,-1-22-33-16,-3-30-5 16,-1 32-1-16,-4-2 2 0,-1 12 3 15,1 11 3-15,-11 0 5 16,5 12 2-16,-5 4 4 16,-7-1 7-16,17 12 10 15,-3-2 0-15,14 0-7 16,0 0-10-16,8-5-18 15,1-2-3-15,-2-5-4 16,15-3-2-16,-9-10-2 16,7-5-2-16,5-7-2 15,-4-5 0-15,3 0 2 16,-2 0 1-16,-9 5 2 16,-4 2 2-16,-6 6 3 15,3 5 6-15,-6 4 31 16,-3 1 20-16,1 10 29 15,-2 3 4-15,2 3-20 16,1 2-18-16,-1-7-31 0,4-2-12 16,-1-6-46-16,0-7-54 15,3-2-145-15,-1-6-108 16,6-4 203-16</inkml:trace>
  <inkml:trace contextRef="#ctx0" brushRef="#br0" timeOffset="100932.27">26257 10493 964 0,'8'7'491'0,"-7"3"-140"15,-4 0-30-15,-3 5-103 16,-4-3-56-16,3 3-93 16,3 4-33-16,-1-7-19 15,4 3-57-15,0-3-163 16,-1-2-155-16,2-3 203 15</inkml:trace>
  <inkml:trace contextRef="#ctx0" brushRef="#br0" timeOffset="101635.36">26119 11089 574 0,'-16'42'341'0,"16"-42"37"16,2 4-171-16,-1-14-71 15,-1-6-25-15,-1-8-63 16,-6-5-23-16,-7 4 12 16,-1 4 9-16,-3 16 27 31,9 3 15-31,2-1 5 0,-30-3 2 0,6 19-8 0,-7 9-8 16,23 10-12-16,4 4-5 15,4-1-11-15,5-2-6 16,4-5-14-16,1-6-9 15,2-7-13-15,14 1-5 16,-7-14-3-16,-1-3 0 16,9-11-1-16,1-3 0 15,-1-3-3-15,9 2-1 16,-9 4-1-16,-8-7 1 0,-4 14 4 16,0 8 4-16,-6 2 5 15,-2 3 1-15,0 0 1 16,-4-2-2-16,4 6-8 15,3 9 3-15,3-8-87 16,0-4-53-16,2-5-167 16,-2-4-191-16,3-3 325 15</inkml:trace>
  <inkml:trace contextRef="#ctx0" brushRef="#br0" timeOffset="101872.4">26140 11196 651 0,'20'-29'404'15,"-8"29"-63"-15,5 2-88 16,1 3-42-16,-3 1-63 16,-3 3-13-16,-6 1-21 0,-6-3-7 15,-7 7-15-15,-2 3-9 16,-4-1-21-16,-1 2-6 16,3-5-12-16,0-2-7 15,7-2-9-15,4 1 0 16,1-4-5-16,2 0-5 15,3-2-7-15,2-3-4 16,2 0-5-16,3 1 1 16,1-1-18-16,1-1-50 0,-2 1-162 15,2 4-87-15,-15 1 175 16</inkml:trace>
  <inkml:trace contextRef="#ctx0" brushRef="#br0" timeOffset="102272.96">25937 11493 951 0,'-8'6'457'0,"-2"1"-210"16,5 0-59-16,-6-7-11 16,4 2-60-16,6-1-25 15,1 1-16-15,2 3 0 16,-2-5-8-16,0 0 1 0,21 2-4 15,36 2-10-15,-20-5-15 16,0-3-10-16,4-1-13 16,6 5-6-16,-8-3-3 15,-4 3-28-15,-9 1-161 16,-8-2-70-16,-16-4 135 16</inkml:trace>
  <inkml:trace contextRef="#ctx0" brushRef="#br0" timeOffset="102495.75">26149 11739 1475 0,'0'6'534'15,"0"-3"-442"-15,1-1-8 16,-1-2-12 0,0 0-28-16,0 0-66 0,0 0-49 15,0 0-269-15,0 0 228 16</inkml:trace>
  <inkml:trace contextRef="#ctx0" brushRef="#br0" timeOffset="102641.94">26136 11947 1486 0,'3'14'618'0,"-1"-6"-398"15,0-1-25-15,-2-4-85 16,1-2-64-16,-2-2-110 16,0 0 47-16</inkml:trace>
  <inkml:trace contextRef="#ctx0" brushRef="#br0" timeOffset="102805.94">26163 11968 1382 0,'16'111'634'16,"-20"-89"-315"-16,1-4-131 16,2 3-17-16,-4-9-112 0,2-6-56 15,3-6-127-15,1-16-94 16,2-3 129-16</inkml:trace>
  <inkml:trace contextRef="#ctx0" brushRef="#br0" timeOffset="102936.7">26162 12155 1251 0,'1'64'531'16,"0"-50"-310"-16,-1-8-33 0,-1 4-75 15,-2-6-45-15,0-1-158 16,3 5-364-16,0-8 316 15</inkml:trace>
  <inkml:trace contextRef="#ctx0" brushRef="#br0" timeOffset="103367.45">25816 12715 1275 0,'-3'2'580'16,"1"3"-284"-16,2-1-96 16,0-4-19-16,0 0-83 15,19 5-35-15,47 6-31 16,-17-13-6-16,6-4-5 15,2-4-4-15,-4 4-9 16,-2 4-3-16,-16 2-41 16,-2 0-54-16,-16 0-141 15,-6 2-471-15,-16 2 476 16</inkml:trace>
  <inkml:trace contextRef="#ctx0" brushRef="#br0" timeOffset="103862.19">26150 13048 896 0,'3'-3'408'15,"-2"-12"-171"-15,-1-8-81 0,0 2-41 16,-4-4-29-16,-7 12-33 31,5 7-5-31,1 0 6 0,-20-11 9 0,-7 12 20 16,-3 5 0-16,12 20-8 16,5 6-9-16,3 2-22 15,10 1-8-15,5-1-14 16,0-7-8-16,4-6-13 15,-3-12-2-15,19-3-2 16,-2-6 1-16,11-6 2 16,0 3 3-16,-10-6 0 15,-1-4 0-15,-9 10 1 16,-1 4 0-16,-6 5 21 16,0 13 18-16,-2-1 35 0,0 1 11 15,0 3-12-15,0-2-18 16,0 2-35-16,0-4-21 15,0-2-143-15,0-1-100 16,4-4 142-16</inkml:trace>
  <inkml:trace contextRef="#ctx0" brushRef="#br0" timeOffset="104020.16">26227 12994 738 0,'5'1'486'0,"-1"7"93"15,0 1-251-15,-4 8-95 16,1 13-36-16,-5 0-89 16,-4 4-42-16,2-1-51 15,4-2-22-15,1-15-130 16,2-10-82-16,5-16-199 16,0-14 237-16</inkml:trace>
  <inkml:trace contextRef="#ctx0" brushRef="#br0" timeOffset="104245.74">26362 13038 1074 0,'-5'11'482'0,"-10"3"-209"0,2 0 0 16,-9-3-56-16,7 2-18 16,1-7-49-16,5 1-24 15,8-3-42-15,1-3-21 16,3 4-37-16,1-2-8 15,-4-3-8-15,0 0-2 16,20 9-6-16,39 18-2 16,-30-23 2-16,7 1-34 15,-6-8-109-15,-4 1-194 0,9 1 208 16</inkml:trace>
  <inkml:trace contextRef="#ctx0" brushRef="#br0" timeOffset="104948.84">27344 11640 993 0,'1'-2'512'15,"2"-2"-183"-15,-2-1-71 16,-1 4-37-16,0 0-85 16,-1 0-33-16,-1-1-44 15,-26-5-10-15,-37-26-8 16,25 34-4-16,3 8-8 16,5 5-2-16,13 5-8 15,7 4-3-15,12-1-10 16,5-2-2-16,13 4-2 0,6-4 2 15,15 3 3-15,6 0 2 16,-3-2 7-16,-2-1 8 16,-11-3 21-16,-8 2 8 15,-14-3 10-15,-10 1 5 16,-9-3-11-16,-8 1-5 16,-12-1-17-16,-7-5-11 0,-1-3-41 15,-1-10-35-15,18-4-90 16,14-1-58-16,11-15-125 15,11 0-83-15,11-10 262 16</inkml:trace>
  <inkml:trace contextRef="#ctx0" brushRef="#br0" timeOffset="105263.09">27452 11719 980 0,'17'12'474'0,"-4"4"-152"15,-4-1-33-15,-2 8-46 16,2 5-15-16,-6 0-46 15,-9 0-30-15,6-1-60 16,5-2-26-16,3-6-41 16,5-5-12-16,3-11-13 15,-2-7-4-15,4-13-11 16,1-4-11-16,-7-11-10 16,0 0-1-16,-13-5 4 0,-5 5 8 15,-10 3 14-15,-8 3 2 16,-9 11 9-16,5 7 5 15,-6 9 1-15,1 8-2 16,17 8-5-16,-5-4-10 16,18 3-13-16,-1-5 5 15,11-2-111-15,13-4-71 16,7-7-273-16,9-3 277 16</inkml:trace>
  <inkml:trace contextRef="#ctx0" brushRef="#br0" timeOffset="105625.08">27745 11713 776 0,'8'8'421'0,"0"6"-69"15,3 6-30-15,1 6-33 16,6 1-16-16,-2 8-51 0,-1 2-32 16,-4-1-79-16,-8-7-34 15,-3-10-46-15,4-5-16 16,-4-15-13-16,-6-6-1 16,6-8-1-16,-6-10 2 15,6-5-2-15,6 0-1 16,-2-5-16-16,-9 1-10 15,3 3-39-15,0 0-22 0,10 13-56 16,14 4-32-16,-2 7-104 16,5 0-98-16,3 5 245 15</inkml:trace>
  <inkml:trace contextRef="#ctx0" brushRef="#br0" timeOffset="105858.01">28112 11516 1110 0,'-2'15'584'16,"2"2"-86"-16,-4 12-307 15,2 12 2-15,-4 8-53 16,0 7-20-16,6 4-49 0,2 0-20 15,10-6-28-15,1-13-17 16,12-15-63-16,2-14-53 16,0-19-125-16,4-8 138 15</inkml:trace>
  <inkml:trace contextRef="#ctx0" brushRef="#br0" timeOffset="106038.68">28011 11664 1273 0,'-5'11'592'0,"18"4"-217"15,1-5-135-15,11 2-92 16,0-3-43-16,5-7-70 16,4-2-24-16,-1-5-130 15,4 5-82-15,-11 0 118 16</inkml:trace>
  <inkml:trace contextRef="#ctx0" brushRef="#br0" timeOffset="106405.16">28255 11825 1077 0,'45'82'517'0,"-32"-70"-127"0,11 2-176 15,-5-11-70-15,2-4-32 16,-2-8-69-16,-9-10-14 16,10-4-16-16,0 1-4 15,-3-5-12-15,-1 1-13 16,-19 2-3-16,0 4 1 16,-15 6 11-16,-1 5 9 0,2 5 12 15,-4 3 8-15,9 10 16 16,7 6 1-16,-4 7-5 15,-3 2-8-15,5 5-16 16,-4-1-4-16,12 3-6 16,9-3-2-16,6-2-6 15,-1-7 1-15,18-7-2 16,5-5-4-16,11-8-85 16,7-7-77-16,-4-7-393 15,6-3 364-15</inkml:trace>
  <inkml:trace contextRef="#ctx0" brushRef="#br0" timeOffset="106777.6">28781 11765 907 0,'-26'5'527'16,"-4"7"-92"-16,6 10-157 0,4 3-39 16,6 6-90-16,2-4-38 15,9 1-59-15,3-4-20 16,8-9-22-16,8 3-7 15,4-16-7-15,5-2 0 16,2-20-30-16,-7-10-24 16,0-5-30-16,-2-5-10 15,-4-1 24-15,5 3 23 0,-8-7 34 16,-4-3 10-16,-2 1 7 16,0 0 1-16,4 17 11 15,5 14 18-15,-12 10 60 16,-2 10 23-16,-5 16 27 15,-8 3-1-15,15 23-35 16,4 9-14-16,-1 2-15 16,0 6-7-16,4-2-16 15,0-5-6-15,3-15-33 16,4-10-53-16,-3-17-122 16,5-2-64-16,0-12-591 15,4-13 553-15</inkml:trace>
  <inkml:trace contextRef="#ctx0" brushRef="#br0" timeOffset="111393.52">21789 11404 616 0,'33'29'334'16,"-31"-29"-51"-16,0 0-14 15,2 0-27-15,-5-1-27 16,1 0-52-16,0 0-23 16,0-5-39-16,0-7-19 15,-4-3-26-15,-27-28-10 16,4 32-13-16,-7 3-4 0,5 10-8 16,5 6 0-16,-1 8 1 15,4 6 2-15,8 6 9 16,3 7 1-16,10 4-3 15,0-6-1-15,12 4-9 16,0-3-3-16,5-9-4 16,4-5-4-16,-3-3-4 15,1-8-5-15,-1 0-60 16,0 4-72-16,-4-12-204 16,-1-2 204-16</inkml:trace>
  <inkml:trace contextRef="#ctx0" brushRef="#br0" timeOffset="111651.04">22001 11523 1282 0,'-31'16'551'0,"25"-16"-292"16,15 1-78-16,6 10 4 0,5-5-52 16,3 6-36-16,2-9-45 15,-3-6-14-15,4 3-19 16,-1 0-10-16,-8 0-124 16,-2 6-70-16,-8-6 109 15</inkml:trace>
  <inkml:trace contextRef="#ctx0" brushRef="#br0" timeOffset="112142.74">22542 11589 1145 0,'-8'-5'492'16,"-5"5"-281"-16,2-15-53 16,-2-6-75-16,1 0-13 15,1-2-3-15,7 7-39 16,-5-1-4-16,1 12 10 16,-4-2 4-16,-2 8 8 15,1 6 1-15,-4 8-8 16,-1 4 3-16,7 9 1 0,8 5-7 15,-3-4-7 1,6-1-4-16,7-5-16 0,-7-9-2 16,14 2-4-16,-5-7-3 15,5-9-1-15,10 3 0 16,-8-12 0-16,7-3 1 16,-3-2 0-16,-2-2 1 15,-2 2 2-15,3 9-1 16,-11-1 3-16,-1 4 5 0,0 6 21 15,-5-2 11-15,4 10 18 16,1 6 1-16,1-2-16 16,0 6-10-16,-3-6-20 15,-5-13-13-15,2 3-109 16,-1-2-72-16,-1-4-242 16,0 0 249-16</inkml:trace>
  <inkml:trace contextRef="#ctx0" brushRef="#br0" timeOffset="112311.49">22679 11705 824 0,'41'9'539'16,"-33"15"13"-16,0 3-252 0,1 4-34 16,-4-5-121-1,2-6-56-15,-4-9-93 0,0-6-75 16,-3-9-228-16,-4-7 202 15</inkml:trace>
  <inkml:trace contextRef="#ctx0" brushRef="#br0" timeOffset="112477.75">22710 11517 1358 0,'4'12'593'0,"1"-9"-293"16,1 2-92-16,4-1-52 15,0-4-59-15,3 0-67 16,4 1-23-16,4-2-145 16,-2-1 32-16,4-2 42 15</inkml:trace>
  <inkml:trace contextRef="#ctx0" brushRef="#br0" timeOffset="112715.57">23008 11696 1049 0,'-19'-8'510'15,"20"8"-49"-15,-2-3-259 16,9 2-84-16,9 1-1 15,0-3-76-15,9 1-23 16,-4 1-72-16,-2 3-89 16,-8 2 93-16</inkml:trace>
  <inkml:trace contextRef="#ctx0" brushRef="#br0" timeOffset="113222.89">23479 11664 1526 0,'0'-11'589'0,"-3"-6"-408"16,0-3-71-16,-1-5-28 15,-5-1-32-15,1 6-35 16,-15-2-4-16,6 16 0 16,1 6 0-16,-5 10 0 15,7 4 3-15,-1 5 4 16,0 2 4-16,6 1 13 16,-1-2 7-16,13 9 19 15,7 3 5-15,3-4-7 16,-1-1-10-16,8-10-27 0,-3-7-11 15,5-9-9-15,3-2-2 16,-2-11 0-16,-3-5 0 16,2 1 0-16,-1-2 0 15,-9 7 4-15,-7-1 1 16,-4 10 3-16,0 2 3 16,-2 6-1-16,1-6 7 15,0 6 17-15,-1 22 4 16,-3 26 3-16,6-23-10 0,-1-9-34 15,0-6-46-15,4-8-120 16,-4-6-65-16,9-5-238 16,1-5 291-16</inkml:trace>
  <inkml:trace contextRef="#ctx0" brushRef="#br0" timeOffset="113465.23">23757 11744 853 0,'18'14'497'0,"3"14"9"16,3 8-137-16,-7 4-56 15,5 7-38-15,-12-3-81 16,1 5-32-16,-1-9-43 16,-1-8-20-16,-7-9-34 0,-5-17-18 15,-1 0-21-15,-6-1-8 16,-15-5-45-1,-2-2-56-15,-17-15-118 0,-6-4-78 16,-3-11-525-16,4-18 542 16</inkml:trace>
  <inkml:trace contextRef="#ctx0" brushRef="#br0" timeOffset="113621.27">23684 11457 1038 0,'35'9'597'0,"4"-9"14"15,-5 3-252-15,0-3-100 16,-7 0-64-16,-8 0-122 16,4 2-26-16,-11-3-118 15,-13-3-74-15,10 0 89 16</inkml:trace>
  <inkml:trace contextRef="#ctx0" brushRef="#br0" timeOffset="121040.9">24394 11800 905 0,'-9'-3'409'0,"0"2"-156"15,-2 0-39-15,6 0-5 16,-4 1-31-16,8 2-42 16,2 3-13-16,0 2-22 15,11 4-14-15,-4 1-31 16,3 0-11-16,10 2-14 0,8-2-3 16,16-4-6-16,5-1-4 15,17-5-7 1,0-4-2-16,16 1-2 0,-6-4-2 15,4-1 0-15,0-1-1 16,-7 0 0-16,8-3-2 16,-6 1 1-16,-5 0-1 0,-18-2 0 15,-5 4 1-15,-32-1 2 16,-7 4-10-16,-11 1-55 16,-17 0-39-16,-3 2-104 15,-2 1-73-15,-9 0 176 16</inkml:trace>
  <inkml:trace contextRef="#ctx0" brushRef="#br0" timeOffset="121394.38">25158 11615 1296 0,'2'1'558'0,"6"10"-320"16,5-6-91-16,4 5 3 15,12 1-79-15,2-2-27 16,12-2-23-16,6 8-4 16,-9-6-4-16,-7-5-2 15,-3 7-4-15,-12-8 0 16,-1 9-2-16,-3 4 5 15,-22 7 23-15,-5 5 6 16,-10 5 3-16,-6 2-3 16,0-1-25-16,0-2-15 0,1-6-62 15,6-6-43-15,7-8-153 16,-3-10-170-16,7-4 277 16</inkml:trace>
  <inkml:trace contextRef="#ctx0" brushRef="#br0" timeOffset="122985.86">22257 13122 956 0,'0'-12'434'16,"0"3"-169"-16,1 6-87 15,2 1 22-15,3 16 7 16,4 14-12-16,2 15-33 0,-3 11-18 15,1 6-42-15,1 3-22 16,-3-10-29-16,6 0-14 16,-13-16-14-16,2-5-5 15,-4-10-7-15,0-12-2 16,0-5-3-16,-7-10-2 16,-4-11-24-16,-7-9-15 15,5-3-27-15,1-4-9 16,10 4 9-16,4 4 10 15,8 0 22-15,12 10 9 16,8 1 13-16,3 6 4 0,0 4 4 16,1 3 1-16,-2 6 16 15,-1 3 9-15,-2 9 19 16,-8 3 8-16,-8 1 7 16,-10-3-2-16,-5 4-8 15,-9-5-5-15,-7 4-11 16,-5-6-7-16,5 2-9 15,1-4-4-15,-2-7-11 16,11 5-29-16,-8-11-86 16,-4-5-59-16,12-2-186 15,9 0-156-15,2-10 331 16</inkml:trace>
  <inkml:trace contextRef="#ctx0" brushRef="#br0" timeOffset="123161.52">22622 13416 1038 0,'11'13'484'0,"-2"-1"-143"0,-1 11-56 16,-4 4-18-16,0 6-44 15,-1-2-101-15,1-4-42 16,0-8-53-16,-4-8-12 16,1-7-88-16,0-6-68 0,1-12-196 15,-2-9 197-15</inkml:trace>
  <inkml:trace contextRef="#ctx0" brushRef="#br0" timeOffset="123660.22">22637 13260 896 0,'7'2'351'0,"-2"1"-263"15,4 2-16-15,-2-1-47 16,1 3-13-16,2 0-6 15,-5-5-2-15,3 2-3 16,1-2-1-16,0 1 0 16,3 3 0-16,-1-3 1 0,3 5 16 15,-5-4 73-15,-3-1 39 16,2 8 91-16,2 5 29 16,-1 4 1-16,2 8-12 15,-3-2-48-15,-9-8-29 16,5 12-55-16,-7-7-23 15,5 5-38-15,1 6-14 16,-4-15-14-16,1-2-4 16,-2-13-5-16,-1-2-4 0,-2-11-15 15,-1-4-11-15,2-13-30 16,3-4-12-16,9 4-1 16,4 0 6-16,4 3 27 15,0 0 12-15,4 10 17 16,-2-1 3-16,-3 14 13 15,7 11 10-15,-13 6 22 16,4 9 13-16,-8 4 7 16,-2-2-7-16,2-1-22 15,-8-6-12-15,3-6-18 16,-1-4-55-16,3-8-161 16,11-2 111-16,12-7 9 15</inkml:trace>
  <inkml:trace contextRef="#ctx0" brushRef="#br0" timeOffset="124053.72">23292 13443 1194 0,'11'0'530'16,"-11"-1"-233"-16,-4-9-58 15,-6-2-63-15,-4-2-56 16,-6 0-86-16,4 6-16 15,-10-1-3-15,4 11 4 16,-1 1 18-16,1 4 9 16,6 13 16-16,2-9 3 0,5 16-8 15,2 0-5-15,7 0-17 16,2-6-7-16,4-7-14 16,5-2-4-16,0-9-7 15,4 3 1-15,3-5 0 16,0 2 0-16,2-3 0 15,-1 0-1-15,-3 0 1 16,-3-4-2-16,-3 2 0 16,4 4 0-16,-9-7 1 15,-4-3-12-15,-1-2-74 16,-2-1-53-16,-2 0-132 16,3 2-67-16,0-4 211 15</inkml:trace>
  <inkml:trace contextRef="#ctx0" brushRef="#br0" timeOffset="124462.39">23329 13393 739 0,'5'3'487'0,"-3"4"-5"16,-1 2-142-16,-2-3-18 16,1 5-87-16,5 0-53 0,-5-7-89 15,2 5-30-15,-2-6-37 16,-2-3-12-16,4 2-13 15,-2-3-1-15,0 0-1 16,0 1 0-16,0 0-13 16,0 0-17-16,0 0-52 15,0 0-30-15,0 0-33 16,-1 0-14-16,0-1-17 16,0 0-2-16,-1-2-14 15,-1-2 4-15,-2-1 63 16,4 5 33-16,0 0 87 15,0-1 59-15,1 1 89 16,-1 0 41-16,0 0 58 16,0 0 5-16,0 0-15 15,0 1-15-15,-1 1-43 16,4 19-24-16,6 29-56 0,0-28-24 16,0-2-41-16,3 0-14 15,-2-5-69-15,0-6-68 16,3-2-180-16,-6-10-316 15,-6 3 403-15</inkml:trace>
  <inkml:trace contextRef="#ctx0" brushRef="#br0" timeOffset="124770.69">23469 13430 1631 0,'6'17'700'0,"2"9"-407"16,-4-2-17-16,6 4-98 16,-4 4-55-16,0-1-64 15,1 1-17-15,-1-6-22 16,-2-8-8-16,0-10-11 16,1-5-1-16,-6-15-8 15,-1-11-6-15,-4-13-4 16,0-4-2-16,6-1-1 15,1 0 0-15,10 13-8 16,2 6-12-16,1 8-44 16,4 11-25-16,-5 3-98 15,-3-3-75-15,2 10-347 0,1 1 403 16</inkml:trace>
  <inkml:trace contextRef="#ctx0" brushRef="#br0" timeOffset="125224.5">23725 13377 1209 0,'54'47'618'16,"-57"-28"-237"-16,5 11-73 15,1 9-23-15,5-2-124 16,5-1-51-16,0-13-69 15,14-4-21-15,-11-17-19 16,-3-4-3-16,3-11-5 16,-16-9-4-16,11-2-9 15,2 1-1-15,-1 1-1 16,4 3 5-16,-7 4 12 16,4 7 4-16,-9 3 6 15,-7 2 4-15,1 7 3 16,-7 3 8-16,9 14 15 15,-4 11 8-15,9 16 12 0,4 7-5 16,1 6-7 0,16 10-9-16,-11-13-8 0,4 2 0 15,-4-9 1-15,-6-5 1 16,-2 2 0-16,-7-6 0 16,-8-5-3-16,-1-12-1 15,-11-15-9-15,-3-10-7 16,0-18-13-16,-13-11-13 0,9-5-45 15,7 4-34-15,-7 2-78 16,14 7-49-16,2 12 363 16,1 2-151-16</inkml:trace>
  <inkml:trace contextRef="#ctx0" brushRef="#br0" timeOffset="125934.35">24526 13607 886 0,'-9'-15'429'0,"10"5"-114"15,-2-3-43-15,-2-5-47 16,-5 2-40-16,-4 0-80 16,-6 2-23-16,-2 6-26 15,12 8-8-15,-6 1-12 0,7 8-6 16,-2 4-6-16,0 4-1 16,-1 6-5-16,2 2-1 15,8 3-2-15,5-4-3 16,6-1 0-16,0-2 2 15,5-3 7-15,-3-2 6 16,7-1 10-16,3-2 1 16,-9-2 2-16,-4 2 3 0,-10-5 3 15,-4-3 1-15,-7 3-8 16,-9-6-7-16,5 0-33 16,-5-1-45-16,-1-5-114 15,8-4-75-15,-8-8-455 16,6-4 455-16</inkml:trace>
  <inkml:trace contextRef="#ctx0" brushRef="#br0" timeOffset="126289.93">24651 13776 984 0,'27'6'480'0,"2"-10"-153"16,-2-7-74-16,4-7-74 15,-6-7-54-15,-3-8-73 0,7 1-19 16,-18-4-14-16,6 3-4 16,-19 8 0-16,-11 6 1 15,-4 9 4-15,-16 2 7 16,5 14 18-16,-5 3 16 16,5 10 25-16,9 7 2 15,8 2-16-15,4-1-12 16,8 4-28-16,6-5-8 15,6-3-10-15,5 1-7 0,7-9-8 16,9-1-36-16,0-10-85 16,-5-6-60-16,6-2-171 15,-10-7-111-15,13 1 297 16</inkml:trace>
  <inkml:trace contextRef="#ctx0" brushRef="#br0" timeOffset="126592.55">25101 13648 715 0,'2'-13'412'0,"-2"0"-10"16,-2 0-66-16,-6 4-47 16,-3 1-41-16,-6 7-66 15,-4 3-24-15,-1 10-35 16,-3 1-14-16,8 10-39 16,4 1-17-16,3 3-24 15,3-3-7-15,7-5-11 16,11 0-7-16,-1-9-4 15,-1-2-2-15,2-10-2 0,-5-6-1 16,8-9-1-16,6 1-2 16,-4-4-1-16,-1 2 1 15,-6 7 3-15,-1 1 5 16,-8 10 6-16,-1 3 2 16,-1 11 9-16,-5 2 9 15,5 8 15-15,-3 1 3 0,3-3-5 16,3 0-9-16,2-14-39 15,3-3-59-15,5-12-158 16,1-7-29-16,7-9 132 16</inkml:trace>
  <inkml:trace contextRef="#ctx0" brushRef="#br0" timeOffset="126904.31">25365 13639 1505 0,'20'22'647'0,"-21"5"-310"16,-11 0-65-16,5 3-42 16,-4 0-69-16,9-4-102 15,10 0-26-15,-3-14-19 0,-11-7-6 16,6-5-7-16,1-2-2 16,-2 1 1-16,0-1 3 15,-3-12 0-15,-7-9 0 16,-10-27-3-16,25 30-2 15,5-3-11-15,6 0-7 16,3 5-20-16,-5 3-20 16,0 12-58-16,-5 4-31 15,6 13-65-15,-2 2-48 16,11 3-217-16,10 1 308 16</inkml:trace>
  <inkml:trace contextRef="#ctx0" brushRef="#br0" timeOffset="127129.44">25733 13684 1018 0,'6'-11'498'0,"-7"-2"-150"16,-1 3-16-16,-10 5-46 16,-7 1-47-16,-2 13-94 15,-3 5-44-15,1 7-67 16,5 2-13-16,6 0-16 15,3-4-7-15,11 0-9 16,4-1 0-16,7-2 0 16,6 4 4-16,2-7-74 0,2-6-50 15,6-1-143-15,4-7-90 16,5-5 231-16</inkml:trace>
  <inkml:trace contextRef="#ctx0" brushRef="#br0" timeOffset="127497.74">26018 13507 823 0,'-7'-12'496'0,"2"14"26"15,-6-2-172-15,-1 15-72 16,-11 3-43-16,12 17-89 16,9 9-33-16,-1 9-44 15,8 7-13-15,-5-3-12 16,-3-5-6-16,4-10-13 15,-4-14-6-15,7-7-14 16,-8-11-5-16,10-7-7 16,10 4-5-16,-9-18-10 15,12-2-1-15,-8-8 3 16,2-4 5-16,0 4 13 16,-1 4 2-16,3 10 5 15,-6 3 7-15,3 12 14 16,3 4 11-16,-2 7 20 15,0-1 1-15,0 3-7 0,-1 3-10 16,-2-7-21-16,0 2-7 16,-4-5-52-16,-1-5-65 15,-2-2-55-15,0-6 81 16</inkml:trace>
  <inkml:trace contextRef="#ctx0" brushRef="#br0" timeOffset="141887.57">25149 10920 673 0,'-1'0'312'0,"0"0"-101"16,0 0-58-16,0 0-64 15,0 0-21-15,1 0-43 16,4 3-5-16,24 4 1 16,61 9-2-16,-39-20-11 15,-4 0-3-15,-9-2-19 16,-21 0-48-16,-3 4-172 16,-2 1 156-16</inkml:trace>
  <inkml:trace contextRef="#ctx0" brushRef="#br0" timeOffset="142211.35">25255 10814 580 0,'18'10'303'0,"-3"-1"-97"0,15 3-65 16,8 2-9-16,-4-2-63 15,6 1-25-15,-5 0-27 16,-17-2 1-16,4 3 12 16,-6-1 5-16,-8 4 11 15,-2 1-4-15,-12-1-11 16,-5 4-5-16,-7-3-11 16,-6-4-5-16,0 2-28 15,7 2-35-15,-7-6-126 16,8 6-174-16,-11-4 224 15</inkml:trace>
  <inkml:trace contextRef="#ctx0" brushRef="#br0" timeOffset="143408.6">25209 12655 411 0,'-1'-1'250'0,"-2"-2"23"16,0 1-64-16,0 1-26 15,2 0-30-15,0 0-57 0,0 0-21 16,0 0-35-16,1 0-5 16,19 3-12-16,39 9-10 15,-9 0-6-15,5 2-3 16,-8-7 7-16,0 0-38 16,-14-6-124-16,-4-4-122 15,-10 0 153-15</inkml:trace>
  <inkml:trace contextRef="#ctx0" brushRef="#br0" timeOffset="143714.06">25387 12482 761 0,'4'3'330'16,"0"6"-163"-16,5 1-78 15,-9-5 2-15,15 12-29 16,11-2-15-16,-2-1-12 16,9 6-2-16,-13-8-10 15,-1-1-7-15,-4 1-7 0,-4 1 3 16,-3-1 9-16,-2 8 1 16,-10-4 5-16,-7 1-4 15,-4 3-9-15,-3-1-3 16,2 0-5-16,-3-1-2 15,3-6-51-15,1-2-43 16,4-2-190-16,4-3 175 16</inkml:trace>
  <inkml:trace contextRef="#ctx0" brushRef="#br0" timeOffset="165437.51">11683 13736 1291 0,'-9'46'533'0,"1"-42"-314"15,1-4 6-15,-4-6-43 16,3 1-37-16,-5-14-59 15,1-2-21-15,-4-11-24 16,-3-10-6-16,2-4-9 16,-5-3-1-16,3 4 0 15,6 3-3-15,5 13-5 0,2 1-5 16,11 12-10 0,0 6-1-16,-4 6-8 0,-1 0-9 15,2 8-31-15,-2-4-35 16,0 0-94-16,2 3-76 15,3 8 155-15</inkml:trace>
  <inkml:trace contextRef="#ctx0" brushRef="#br0" timeOffset="165737.35">11420 13527 686 0,'-2'4'392'0,"-3"-3"39"16,-6 1-179-16,9-4-40 15,-1 1-21-15,8-7-72 16,0-7-37-16,5-9-46 16,-4-2-8-1,-3 13-17-15,1 1-4 0,13-32-4 16,12 4-4-16,-4 11 5 16,-5 25 10-16,4 11 21 15,-1 10 12-15,0 5 6 16,6 10-3-16,-6-5-5 15,-6-6-1-15,0-1-7 16,-5-9-5-16,-3-2-14 0,0 7-19 16,-7-5-127-16,-4-9 94 15</inkml:trace>
  <inkml:trace contextRef="#ctx0" brushRef="#br0" timeOffset="166430.59">12271 13877 1194 0,'6'2'503'0,"7"11"-301"16,2 3-5-16,-3 2 24 16,2 22-43-16,-1 9-26 0,-3 8-55 15,-4 2-20-15,3-4-28 16,0-4-11-16,1-13-23 15,-4-25-8 1,1 0-6-16,-6-6 1 0,3-11-1 16,-8-13-2-16,-1-10-12 15,7-4-6-15,-11-5-6 16,13 0 1-16,8 7 9 16,-3 3 2-16,15 10 5 15,-2 6 0-15,3 6 7 16,1 2 3-16,1 10 9 15,-1 5 7-15,-8 10 15 16,-3 8 2-16,-17 3 9 16,-11 2-1-16,-11 2-8 15,1-2-2-15,-1-5-12 16,2-8-6-16,-1-16-9 0,10-1-15 16,3-12-80-16,9-1-51 15,7-7-114-15,-6-11-74 16,13 4 212-16</inkml:trace>
  <inkml:trace contextRef="#ctx0" brushRef="#br0" timeOffset="166837.68">12641 14116 928 0,'16'-5'473'16,"-5"9"-120"-16,-1 6-38 16,-6 10-65-16,0 6-24 0,-3 6-58 15,4 0-25-15,5-4-57 16,1-4-27-16,7-7-33 15,-1-4-11-15,2-12-11 16,4-7-2-16,0-13-2 16,-1-10-3-16,1-3-3 15,-5 2 1-15,-5 12-2 16,-9 4 0-16,1 12 3 16,-4 4 3-16,1 7 2 15,10 6 4-15,-6 9 1 16,2 5 1-16,1 8 2 15,-9-1 3-15,10 14 13 16,3 1 3-16,0 8 4 16,13 6-3-16,-9-6-6 0,-3 2 2 15,-2-6 6-15,-12-11 2 16,-4-7 6-16,-9-8-1 16,-11-17-8-16,2 3-4 15,-5-15-12-15,-11-7-7 16,-1-6-14-16,3-2-29 15,2-11-79-15,15 2-47 16,15-2-132-16,7 0 351 0,18-1-82 16</inkml:trace>
  <inkml:trace contextRef="#ctx0" brushRef="#br0" timeOffset="167487.79">13686 13861 1166 0,'11'13'529'0,"2"3"-246"15,1 7-59-15,-2 5 6 16,-8 12-46-16,-1 6-29 0,-3 8-57 15,-1 6-17-15,0 0-23 16,0-8-8-16,1-11-22 16,-1-7-10-16,1-18-8 15,-2-8-3-15,1-8-3 16,-5-10-1-16,2-10-29 16,-3-5-17-16,4-11-17 15,4 4-5-15,5-1 25 16,4 6 11-16,9 7 16 15,7 5 5-15,6 8 5 16,0 4 5-16,2 10 13 16,-16 4 10-16,2 12 17 15,-1 8 8-15,-16 3 5 16,2-1-4-16,-11-1 0 16,-13-9-8-16,11-2-8 15,-3 1-5-15,-13-8-15 0,-2-3-4 16,-9-7-38-16,4-6-36 15,11-5-89-15,10 2-55 16,10-10-130-16,4 1-117 16,13-12 295-16</inkml:trace>
  <inkml:trace contextRef="#ctx0" brushRef="#br0" timeOffset="167622.43">13968 14191 697 0,'27'-2'426'0,"-5"7"-13"15,2 7-70-15,-13 6-66 16,2 5-30-16,-8 1-53 15,-2 3-28-15,-1-1-71 16,-2-9-32-16,3-5-51 16,1-3-36-16,0-13-98 15,4 0-74-15,-5-16 112 16</inkml:trace>
  <inkml:trace contextRef="#ctx0" brushRef="#br0" timeOffset="168025.21">14046 14000 1086 0,'-7'-5'475'0,"19"11"-182"15,9 1-112-15,2 5-54 16,0 2-24-16,-2-6-68 16,4 4-16-16,1-7-12 0,0 0-4 15,6 8 20-15,-6 1 8 16,4 10 30-16,-7 4 15 15,-3 7-6-15,-7-1-3 16,-10 3-25-16,12 3-9 16,-15-10-10-16,6-6-5 0,-8-15 0 15,-10-9-4-15,8-9-7 16,-3-6-2-16,13-8-7 16,3-7-4-16,3-6 2 15,0 4 0-15,1 4 3 16,5 5 0-16,-4 11-2 15,1 4 10-15,-6 14 10 16,-3 7 11-16,2 14 25 16,3 9 0-16,-5 5 2 15,-6-5-8-15,11-8-25 16,-3-6-4-16,4-13-141 16,13-2-76-16,1-16 120 15</inkml:trace>
  <inkml:trace contextRef="#ctx0" brushRef="#br0" timeOffset="168432.09">14874 14203 1357 0,'3'-1'587'16,"-12"-7"-240"-16,0 2-95 15,-7 1-35-15,-4 1-39 16,-4 4-94-16,5 2-33 15,-1 1-33-15,3 5-6 0,-1 0-8 16,2 1-3-16,3 6-1 16,-1 0-1-16,6 8 1 15,1 4 3-15,5 1 2 16,4-5 0-16,7-4-5 16,3-6 0-16,6-12-4 15,3 0 2-15,3-12 0 16,1-2 2-16,1-8 0 15,1 2 1-15,-10 3 2 16,-3 4-1-16,-12 8 3 16,0 3-3-16,0 11 15 15,-9-1 5-15,7 12 8 16,-5-7 3-16,1 4-14 16,4 2-5-16,0-9-14 15,12 7-32-15,-6-18-116 16,9-6-75-16,0-11-391 15,-9-16 395-15</inkml:trace>
  <inkml:trace contextRef="#ctx0" brushRef="#br0" timeOffset="168737.02">15010 14255 1245 0,'1'10'549'16,"11"8"-236"-16,-7-1-45 15,6 9-26-15,5 3-27 0,-9-10-68 16,-1 3-31-16,-3-11-50 15,-3-4-20-15,0-2-22 16,-4-10-6-16,0 2-9 16,-1-6-4-16,4-6-7 15,4 8-2-15,0-8 0 16,1-4 1-16,4 4 0 16,-3-8 0-16,7 2-13 15,1 3-26-15,3 0-62 16,0 4-48-16,-3 6-133 15,-4 1-157-15,1 5 286 16</inkml:trace>
  <inkml:trace contextRef="#ctx0" brushRef="#br0" timeOffset="169131.48">15255 14201 1358 0,'40'21'580'16,"-42"3"-289"-16,2 3-14 15,0 5-49-15,3-5-59 16,6-3-105-16,3 0-25 16,4-13-26-16,6-5-7 15,0-15-6-15,2-6-3 16,-9-8 1-16,5 1 1 0,-12-3 1 16,-5-3 1-16,2 10 3 15,1 2 1-15,-6 10 1 16,-9-1 1-16,9 11 1 15,-9 4 1-15,12 15 7 16,3 6 1-16,0 10 5 16,2 0 3-16,3 3-1 15,9 7 1-15,-4 3 3 16,5 4 2-16,-4 2 5 16,-6-6 3-16,-8-9 2 15,-3-4-2-15,-13-18-8 16,-15-10-4-16,5-7-5 15,-4-5-2-15,-4-9-6 16,7 0-4-16,2-13-10 0,9-3-5 16,12 0-29-16,8-1-41 15,5-2-131-15,8 1-25 16,28 6 126-16</inkml:trace>
  <inkml:trace contextRef="#ctx0" brushRef="#br0" timeOffset="169722.16">16224 14168 829 0,'0'0'344'0,"0"0"-171"0,12 0 19 16,10-1 22-16,23-9-6 16,-28 2-30-16,-1 2-12 15,-15-1-19-15,-3 1-21 16,-16-2-42-16,-13-5-20 16,-9 7-42-16,0 5-7 15,-5 3-7-15,4 9 2 16,7 2 2-16,3 3 1 0,18 8 0 15,5 2-4-15,10 5-6 16,12 2-3-16,4-3 0 16,4 2 1-16,2-10 6 15,-3-3 7-15,-4-1 8 16,-4-7 10-16,-5 2 11 16,-6-4 4-16,-7-6-1 15,-7 5-7-15,-9-3-15 16,0 3-8-16,-3-8-9 15,-2-6-35-15,9 0-107 16,0-4-80-16,16-6 118 16</inkml:trace>
  <inkml:trace contextRef="#ctx0" brushRef="#br0" timeOffset="170370.23">16256 14374 1037 0,'29'6'446'0,"9"0"-227"0,4-3-19 16,-2-11-32-16,3 2-47 16,-10-19-71-16,3-1-15 15,-10-5-21-15,-8-7-2 16,-4 8 0-16,-9 0 2 16,-9 11 5-16,-5 5 2 0,-14 9-1 15,-4-1 11-15,4 10 25 16,5 3 12-16,4 7 21 15,2 4-4-15,4 5-19 16,2 3-11-16,6 4-23 16,7 1-9-16,1-4-14 15,-8-8-4-15,14-1-6 16,-3-8-4-16,19 2-3 16,12 6-3-16,0-17-14 15,8 9-30-15,-5-15-78 16,2-10-40-16,0 4-78 15,-4-12-5-15,-2 3 47 16,-14 1 44-16,-8-4 99 16,-4 4 40-16,-12-1 78 15,5 5 29-15,-8-2 45 16,-3 3 21-16,-17 0 14 0,-5 2 3 16,-5 11 17-16,-2 5-2 15,7 10-32-15,0 5-19 16,9 3-49-16,1 3-18 15,12-3-22-15,6 5-11 16,6-10-14-16,3-7-5 16,9-4-5-16,0-10-3 15,11-2 0-15,-3-6 1 0,1 5 0 16,-11-5 2-16,0 10-1 16,-1 2 1-16,-7 3 0 15,1 7-4-15,-12-5 20 16,-2 3 5-16,0-1 1 15,0-1 6-15,2 3-22 16,0-3-4-16,9 3 0 16,2 1-48-16,-1-10-117 15,-4-8-79-15,1-13 125 16</inkml:trace>
  <inkml:trace contextRef="#ctx0" brushRef="#br0" timeOffset="170634.45">17151 14249 786 0,'3'21'460'0,"4"2"58"16,3 5-205-16,-4-4-35 0,-2-4-7 15,1-4-82-15,-3-2-48 16,-1-10-58-16,-1 2-12 16,-1-6-16-16,-2-6-9 15,-2-4-23-15,3-4-13 16,1-4-9-16,1-6 0 15,3 0-2-15,3-1-5 0,5-4-5 16,2 8-4 0,3 3-67-16,3 6-47 0,-1 11-135 15,8 5-88-15,-1 8 222 16</inkml:trace>
  <inkml:trace contextRef="#ctx0" brushRef="#br0" timeOffset="170882.19">17575 14250 1126 0,'0'-16'504'0,"-1"-3"-216"15,0 4 5-15,-6 4-56 16,-3 2-36-16,-7 10-84 16,6 7-33-16,0 8-34 15,-8 2-15-15,13 6-17 16,-6 0-5-16,12 4-7 0,5-3-5 15,9-3-4-15,10 2-3 16,0-15-5-16,11 0-14 16,-2-11-119-1,-4-5-97-15,1-15 145 0</inkml:trace>
  <inkml:trace contextRef="#ctx0" brushRef="#br0" timeOffset="171205.91">17824 13983 1528 0,'7'9'636'0,"-11"10"-369"16,2 8-31-16,-4 12-62 15,1 4-49-15,2 4-62 16,1-2-10-16,2-4-8 16,0-2-6-16,0-10-15 15,0-8-7-15,0-9-8 16,1-5-4-16,2-9-7 15,6 0-5-15,2-15-3 16,-1-9-11-16,12-6 1 16,-5-4 1-16,5 6 4 15,5 8 10-15,-12 13 6 16,3 9 4-16,-1 15 13 0,-1 8 7 16,3 8 16-1,-5 1 6-15,6 4-2 0,-3-5-7 16,5-10-16-16,-3-7-9 15,-7-14-89-15,0 0-74 16,-2-12 92-16</inkml:trace>
  <inkml:trace contextRef="#ctx0" brushRef="#br0" timeOffset="176653.01">4536 16561 618 0,'-1'-1'366'16,"0"0"12"-16,0 0-87 16,0 0-35-16,0 0-23 15,0 0-54-15,0 0-21 16,-1 1-29-16,-6 25-10 15,-7 51-22-15,8-21-10 16,10 10-32-16,5-3-14 0,5-4-25 16,9-7-9-16,4-17-10 15,-10-13-2 1,12-10-67-16,-4-11-54 0,-3-15-159 16,-3-8 167-16</inkml:trace>
  <inkml:trace contextRef="#ctx0" brushRef="#br0" timeOffset="176840.99">4334 16786 1321 0,'-17'4'594'16,"11"1"-304"-16,6-5-94 16,5-3-6-16,12 2-89 15,7-1-38-15,11 1-36 0,6 1-12 16,0-2-10-16,-3 4 1 15,2-2-112-15,-2 2-71 16,-1 3-309-16,1 1 291 16</inkml:trace>
  <inkml:trace contextRef="#ctx0" brushRef="#br0" timeOffset="177025.1">4809 16743 1325 0,'8'14'612'16,"-4"2"-295"-16,4 13-92 16,-2 3-25-16,-1 4-99 15,-2-3-43-15,1-6-44 16,-1-4 3-16,0-13-111 16,-4-3-87-16,-1-13 114 15</inkml:trace>
  <inkml:trace contextRef="#ctx0" brushRef="#br0" timeOffset="177181.57">4725 16616 718 0,'7'3'457'0,"7"-3"55"16,3-4-207-16,-3 6-84 0,0-1-56 15,-3 1-82-15,-3 3-85 16,1-2-566-16,2-3 419 15</inkml:trace>
  <inkml:trace contextRef="#ctx0" brushRef="#br0" timeOffset="177706.6">5019 16727 1076 0,'9'18'549'0,"-9"0"-214"0,4 9-43 16,-2 6-21-16,-2 1-83 15,4 1-36-15,-4-5-68 16,-5-7-22-16,4-10-42 16,1-8-14-16,-1-8-7 15,4-7-2-15,-3-10 3 16,-4-6 0-16,4-5 0 16,4 4-2-16,-1 0-3 15,6 4 0-15,3 5 0 16,-1-2 2-16,10 13 3 15,0 0 3-15,1 7 5 16,-6 3 3-16,-1 9 8 16,-6 3 7-16,-3 8 10 0,-2 6 1 15,-4 1-5-15,0-2-5 16,-1-9-12-16,1-7-6 16,0-5-4-16,-1-6-2 15,0-1-4-15,1-1-2 16,0-1-8-16,0-4-5 15,0-22-1-15,5-26 0 16,3 30 5-16,1 5 6 16,3 6 4-16,1 1 1 0,4 5 2 15,2 7 2-15,1 2 4 16,2 6 2-16,-7 4 8 16,2 1 2-16,-6 7 2 15,-7 2 0-15,-3-1-8 16,-2 0-2-16,-7-8-69 15,1-8-66-15,1-3-127 16,1-4 141-16</inkml:trace>
  <inkml:trace contextRef="#ctx0" brushRef="#br0" timeOffset="178024.03">5456 16889 1282 0,'15'4'543'0,"-4"-4"-310"0,8 0-33 16,-5-9-58 0,6-4-47-16,-1-14-57 0,-1-6-15 15,-5-8-12-15,0 3-2 16,-13 4-3-16,-7 2 0 16,-8 17 5-16,0 4 1 15,2 11 5-15,-5 5 8 16,10 9 22-16,-7 4 14 0,10 11 25 15,13 6 6 1,-4 0 8-16,8 1-7 0,2 1-20 16,-1-3-15-16,10-9-31 15,-5-5-10-15,9-11-12 16,0-8-31-16,3-3-152 16,6-6-82-16,-1-5 144 15</inkml:trace>
  <inkml:trace contextRef="#ctx0" brushRef="#br0" timeOffset="178237.42">6057 16647 1957 0,'-2'6'687'16,"2"-6"-621"-16,-5 0-20 16,4-1-100-16,0 0-25 15,1 0 34-15</inkml:trace>
  <inkml:trace contextRef="#ctx0" brushRef="#br0" timeOffset="178394.23">6142 16780 1499 0,'-3'4'615'0,"4"-1"-328"16,1 3-69-16,1-4-14 15,-3-4-58-15,0 2-95 16,0 0-19-16,0-1-97 16,0 0-80-16,0 0 92 15</inkml:trace>
  <inkml:trace contextRef="#ctx0" brushRef="#br0" timeOffset="211685.44">5145 8100 553 0,'-1'0'314'0,"0"0"-75"15,0 0-37-15,1 0-10 16,0 0-22-16,0 0-7 16,5-1-19-16,1-2-13 15,-2-2-21-15,2-5-9 16,-3-1-10-16,2-23-7 15,-23 30-14-15,-5 2-8 0,-3 4-15 16,-10 4-3-16,8 8-7 16,8 6-4-16,-3 0-14 15,18 4-4-15,-4 1-9 16,5-2-5-16,9 1-2 16,-6-4-4-16,20 3 0 15,1-3 1-15,11-3 3 16,11 2 1-16,-6-3 2 15,-1-3 4-15,-7 2 7 16,-5-1 3-16,-10-7 8 16,-3 4 9-16,-10-9 29 15,-3 2 9-15,-9 2 3 16,-3-6-11-16,-4 3-31 16,-3-3-12-16,2-1-13 15,0-1-32-15,3 1-95 16,4-6-56-16,9-2-166 15,7 3-97-15,13-19 283 0</inkml:trace>
  <inkml:trace contextRef="#ctx0" brushRef="#br0" timeOffset="212274.71">5429 8070 1227 0,'11'3'530'0,"-11"9"-282"16,5 6-22-16,-9 7-64 16,-11 3-27-16,14 2-46 15,-4-2-26-15,14-3-31 16,9-2-11-16,-8-11-10 16,9-2-3-16,-4-10-2 15,-3 0 1-15,-1-3-2 16,-1-6 2-16,-10-4-1 15,-1-1-1-15,1-3 1 16,-9 3 0-16,5-3 2 16,-5 0 1-16,-10-1 2 15,8 2 1-15,-8 4 0 16,-3 2-1-16,4 5-3 16,3 0-1-16,6 4-7 0,5 1-7 15,17-1-4-15,-3 0-2 16,10-2 2-16,12-1 4 15,-13-1 0-15,11-3 0 16,2 3 3-16,-3-3 1 16,9 10 2-16,-2 5 1 15,-5 8 1-15,2 6 2 16,-10 2 1-16,-4 4 2 16,-7 1 11-16,-4 1 5 0,-5-1 15 15,-4-10 7-15,-1-2 10 16,-2-11 1-16,2-4-6 15,0-1-5-15,2-1-15 16,0 0-7-16,0 0-9 16,2-12-2-16,4-15-6 15,13-22-2-15,-11 28-3 16,1 4 10-16,-2 7-133 16,-1 5-88-16,2 7 132 15</inkml:trace>
  <inkml:trace contextRef="#ctx0" brushRef="#br0" timeOffset="212556.79">6088 7902 1568 0,'7'1'615'15,"-6"-1"-425"-15,7 6 12 16,-3 11-51-16,-5 6-12 16,3 22-27-16,-2 3-19 0,3 10-29 15,7 4-14-15,3-7-28 16,2-10-6-16,3-9-12 16,0-15-4-16,2-9-63 15,2 2-60-15,-2-25-150 16,-2 4-106-16,-7-15 234 15</inkml:trace>
  <inkml:trace contextRef="#ctx0" brushRef="#br0" timeOffset="212722.06">6042 8086 1368 0,'-21'-10'635'0,"13"4"-276"15,3 2-59-15,5 4-101 16,7 0-59-16,10 2-77 15,7 0-14-15,12 0-22 0,2-4-11 16,5-1-15-16,2 3-73 16,-1 3 53-16</inkml:trace>
  <inkml:trace contextRef="#ctx0" brushRef="#br0" timeOffset="213361.67">7241 8180 1125 0,'41'-3'579'0,"-44"-17"-234"15,-4-3-74-15,-4 1-49 16,-5-1-88-16,-1 3-25 16,-6 4-31-16,-2 5-10 15,0 9-19-15,-2 4-9 16,7 15-17-16,-3 4-4 16,7 11-5-16,9 3 0 15,4 0 1-15,7 0-2 16,8-7-4-16,-5-8-2 0,6-10-4 15,-1-7 0-15,2-4-1 16,5-6-1-16,0-6 1 16,1-4 1-16,0-5-1 15,0 3 1-15,-4 1-1 16,-1 6 0-16,-2 7 0 16,-4 5 1-16,-1 7 5 15,2 8 6-15,0 8 17 16,0 0 5-16,1 4-1 15,1-5-5-15,-5-6-19 16,2-1 1-16,-7-11-76 16,-3-5-72-16,1-3-172 15,0 3-448-15,0 0 509 0</inkml:trace>
  <inkml:trace contextRef="#ctx0" brushRef="#br0" timeOffset="213567.2">7509 8246 1642 0,'3'20'699'16,"-2"-5"-402"-16,6 3-15 15,-2 4-83-15,2 0-51 16,1 0-68-16,0 0-24 0,-1-9-29 16,-7-6-10-16,0-4-16 15,1 0-36-15,-1-3-105 16,0 0-72-16,0 0-154 15,0 0 215-15</inkml:trace>
  <inkml:trace contextRef="#ctx0" brushRef="#br0" timeOffset="213829.66">7955 8314 1720 0,'4'9'697'16,"-5"-9"-399"-16,3 3-110 15,-6-3-24-15,4 0-48 16,0 0-64-16,0 0-25 15,0 0-156-15,0 0-87 16,0-2 128-16</inkml:trace>
  <inkml:trace contextRef="#ctx0" brushRef="#br0" timeOffset="213973.45">8132 8298 1183 0,'4'18'563'0,"5"-15"-178"15,0 2-105-15,-3-2-67 16,1-3-70-16,-2 1-133 16,-1-7-102-16,6 1 58 15</inkml:trace>
  <inkml:trace contextRef="#ctx0" brushRef="#br0" timeOffset="214127.76">8449 8246 1438 0,'11'13'638'0,"-10"-7"-317"0,2-2-24 16,1 4-90-16,-5-7-70 15,-2 1-187-15,3-4-107 16,0 1 96-16</inkml:trace>
  <inkml:trace contextRef="#ctx0" brushRef="#br0" timeOffset="214268.13">8602 8249 1297 0,'-3'19'579'16,"11"-9"-242"-16,1 1-60 0,-1-5-36 15,-1-4-55-15,0 1-94 16,-3-5-58-16,-1 2-186 16,1-1 110-16</inkml:trace>
  <inkml:trace contextRef="#ctx0" brushRef="#br0" timeOffset="-214528.11">9480 8186 959 0,'-1'8'465'0,"3"-5"-135"16,0 0-70-16,-1-4-22 16,-1-1-29-16,0 1-53 15,0-3-25-15,3-24-50 16,1-29-20-16,-11 26-25 15,-7 7-1-15,-3 6-1 16,5 6 0-16,-7 10-3 16,-3 4-3-16,1 11-8 15,-6 6-2-15,8 8-3 16,-3 3 2-16,11 6 6 16,4 3 2-16,7-1 2 0,6-2-2 15,3-11-8-15,0-13-5 16,8-8-8-16,-2-5-2 15,10-5 0-15,-1 1 1 16,-8-8-1-16,9 0 1 16,-9-1 1-16,-4 1-1 0,4 6 1 15,-9 3-1-15,-2 6 1 16,7 6 4-16,-6 2 14 16,1 3 7-16,3 5 9 15,-4 2-4-15,-3-4-12 16,0-4-5-16,0-6-74 15,1-1-73-15,3-2-201 16,3 0-12-16,9-16 189 16</inkml:trace>
  <inkml:trace contextRef="#ctx0" brushRef="#br0" timeOffset="-214148.53">9757 8241 1386 0,'6'14'615'0,"0"-3"-286"16,1 7-28-16,-4-3-41 0,-2 4-55 16,-1-4-82-16,-5-3-30 15,4 4-48-15,0-7-16 16,1 0-22-16,1-4-7 16,1-9-6-16,1-9-3 15,3 1 0-15,0-3 2 16,4-2 3-16,3 5 1 15,1-4 3-15,3 1 0 16,2 4 1-16,2 3 1 0,0 8 0 16,-5 1 3-16,-1 8 8 15,1 6 9-15,-8 0 21 16,1 6 6-16,-4-2-5 16,-5-4-7-16,1 3-17 15,3-6-15-15,-3-1-116 16,0-5-73-16,5-4-86 15,-2 5 132-15</inkml:trace>
  <inkml:trace contextRef="#ctx0" brushRef="#br0" timeOffset="-203931.82">7579 16484 489 0,'-1'0'280'0,"0"0"-32"15,0 0-16-15,0 0-28 16,-1 0-13-16,1 0-28 16,0 0-13-16,0-2-32 15,0 1-14-15,0 0-25 16,0 0-9-16,0 0-14 16,0 0-7-16,0 0-1 15,0 0 1-15,-4-2 1 0,-2-1-3 16,-8 2-7-16,-29 6-8 15,35 13-10-15,-8 6-4 16,10 9-4-16,2 4 2 16,-4 3 4-16,6-1 0 15,13-1-3-15,4-5-3 16,9-5-6-16,7 2-2 16,-1-12-5-16,3-3-1 0,6-15 0 15,-1-8 0-15,-2-14 0 16,-2-4 0-16,-5-2 0 15,-6-6 2-15,-13 3 1 16,-6 0 1-16,-15-1 0 16,-9 1 0-16,-11 5-2 15,-4 3-2-15,-7 4-4 16,1 5 0-16,4 6 0 16,8 4 1-16,7 5-2 15,7 4-3-15,6 6-9 16,-5 3-18-16,14 7-103 15,10 6-77-15,1-7 127 16</inkml:trace>
  <inkml:trace contextRef="#ctx0" brushRef="#br0" timeOffset="-203443.24">8091 16325 1144 0,'-17'-3'501'0,"0"9"-235"16,4 5-61-16,-1 19-32 15,4 8-31-15,1 9-35 0,-1 0-12 16,10 3-24 0,6 2-12-16,8-9-28 0,5-3-11 15,8-6-12-15,-2-8-3 16,11 1-5-16,-1-9-12 16,-6-9-107-16,1-1-64 15,-7-14-202 1,-1-6 223-16</inkml:trace>
  <inkml:trace contextRef="#ctx0" brushRef="#br0" timeOffset="-203019.45">8388 16531 1428 0,'14'13'584'0,"-3"4"-327"15,-5 3-48-15,3 3-26 16,-2 2-39-16,0-5-70 16,-3-7-21-1,1 1-24-15,-4 5-10 0,-1 0-10 16,0-9-2-16,0-10-2 16,-6-2 0-16,6-4-2 15,-1 2-2-15,-3-3-1 16,4 1-3-16,1-8-2 0,0-6 1 15,11-3 0-15,-4-4 1 16,6 2 3 0,0 0 0-16,4 4 0 0,8 5 1 15,-11 9 3-15,7 5-1 16,-9 10 5-16,-4 8 3 16,-1 12 10-16,-7 0 5 0,-1 2 3 15,1-1-1-15,-1-12-11 16,4 1-7-16,-4-10-22 15,2 0-34-15,2-5-112 16,-4-3-80-16,4-1-362 16,-4 1 384-16</inkml:trace>
  <inkml:trace contextRef="#ctx0" brushRef="#br0" timeOffset="-202630.37">8944 16308 871 0,'1'-5'466'0,"-4"-4"-144"0,6 14-76 16,1 1-11-16,1 15-42 16,4 14-19-16,-10 11-32 15,4 9-27-15,-1-1-53 16,-1-1-19-16,8-7-22 15,-2-8-6-15,0-13-10 16,3-10-41-16,-4-10-112 16,-5-8-68-16,8-5-248 15,-7-7 287-15</inkml:trace>
  <inkml:trace contextRef="#ctx0" brushRef="#br0" timeOffset="-202346.81">9115 16541 914 0,'0'17'450'0,"6"9"-93"0,-1 3-78 16,5 3-17-16,2-5-35 15,4-5-74-15,4-2-41 16,5-10-59-16,3-10-15 16,3-12-26-16,-1-8-5 15,-5-13-3-15,-5 3-1 16,-15-3 1-16,-6 1 0 15,-14 4 3-15,-4 6 1 16,-6 10-1-16,1 3 1 16,1 9-3-16,0 4-2 15,4 4-3-15,2 0-2 0,6 3-69 16,4 1-70-16,7-4 89 16</inkml:trace>
  <inkml:trace contextRef="#ctx0" brushRef="#br0" timeOffset="-201974.09">9561 16686 1214 0,'18'-9'503'0,"12"-4"-314"15,-7-2-49-15,-6-11-54 16,2-2-36-16,-13-8-22 0,-6-3 0 15,-7 9 11 1,-8 5 6-16,-3 11 10 0,-3 6 3 16,2 8-4-16,0 2-2 15,7 10-12-15,-2 1-7 16,10 13-3-16,6 4-6 16,4 11-3-16,13 4 1 15,3 0 7-15,4-2 2 0,7 0 9 16,2 0 6-1,2 1 12-15,-1-3 4 0,-3-1 1 16,-2-5-4-16,-12-7-24 16,-4-4-9-16,-15-7-6 15,-10-6-2-15,-12-10-73 16,-3-2-51-16,-8-15-130 16,-1-3-104-16,3-10 219 15</inkml:trace>
  <inkml:trace contextRef="#ctx0" brushRef="#br0" timeOffset="-201529.86">10006 16521 1558 0,'-1'14'607'0,"1"6"-404"0,0-1-16 16,0 8-26-16,7-1-53 16,-4-6-73-16,9 4-15 15,-2-11-8-15,0 0-1 16,-7-10-5-16,-8-8-3 16,1 4-1-16,4-6-2 0,0-7-4 15,-2-1-1-15,9-13-2 16,-5 1 1-16,10 3 4 15,4 4 2 1,1 7 0-16,-2 3 2 0,4 11 4 16,1 4 4-16,-4 8 12 15,0 3 12-15,0 5 17 16,-1 1 2-16,-1 5-7 16,1-6-11-16,-1 3-22 15,-1 2-4-15,-1-11-65 16,-1 5-63-16,-3-15-185 15,-7-8 0-15,-5-5 167 16</inkml:trace>
  <inkml:trace contextRef="#ctx0" brushRef="#br0" timeOffset="-201315.25">10523 16293 1651 0,'24'21'651'16,"9"4"-410"-16,-1 2-64 0,2 11-22 15,-4 2-37-15,-5 4-54 16,-5 2-14-16,-14 0-15 16,-5-2-7-16,-13-5-21 15,-8-7-48-15,-6-4-150 16,-1 0-60-16,4-2 134 15</inkml:trace>
  <inkml:trace contextRef="#ctx0" brushRef="#br0" timeOffset="-200175.76">8334 15531 992 0,'6'-4'426'16,"6"-2"-226"-16,28-33-12 15,-34 22-40-15,4 2-29 16,-13 2-30-16,3 0-8 16,-7 4-8-16,-8 2-6 15,-7 2-21-15,-10 8-10 16,-2 10-11-16,0 3-5 0,8 11-6 16,1-4-5-16,16 1-6 15,4-2-1-15,11-4 0 16,8-2 0-16,6-4 1 15,7 1 1-15,5-3 0 16,5 3 3-16,-4 1 5 16,-6 1 5-16,-5 4 10 15,-12-4 5-15,0 2 9 16,-13-9 2 0,2-4-4-16,0 0-5 0,-14 13-14 15,-11-6-5-15,-7-1-88 16,8-7-68-16,0-8-195 15,12 1-377-15,6-18 476 16</inkml:trace>
  <inkml:trace contextRef="#ctx0" brushRef="#br0" timeOffset="-199856.8">8449 15575 1098 0,'10'5'477'15,"2"5"-230"-15,-2 4-15 16,-3 5-49-16,-3 3-23 15,-3 1-54-15,10 2-28 16,-5-5-35-16,7-8-16 16,1-9-22-16,-4-5-4 15,6-12-7-15,-5-4-20 0,-6-8-32 16,-1-6-8-16,-12 4-3 16,2 1 17-16,-5 7 31 15,-2 3 8-15,-6 7 11 16,-4 5 3-16,6 7 4 15,-1 2 2-15,6 8-3 16,10 3-3-16,-3 1-4 16,0 1-5-16,9-4-29 15,1-1-41-15,3-8-124 16,11 2-121-16,-7-11 197 16</inkml:trace>
  <inkml:trace contextRef="#ctx0" brushRef="#br0" timeOffset="-199539.97">8695 15546 1195 0,'7'11'507'15,"5"2"-291"-15,-1 4-8 16,-1 6-71-16,2 3-36 15,-4 3-46-15,0 1-9 0,-3-11-9 16,-3-9-4-16,-1-5-8 16,-1-7-2-16,-6-3-2 15,-1 0-2-15,-3-13-10 16,-2-3-5-16,7-4-5 16,2-5-3-16,8 7-58 15,6-1-33-15,4 6-104 16,3 4-73-16,-1 6 174 15</inkml:trace>
  <inkml:trace contextRef="#ctx0" brushRef="#br0" timeOffset="-199312.67">9015 15349 1484 0,'-3'9'581'16,"3"16"-404"-16,2 6-5 15,-1 16-42-15,-4 0-38 16,3-3-50-16,6-3-10 16,9-6-13-16,5-6-7 15,-1-10-12-15,1-9-44 0,-3-8-133 16,-2-2-91-16,-5-11 149 15</inkml:trace>
  <inkml:trace contextRef="#ctx0" brushRef="#br0" timeOffset="-199148.63">8934 15498 1002 0,'5'-2'477'0,"0"4"-128"16,1 3-120-16,6-2-80 15,0 1-27-15,8-3-75 16,1-1-23-16,7-4-76 16,-2-2-76-16,7-1 81 0</inkml:trace>
  <inkml:trace contextRef="#ctx0" brushRef="#br0" timeOffset="-198969.68">9279 15528 637 0,'11'7'435'15,"-3"7"69"-15,0 0-156 16,-6 3-85-16,-3 0-51 16,0-1-94-16,-4-3-39 15,1-5-79-15,2-1-63 16,-7-15-185-16,3-3 162 0</inkml:trace>
  <inkml:trace contextRef="#ctx0" brushRef="#br0" timeOffset="-198569.12">9211 15389 881 0,'10'4'499'15,"1"-3"-92"-15,2 1-186 16,-1-3-35-16,3 1-97 16,0 0-38-16,1 0-34 15,4-2-6-15,1-1-6 16,2 4-1-16,-7 8-2 15,1 8 0-15,-4 5 0 16,-8-1 1-16,9 7 4 16,-12 4 1-16,0 0 23 15,-3 1 14-15,1-7 17 0,3-6 2 16,0-9-18-16,5-6-13 16,-9-7-19-16,5-2-4 15,-8-13-17-15,4-5-15 16,3-6-16-16,-1-3 1 15,7 8 10-15,-1 3 13 16,-5 13 14-16,2 2 2 16,1 8 9-16,-4 4 12 0,9 11 18 15,-4 4 5-15,-1 6 7 16,0 3-8-16,-2-6-14 16,3-2-7-16,0-9-24 15,7-6-48-15,-5-9-153 16,11-6-109-16,0-13 176 15</inkml:trace>
  <inkml:trace contextRef="#ctx0" brushRef="#br0" timeOffset="-198211.64">9744 15586 910 0,'18'-1'444'0,"-1"-8"-120"15,-5-1-71-15,-1-5-16 16,-5-4-47-16,-4-5-73 0,2-1-25 15,-10 0-41-15,0 3-9 16,-8 6-16-16,-2 4-6 16,0 12-5-16,-4 7-2 15,6 14 1-15,-1 8 1 16,12 13 9-16,4 5 3 16,11 7 3-16,4-4 2 15,9 1 6-15,1-5 2 16,6-2 8-16,1-1 4 15,-8-4 2-15,-2 2 1 0,-20-8 0 16,-7-5-2-16,-14-11-10 16,-6-8-7-16,-1-10-17 15,0-3-8-15,4-11-15 16,0-4-25-16,5-2-74 16,4 4-44-16,4 1-144 15,3 7 75-15,7 6 120 16</inkml:trace>
  <inkml:trace contextRef="#ctx0" brushRef="#br0" timeOffset="-194536.95">11335 16444 443 0,'-7'2'259'0,"0"1"4"16,-1-1-5-16,-3 0 1 15,1 0-6-15,-29 9-29 0,29-10-17 16,5 0-37-16,2-1-22 15,7 0-53-15,-4 0-18 16,2 0-26-16,27 4-5 16,40 0-4-16,-25-5-8 15,3-4-17-15,0 0-4 16,-1-3-3-16,-3 3-1 16,-8 0-4-16,-8 2 8 0,-14 3-110 15,-5 1-69-15,-14-1-290 16,2 2 271-16</inkml:trace>
  <inkml:trace contextRef="#ctx0" brushRef="#br0" timeOffset="-194353.67">11401 16276 1043 0,'11'12'521'15,"-3"-1"-112"-15,-7 1-186 16,0 2 13-1,0 0-34-15,7 21-41 0,2 18-60 16,1 0-22-16,-3-3-33 16,0-3-12-16,3-12-17 15,-5-7-7-15,0-13-45 0,-6-7-61 16,-1-16-153-16,1-9-270 16,9-20 332-16</inkml:trace>
  <inkml:trace contextRef="#ctx0" brushRef="#br0" timeOffset="-165602.58">12731 16368 303 0,'10'-31'240'0,"-10"20"59"15,-1 4 10-15,-3-4-42 0,1-4-28 16,-6 8-45-16,0 0-20 15,-3 5-29-15,-4 2-12 16,-4 6-36-16,-5 7-19 16,-3 11-19-16,-3 8-8 15,7 10-3-15,5 3 2 16,8 2-8-16,13 2-5 16,12-3-8-16,5-2-8 15,14-7-11-15,3-3-2 0,6-11-6 16,5-1 1-16,6-17-2 15,8-8-1-15,-11-12 0 16,-23-9 0 0,-12 12 0-16,-1 1 3 0,18-47 4 15,-19-5 2-15,-17-6 5 16,-14 23 1-16,-13 6 1 16,1 0-2-16,-16 6-1 15,-7 5-2-15,-5 11-3 16,0 1-1-16,15 16-6 15,6 1-2-15,16 11-11 16,6 6 0-16,15 4-74 16,9 5-42-16,8 1-118 15,7 1-94-15,6-3 221 16</inkml:trace>
  <inkml:trace contextRef="#ctx0" brushRef="#br0" timeOffset="-165028.83">13339 16223 1004 0,'-13'-5'516'0,"-3"-3"-181"15,-4 11-87-15,0 8-20 16,-3 13-57-16,4 8-18 0,0 8-32 16,5 4-19-16,12 7-37 15,3-2-16-15,13 1-24 16,7 0-5-16,4-7-9 16,6-7-4-16,4-8-4 15,2-2-3-15,-4-12-54 16,1 5-58-16,-2-10-164 15,-14-9-303-15,17-1 378 16</inkml:trace>
  <inkml:trace contextRef="#ctx0" brushRef="#br0" timeOffset="-164605.77">13656 16475 1202 0,'-2'5'532'16,"4"1"-164"-16,4 0-90 16,1 4-60-16,1 1-15 15,-2 8-93-15,-3-1-31 16,2 9-21-16,-3 0-8 16,-1-1-18-16,1 4-7 15,-2-14-11-15,0-4-3 16,-2-11-4-16,-3-4-3 0,-3-11-5 15,-2-12-4-15,3-7-4 16,5-9 1-16,7 3 2 16,3 4 1-16,10 6 1 15,1 7 1-15,2 9 1 16,7 3 2-16,4 6 2 16,-2 3 6-16,7 6 9 15,1 6 5-15,-11 7 15 16,-7 3 0-16,-4 6-3 15,-5 0-4-15,-4 2-10 16,6-3-4-16,-13-4-4 16,-1 0-1-16,-4-9-13 15,-3-3-25-15,3-7-79 16,-5-9-43-16,10-2-119 16,-3-3-75-16,6-12 224 0</inkml:trace>
  <inkml:trace contextRef="#ctx0" brushRef="#br0" timeOffset="-164178.3">13924 15993 1034 0,'13'-11'467'0,"-4"7"-159"16,11 2-54-16,-1 3-18 16,8 5-20-16,4 4-68 15,2 1-25-15,-2 1-39 16,-6 0-20-16,-6 3-24 16,-10 1-8-16,-11 5-9 15,-5 2 0-15,-12-3-1 16,-1-1-3-16,-2-6-6 15,5-3 1-15,4-6 15 16,2-1 7-16,10-3 7 16,0 2-2-16,5-2-12 15,-4 0-6-15,0 0-5 16,16 2-1-16,40 3-7 0,-26-5-1 16,-1-4-4-16,-1-3 0 15,-5 3-61-15,-4-3-65 16,-7 5 187-16,-5-2-94 15</inkml:trace>
  <inkml:trace contextRef="#ctx0" brushRef="#br0" timeOffset="-161081.84">14679 16247 764 0,'-1'-1'428'16,"0"0"-27"-16,0 0-99 15,0 0-43-15,0 0-27 0,0 1-49 16,-8 14-21-16,-13 48-34 15,21-21-13 1,0-22-27 0,1 2-14-16,0 64-25 0,3-3-13 0,8-5-18 15,0-40-7-15,0-16-7 16,-1-7 1-16,-2-6-55 16,-3-7-44-16,1 3-133 15,-3-9-102-15,1-14 206 16</inkml:trace>
  <inkml:trace contextRef="#ctx0" brushRef="#br0" timeOffset="-160768.62">14842 16509 1062 0,'18'30'548'15,"-7"8"-71"-15,7 4-159 16,0-8-84-16,-5-18-33 15,2 0-97-15,13 3-31 16,7-14-37-16,4-9-5 16,-2-20-6-16,-5-7-5 15,-7-12-6-15,-9-3-2 16,-15 6 2-16,-7 0 1 0,-11 14 1 16,-8 6 0-16,0 9-4 15,-6 6-2-15,3 5-7 16,9 5-3-16,3 5-16 15,8 6-32-15,0 1-98 16,5 5-73-16,1 1 129 16</inkml:trace>
  <inkml:trace contextRef="#ctx0" brushRef="#br0" timeOffset="-160332.36">15214 16691 1372 0,'5'1'628'15,"3"-7"-294"-15,4 1-122 0,1-5-16 16,6-9-91-16,2 5-38 16,2-16-43-16,-5-6-8 15,0 6-6-15,-5-7-1 16,-7 12-1-16,-5 1 3 15,-4 4 3-15,-5 7 1 16,-10 4 1-16,0 5 5 16,-2 9 9-16,0 4-1 15,7 8 6-15,5 4-5 0,5 6-9 16,3 4-2-16,7 11-6 16,8 3 3-16,8 6 7 15,2-1 4-15,8 4 12 16,1 3 5-16,-7 0 4 15,3 2 1-15,-14-9-5 16,-6-4-7-16,-10-13-10 16,-6-7-2-16,-6-8-5 15,-1-5-3-15,-11-9-11 16,-8-4-15-16,-7-12-87 16,-6-11-61-16,14-6-153 15,8-12-40-15,16 2 214 16</inkml:trace>
  <inkml:trace contextRef="#ctx0" brushRef="#br0" timeOffset="-159914.56">15690 16435 1549 0,'10'4'648'16,"0"9"-289"-16,0 1-110 15,-5 5-21-15,-4 1-41 16,0 9-96-16,-2 1-25 0,-2-1-22 16,2-2-8-16,-4-11-15 15,3-6-6-15,-1-7-9 16,-1-2 1-16,-2-2-3 16,1 0-1-16,4-12-5 15,2-8-2-15,11-5-2 16,5-4 0-16,9 4 3 15,3 5 1-15,5 6 2 16,-1 6 0-16,-6 8 6 16,-4 3 3-16,-4 11 13 15,-7 4 9-15,1 7 9 16,1 3 1-16,-16-2-8 16,4-2-7-16,-8-1-11 15,-6-6-5-15,9-5-28 16,-8-6-26-16,9-5-117 0,3-2-66 15,-5-9 341-15,-4-6-152 16</inkml:trace>
  <inkml:trace contextRef="#ctx0" brushRef="#br0" timeOffset="-159270.27">16420 16060 1132 0,'7'-10'518'0,"0"2"-237"16,13 11-36-16,4 6 20 16,10 15-35-16,-2 4-25 0,6 15-56 15,4 6-14-15,-7 7-31 16,0 9-17-16,-12 3-29 16,-6 3-14-16,-17 2-18 15,-10-9-4-15,-8-6-5 16,-2-5-3-16,-3-16-16 15,2-2-24-15,2-17-109 16,3-12-71-16,6-12-233 16,7-6 266-16</inkml:trace>
  <inkml:trace contextRef="#ctx0" brushRef="#br0" timeOffset="-158286.22">14714 17201 1277 0,'-1'16'525'16,"8"29"-262"-16,5-29-75 15,3 7-12-15,2-2-37 16,2-1-78-16,1 1-18 16,1-6-21-16,-5-5-7 15,2-5-8-15,1-3-2 16,-9-7-3-16,7-4 0 0,-8-5-2 16,4-1 0-16,3-4-1 15,3 3-1-15,5 4 0 16,-1 0 1-16,11 10 1 15,1 2 1-15,2 4 1 16,1 5 1-16,-1-1-3 16,-2-1 12-16,-1 5 9 15,-3 1 3-15,-4 6 22 16,-4 3-6-16,2-3 1 16,-4-1 0-16,-3-5-16 15,-2-4-7-15,-10-5-6 16,-6-4 0-16,4-7 0 15,-4-3-2-15,6-9 0 16,5-1-4-16,11 2-3 16,8-1-1-16,8 6 1 15,9 0 2-15,-1 2 9 0,10-2 6 16,4 4 9-16,2 1 0 16,-5-4-5-16,-22 7-5 31,-17 2-9-31,0 0-3 0,41-9-2 0,-9-1-2 15,-14 8-78-15,-24 5-58 16,-10 2-109-16,-2 3 129 16</inkml:trace>
  <inkml:trace contextRef="#ctx0" brushRef="#br0" timeOffset="-157594.91">15225 17713 1211 0,'2'3'504'0,"6"5"-252"16,1 5-9-16,6 15-8 15,1 4-32-15,-4 17-73 16,-1 0-26-16,-2 6-39 16,0-8-16-16,-3-9-27 15,0-5-7-15,-5-22-7 16,-3-8 3-1,-1 0-1-15,-4-8-1 0,-6-10-5 16,-1-9-5-16,5-7-7 16,1 1-3-16,13-3 0 15,5 10-1-15,19 6 2 16,9 4 1-16,0 8 5 16,2 4 3-16,-7 9 3 15,-13 4 2-15,1 6 4 0,-4 3 3 16,-20 6 9-16,-1-1 1 15,-11 2 2-15,-5 0-2 16,1-11-7-16,2-6-4 16,-6-6-13-16,9-6-31 15,1-5-76-15,0-3-46 16,7-5-105-16,-2 2-42 16,12-5-113-16,13 5 249 15</inkml:trace>
  <inkml:trace contextRef="#ctx0" brushRef="#br0" timeOffset="-157445.02">15594 17929 686 0,'26'-3'439'0,"-4"9"-4"16,-4 6-66-16,-5 5-93 15,-5 4-45-15,-2-1-81 16,-2-2-36-16,-4-7-65 16,1-4-22-16,-3-7-82 15,-5-5-57-15,1-17-187 16,-4-9-162-16,2-6 291 15</inkml:trace>
  <inkml:trace contextRef="#ctx0" brushRef="#br0" timeOffset="-157076.49">15655 17782 682 0,'12'-1'434'0,"10"4"21"16,3 3-95-16,6 5-75 0,2 0-38 15,-3 7-64-15,1 0-26 16,-11 4-40-16,-1 2-15 15,-14 1-28-15,-3 0-14 16,-6-6-24-16,-7-3-8 16,7-5-14-16,-4-4-3 15,8-4-5-15,0-3-5 16,-5-12-4-16,5-4-4 16,5-10-1-16,1-4 0 0,9 2 5 15,1 4 0-15,-5 10 2 16,6 5 1-16,-6 9 2 15,2 5 2-15,1 7 3 16,-14 4 1-16,5 5-1 16,-4 0 0-16,6-1-8 15,0-2-50-15,2-8-118 16,9-7-70-16,-10-2-196 16,9-3-132-16,-3-2 369 15</inkml:trace>
  <inkml:trace contextRef="#ctx0" brushRef="#br0" timeOffset="-156750.08">16173 17914 610 0,'13'-11'346'0,"-6"-4"-28"0,-3-3-18 15,-1 1-34-15,-3 2-17 16,-4-1-50-16,-3 1-28 16,-4 4-47-16,-2 3-18 15,-2 9-22-15,0 4-2 16,-1 9-3-16,5 7-11 15,4 0-17-15,1 2-8 16,7-2-16-16,1-5-6 16,6-4-11-16,2-3-4 0,2-6-3 15,2-4 0-15,2-5 0 16,-2-3 0-16,0-4-1 16,0 1 0-16,1 2 9 15,-3 2 8-15,-3 6 16 16,-1 2 11-16,-5 2 13 15,0 5-1-15,-3 2-9 16,-4 3-8-16,-2 2-20 16,0-1-29-16,2-7-124 15,1-2-75-15,4-6-187 16,3-6 225-16</inkml:trace>
  <inkml:trace contextRef="#ctx0" brushRef="#br0" timeOffset="-156198.8">16278 17861 882 0,'49'-23'509'0,"-41"32"-13"16,4 3-136-16,-2 3-76 0,-8 0-25 15,5 4-74-15,-3-3-38 16,-5-5-65-16,4-2-29 16,-3-10-39-16,-2-7-8 15,2-8-9-15,10-5-6 16,1-5-4-16,-6 2 1 0,7 5 2 15,-4 3 3-15,0 9 3 16,4 5 1-16,-5 3 3 16,-2 7 0-16,-1 4 6 15,4 4 5-15,-3 6 13 16,0 0 7-16,6-1 1 16,0-3-3-16,1-6-14 15,6-4-6-15,-8-8-6 16,4-4-3-16,2-14-9 15,-4-1-13-15,2-9-12 16,-2 2-4-16,-2 6 10 16,-3 6 10-16,-1 8 12 15,-1 4 4-15,-2 9 3 16,0 3 3-16,0 7 12 16,-1 6 7-16,3 7 10 15,2 4 9-15,2 10 20 0,2 12 8 16,3-1 5-1,-1 1-2-15,4 5-24 0,-3-10-12 16,-5 3-17-16,-5-3-5 16,-8-18-6-16,-8-9 0 15,-8-19-4-15,-4-5-1 16,-7-13-10-16,1-4-10 16,-3-9-62-16,4-3-68 0,14-12-132 15,3 2 26-15,25-5 136 16</inkml:trace>
  <inkml:trace contextRef="#ctx0" brushRef="#br0" timeOffset="-155680.9">17233 17737 868 0,'42'-15'489'0,"-31"11"-96"15,-4-6-122-15,-5-6-22 16,-8 8-72-16,-6-4-32 16,-9 7-44-16,-1 5-16 15,1 6-8-15,1-1 1 16,5 9-15-16,3 5-10 0,5 2-21 16,6 4-10-16,7-1-15 15,4-2-3-15,6 1-1 16,1-1 0-16,6-1 15 15,1-1 7-15,-3 1 10 16,-1 0 10-16,-11 1 0 16,-8-1-1-16,-9-5-1 15,-7-4-8-15,-8-9-15 16,-1-3-3-16,2-10-71 16,3-6-53-16,13-7-116 15,6-2-80-15,11 3-101 16,4 0 239-16</inkml:trace>
  <inkml:trace contextRef="#ctx0" brushRef="#br0" timeOffset="-155111.52">17452 17897 1002 0,'21'2'488'0,"-8"-2"-146"0,1-3-33 16,1-4-58-16,0-5-41 15,5-5-92-15,1-4-27 16,-6-7-46-16,-1 1-17 15,-10 3-12-15,-4 5-1 16,-7 4 4-16,-2 7-2 0,-8 8 1 16,-1 3 0-16,0 9 5 15,-3 5 5-15,8 5 8 16,4 1 4-16,4 5-5 16,8 1-8-16,5 0-12 15,2-2-9-15,7-5-7 16,4-6-5-16,8-9-28 15,7-2-28-15,3-10-71 16,3-4-41-16,6-3-54 16,-3 0-33-16,2 1-57 15,0 0-25-15,-18 0 39 16,-1-1 65-16,-18-1 201 16,-15 0 119-16,1-1 132 15,-5 1 37-15,-2-3 14 16,0 4-13-16,-5 7-19 0,-4 2-10 15,0 8-36-15,5 1-19 16,-1 8-33-16,5 1-15 16,3 1-37-16,4 2-20 15,7-2-32-15,6-3-11 16,0-2-12-16,4-3-3 16,-1-6-4-16,-4-2 0 15,2-1 0-15,4-2 0 16,-4 3 1-16,-8 0-1 0,8 5 2 15,-4 4 1-15,3 4 1 16,9 0 1-16,-11 0-1 16,-3-2-1-16,-1-5 2 15,-2-2-49-15,3-7-132 16,-6-4-84-16,5-8 137 16</inkml:trace>
  <inkml:trace contextRef="#ctx0" brushRef="#br0" timeOffset="-154872.62">18034 17841 1188 0,'1'19'611'15,"5"5"-188"-15,-5 0-114 16,-1 2-28-16,0-6-96 16,0-4-51-16,2-8-70 0,-2-5-20 15,3-9-17-15,-5-7-8 16,-3-14-12-16,0-3-1 15,2 0-4-15,4 1 1 16,5 7-3-16,2 1-3 16,4 7-15-16,-1 2-40 15,5 7-119-15,0 5-103 0,1 11 165 16</inkml:trace>
  <inkml:trace contextRef="#ctx0" brushRef="#br0" timeOffset="-154632.67">18439 17788 1064 0,'7'-10'485'0,"-10"-7"-187"16,-1-2-106-16,-5-4-74 16,-7-6-18-16,3 16 3 15,0 3 7-15,-2 11 34 16,0 13 11-16,2 7-25 15,6 4-22-15,5 11-45 16,1-4-23-16,6 2-31 16,-1-5 3-16,4-7-90 0,1 0-66 15,-1-13 91-15</inkml:trace>
  <inkml:trace contextRef="#ctx0" brushRef="#br0" timeOffset="-153976.68">18520 17553 1008 0,'-7'5'582'0,"6"2"47"16,1 6-373-16,-4 6-23 16,9 17-36-16,-1 6-46 15,1 15-64-15,0 1-10 16,0 1-20-16,3-4-15 15,6-19-18-15,-2-6-9 0,-2-21-11 16,-3-4-1-16,-7-12 0 16,1-6-1-16,-1-8 0 15,3-5 0-15,5 1-2 16,1-1 0-16,7 9 0 16,2 5 0-16,2 10 0 15,1 6 1-15,2 9 8 16,0 6 7-16,-2 3 8 15,-1 2 1-15,-2-2-6 16,2-2-3-16,-4-6-54 16,1-7-58-16,-11-9-149 15,-9-8-49-15,-7-12 169 16</inkml:trace>
  <inkml:trace contextRef="#ctx0" brushRef="#br0" timeOffset="-153459.45">18367 17831 865 0,'-26'32'420'0,"25"-29"-120"16,0 0-67-16,4 1-26 16,-3-4-17-16,0 0-35 15,12 5-13-15,3 3-38 16,35 17-23-16,-33-21-38 16,6-4-14-16,4-9-94 15,-5-2-69-15,8-6 84 16</inkml:trace>
  <inkml:trace contextRef="#ctx0" brushRef="#br0" timeOffset="-148428.5">18898 16455 756 0,'-5'-1'454'16,"-8"0"-53"-16,7-1-118 16,5 2-10-16,0 0-50 15,1 0-28-15,0 0-43 16,0 0-21-16,3 0-40 16,16 2-16-16,21 3-39 15,-20-6-13-15,0 0-68 16,-5-2-65-16,5 2-180 0,-5-1-85 15,6 5 221-15</inkml:trace>
  <inkml:trace contextRef="#ctx0" brushRef="#br0" timeOffset="-148234.74">18990 16502 1354 0,'-54'98'601'16,"62"-94"-248"-16,11 5-91 15,-1-4-33-15,1 0-45 0,13-1-80 16,-2-4-26-16,4-3-32 16,0-6-16-16,-7 1-23 15,-4 4-56-15,-15-2-137 16,-4 3-84-16,-8 0 145 16</inkml:trace>
  <inkml:trace contextRef="#ctx0" brushRef="#br0" timeOffset="-147530.87">20204 16381 832 0,'23'-57'465'0,"-17"41"-115"0,-2 4-59 16,-2 12-4-16,-4-5-57 15,-5 2-32-15,-9 3-64 16,-3-5-24-16,-8 11-39 16,1 8-13-16,0 11-13 15,4 12-5-15,6 9-5 16,7 4-2-16,13 4-4 16,6 0-4-16,15-7-9 15,6-5-3-15,9-20-9 16,12-4-1-16,9-18-1 15,1-9-1-15,2-14 1 16,-9-12-1-16,-12-14 0 16,-6 0 3-16,-19-2 1 15,-10-2 3-15,-20 11 3 16,-9 5 0-16,-15 7-2 0,-4 9-2 16,-4 3-4-16,-8 3-1 15,-2 7-2-15,4 5 0 16,4 3-32-16,9 2-33 15,17 5-85-15,9 3-60 16,16 4-117-16,10 11-22 16,10 10 218-16</inkml:trace>
  <inkml:trace contextRef="#ctx0" brushRef="#br0" timeOffset="-147060.99">21027 16139 984 0,'-17'-13'456'16,"8"1"-130"-16,-1 3-74 15,-3 9-23-15,3 12-24 16,-8 10-55-16,8 6-9 31,5-14-20-31,0 1-14 0,-13 56-32 0,9 5-19 0,12 5-23 16,8-24-7-16,10-4-13 15,2-6-4-15,7-8-6 16,3-4 9-16,4-12-85 16,-2-5-58-16,-7-9-161 15,2-8-57-15,-8-8 214 16</inkml:trace>
  <inkml:trace contextRef="#ctx0" brushRef="#br0" timeOffset="-146503.2">21370 16421 972 0,'7'-5'521'0,"9"4"-160"0,-1 2-38 16,-10 4-9-16,8 12-75 15,-6 3-40-15,-1 10-68 16,5 3-24-16,-3 0-41 16,-4-4-18-16,1-7-27 15,-5-14-6 1,0-1-4-16,0 2 0 0,-2-8-1 16,-8-8-2-16,3-8-5 15,-3-5-3-15,5-8-11 16,0 0-4-16,2-5-1 15,3 0 0-15,6 7 7 16,2 1 3-16,2 5 2 16,6 7 1-16,3 6 2 15,9 8 2-15,3 15 15 16,-1 4 5-16,-3 10 9 16,-4 5 2-16,-6 6-2 0,-4-1-2 15,-4-2-4-15,-5-2-4 16,-4-14-8-16,-1-4-2 15,-3-8-23-15,0-9-29 16,0-4-87-16,0-7-54 16,-1-7-134-16,2-5-51 15,4 2 233-15</inkml:trace>
  <inkml:trace contextRef="#ctx0" brushRef="#br0" timeOffset="-146162.08">21700 16076 1414 0,'14'-5'647'16,"4"3"-317"-16,6-2-123 16,-1 4-23-16,4 5-81 15,-5 0-31-15,-1 6-32 16,-1 3-7-16,-21 3-15 15,-4 0-2-15,-17 3 2 16,-7 0 0-16,4-2-3 16,3 1-4-16,4-6 0 15,6-2 2-15,9-4 4 0,3-4 3 16,9 2-2-16,3-2-5 16,8 0-4-16,7 0-3 15,7-1-4-15,-8-2-47 16,-1 0-151-16,4 9-166 15,0 2 212-15</inkml:trace>
  <inkml:trace contextRef="#ctx0" brushRef="#br0" timeOffset="-145820.27">22107 16234 1442 0,'6'8'638'0,"5"15"-324"16,-5 8-11-16,-1 15-79 15,-1 8-60-15,-1 4-75 16,4-1-22-16,0-9-26 16,0-3-12-16,4-13-32 15,0-9-59-15,1-10-145 16,1-13-81-16,-2-15 157 0</inkml:trace>
  <inkml:trace contextRef="#ctx0" brushRef="#br0" timeOffset="-145529.65">22319 16486 1021 0,'13'19'539'15,"-13"11"-47"-15,0 2-121 16,6 2-60-16,4-3-50 0,12-9-130 15,-1-4-46-15,7-14-56 16,-6-8-10-16,3-10-9 16,6-7-1-16,-9-12-5 15,1 0 0-15,-19-2-2 16,-7 3 0-16,-16 6 1 16,-6 3-2-16,-3 10 1 15,3 4-1-15,-2 11-3 16,2 5-1-16,8 6-54 15,1-1-44-15,10 1-140 16,2-1-115-16,12 1 223 16</inkml:trace>
  <inkml:trace contextRef="#ctx0" brushRef="#br0" timeOffset="-145115.74">22726 16684 713 0,'36'3'413'15,"-3"-9"7"-15,-5-5-100 16,0-4-45-16,-10-4-50 16,-1-4-86-16,0 1-23 15,-8-9-36-15,1 2-12 16,-9-3-31-16,1-1-11 16,-11 7-7-16,0 1 1 0,-14 9 1 15,-5 6 3-15,5 10 13 16,-7 5 4-16,14 16 7 15,2 4-1-15,11 16-11 16,5 8-2-16,14 4-4 16,12 6 1-16,7-5 4 15,2 2 6-15,-3-6 9 16,-4-4 4-16,-6-2-2 16,0-5-7-16,-19-2-11 15,-5-5-5-15,-18-8-3 16,-13-7-2-16,7-15-8 15,-7-6-12-15,-1-15-41 16,-4-6-54-16,1-8-118 16,2-1-70-16,18-4-439 15,14 5 474-15</inkml:trace>
  <inkml:trace contextRef="#ctx0" brushRef="#br0" timeOffset="-144673.41">23359 16403 1614 0,'12'6'665'0,"-1"6"-399"15,0 7-2-15,-9 7-38 16,-4 3-58-16,0 1-83 16,0 2-21-16,5-7-28 15,-4-7-13-15,4-11-13 16,-4-6-4-16,0-4-2 16,4-6-3-16,-3-9-1 15,0-5-4-15,7-8 0 16,-1-1-1-16,7 3 2 15,-2 2 3-15,2 11-2 0,5 6 2 16,2 10 0-16,6 4 1 16,-1 11 8-16,-1 1 4 15,0 11 14-15,-2 1 5 16,-1 6 2-16,-1 1-1 16,-5 2-12-16,-3-4-5 15,-3-10-21-15,-4-7-37 16,0-10-131-16,-1-1-69 15,0-13-131-15,0-7 207 16</inkml:trace>
  <inkml:trace contextRef="#ctx0" brushRef="#br0" timeOffset="-144388.65">23985 16156 2814 0,'23'10'123'0,"8"4"-24"16,20 13 102-16,6 0-97 16,-2 3-28-16,-4 6-28 15,2 1-8-15,-25 11-16 16,-7 2-4-16,-23 5-11 0,-14 0-15 15,-10-5-45-15,-4-8-37 16,0-8-100-16,1-6-68 16,6-9-373-16,0 5 410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36:28.99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6137 9882 765 0,'-19'-32'417'0,"6"10"-45"16,1 1-73-16,8 12-25 16,-1 2-29-16,4 1-59 15,8 9-20-15,3-3-53 16,5-2-18-16,15 2-26 16,-3-8-16-16,12-2-21 15,4 5-9-15,5-4-13 16,-5-5-16-16,-7 14-86 0,-6-8-58 15,-20 6-198-15,11 11 210 16</inkml:trace>
  <inkml:trace contextRef="#ctx0" brushRef="#br0" timeOffset="832.06">6472 9507 834 0,'4'-15'436'15,"0"-1"-164"-15,-3-6-28 16,-11-7-28-16,8 7-63 15,-9-7-23-15,2 8-43 16,-3 3-11-16,-9 9-7 16,6 15-2-16,-9 7-5 15,6 12-5-15,-3 6-16 0,1-1-9 16,9 11-7-16,4 5-4 16,7 2-2-16,1 1 2 15,10 10 9-15,3 1 3 16,7 15 0-16,2 0-2 15,0-3-7-15,0-2-3 16,-2-18-2-16,-8-4-2 0,-7-17-5 16,-5-10-2-16,-12-12 2 15,11 4-14-15,-14-14-49 16,-8-1-38-16,-2-7-89 16,-12-10-43-16,9 2-132 15,2-11-183-15,8 0 351 16</inkml:trace>
  <inkml:trace contextRef="#ctx0" brushRef="#br0" timeOffset="1795.2">6745 9614 674 0,'-1'0'398'0,"-1"0"28"15,0 4-147-15,-5 8-14 16,-5 7-29-16,-10 34-57 16,18-30-26-16,5 7-51 15,7-7-22-15,10 0-35 16,0 0-14-16,10-13-16 0,-1-4-4 15,4-8-7-15,-3-7-2 16,-2-9-2-16,-5-4-2 16,-13-5-6-16,-6 1-1 15,-10 3-1-15,-6 11 1 16,-9 0 9-16,-3 3 0 16,-7 2 3-16,2-1 0 15,5 4 0-15,4 8 0 0,9 0-1 16,3 0 0-16,7 1-2 15,3-2-2-15,5-2-4 16,-5-2-1-16,0 0-2 16,19-2 0-16,38-10 0 15,-24 5-1-15,12 1 0 16,0 4 3-16,-4 2 3 16,2 6 1-16,-10 5 3 15,-9-5 1-15,2 10 2 16,-8-4 1-16,-5 11 4 15,1 6 3-15,-11-4 5 16,2 6 9-16,-5-11 4 16,-3-7 1-16,1-5 10 15,2-2-1-15,-3-5 4 16,2 0-3-16,1-2-16 16,-1 1-10-16,0-14-10 0,2-32-1 15,5 23-3-15,4-2 0 16,11 9-2-16,4-3 0 15,6 8-2-15,4 2 0 16,-1 0-70-16,0 2-64 16,1 1-207-16,-9-1 208 15</inkml:trace>
  <inkml:trace contextRef="#ctx0" brushRef="#br0" timeOffset="4023.55">8667 9459 691 0,'-4'-30'371'0,"5"27"-73"16,0 0 8-16,1 0-36 15,-2 3-25-15,0 0-36 16,0 0-17-16,0 0-24 16,0 0-15-16,2 29-37 15,32 38-13-15,-30-17-32 16,0 0-11-16,2 4-20 16,-4-7-7-16,2-5-13 15,2-4-6-15,-3-13-7 16,2-3-2-16,-1-11-4 15,-2-7-16-15,-2-4-56 16,0-3-34-16,-1 2-93 16,1 0-53-16,1-10-161 15,4-11 254-15</inkml:trace>
  <inkml:trace contextRef="#ctx0" brushRef="#br0" timeOffset="4501.84">9469 9473 726 0,'5'-13'417'0,"2"0"0"15,-5-3-132-15,1 5-6 16,-2 2-31-16,0 2-45 16,3 4-16-16,-6-1-47 15,-8 3-24-15,1 4-44 16,-4 4-19-16,-6 10-27 15,3 3-8-15,-16 3-9 0,-1-1-2 16,4-4-1-16,0-5-3 16,15-3 4-16,6-3 2 15,10 1 1-15,6 1 7 16,6 3 6-16,5 0 2 16,2 1 2-16,0-3-4 15,5-2-9-15,-5-2-3 16,2-1-6-16,-3-3-7 15,-4-2-102-15,-2 0-71 16,-3 0-207-16,-4 0 222 0</inkml:trace>
  <inkml:trace contextRef="#ctx0" brushRef="#br0" timeOffset="4722.01">9370 9724 1216 0,'-2'12'541'0,"-1"-7"-185"15,3 0-86-15,2 1 15 16,7 1-42-16,3-2-85 16,7 4-35-16,0-6-45 15,1-1-16-15,1-2-30 16,-8 0-9-16,1 0-10 16,5 4-15-16,-4 1-110 15,6 2-72-15,-2 3 31 16,4 8 49-16</inkml:trace>
  <inkml:trace contextRef="#ctx0" brushRef="#br0" timeOffset="5063.01">10072 9339 1295 0,'-8'-3'610'15,"4"4"-234"-15,4 9-130 0,0 7 22 16,4 14-72-16,2 10-46 15,-6 9-63-15,8 8-21 16,-1-1-34 0,0-3-13-16,2-7-10 0,-3-9-4 15,0-15-42-15,-2-5-52 16,1-21-134-16,-2-5-84 16,-1-16-312-16,0-4 391 0</inkml:trace>
  <inkml:trace contextRef="#ctx0" brushRef="#br0" timeOffset="5384.42">10338 9499 1227 0,'21'-6'560'0,"-18"2"-220"16,-2 3-87-16,-15 1-37 16,-9 4-60-16,-14 3-72 15,-7 1-14-15,-2 3-13 16,0 0 2-16,8 2 5 15,5 1 4-15,13 3 0 16,10 0-4-16,10 0-12 16,5-2-10-16,9-4-13 15,1 0 0-15,8 0 7 0,5 0 2 16,5-3 2 0,-2-2-5-16,2-2-8 0,-7-2-5 15,-3 1-8-15,-4 2-8 16,-11-5-50-16,-3 0-52 15,-5-1-125-15,-1-2-80 16,1 2-106-16,0 1 237 16</inkml:trace>
  <inkml:trace contextRef="#ctx0" brushRef="#br0" timeOffset="5834.04">11044 9425 631 0,'-2'-8'521'16,"-3"-12"-130"-16,0 13 252 15,1-1-391-15,-7 4-57 16,-4 3-24-16,-7 3-116 16,1 7-25-16,-12 4-9 15,-1 0 3-15,2 4 9 16,0 2 5-16,12 0 8 15,6 0-2-15,9-1-5 16,4-2-4-16,7 0 0 0,7 0-1 16,9-4 0-16,5-1-1 15,2-6-10-15,-1-3-2 16,0-2-7-16,-2-2-4 16,-7 1-12-16,1 1-56 15,-14 0-139-15,0 4-97 16,-5-2 161-16</inkml:trace>
  <inkml:trace contextRef="#ctx0" brushRef="#br0" timeOffset="6011.03">10860 9685 1396 0,'2'18'594'0,"1"-8"-275"16,1-4-65-16,7 3 0 15,7 0-42-15,0-5-83 16,-2-3-33-16,3-2-53 15,1-2-17-15,0 2-67 16,8 2-70-16,-5-1-191 16,1 3-49-16,1 7 196 15</inkml:trace>
  <inkml:trace contextRef="#ctx0" brushRef="#br0" timeOffset="6430.72">11538 9517 1708 0,'-1'10'666'16,"7"9"-370"-16,-8 4-133 15,0 7 5-15,-1 3-37 0,-3 1-88 16,5-1-13-16,-2-7-9 15,0-6-4-15,3-8-7 16,0-3-3-16,-1-6-3 16,1-3-3-16,-2-8-5 15,0-6-4-15,5-6-4 16,-3-5-1-16,8-3-7 16,-3-1 0-16,8 3 4 15,3 5 3-15,0 7 12 16,1 4 1-16,1 10 22 15,4 8 10-15,0 12 20 16,3 8 16-16,0 9 7 16,-3-3 1-16,1 4-7 15,-5-2-14-15,-7-8-20 16,-2-2-18-16,-6-13-123 16,-3-2-76-16,-6-12 104 0</inkml:trace>
  <inkml:trace contextRef="#ctx0" brushRef="#br0" timeOffset="10585.71">8560 11132 911 0,'-9'2'468'16,"5"-1"-146"-16,-2-1-88 15,4-1 7-15,2 1-78 16,-1-1-28-16,1 1-32 16,0 0-8-16,0-1-5 15,8 0-8-15,4-2-23 16,-2 1-8-16,33-4-9 15,-29 4-4-15,1 3-5 16,2-4-2-16,-1 3-9 16,-3 0-2-16,-3-5-9 15,-5 3-1-15,-4 2-2 0,2 0-1 16,-3 0 8-16,0 0 0 16,-2 0 1-16,1 0-1 15,0 0-9-15,0 0 0 16,0 0 0-16,0 0-1 15,-5 2 2-15,-3 1 0 16,-1-1-2-16,1 0 1 16,-24 4-2-16,31-6-2 15,2-4 0-15,1 5-1 16,-1-2-1-16,0 0 1 0,7 0 0 16,11-4 0-16,38-1 0 15,-25 3 0-15,6 1-1 16,9 2 1-16,-6-1-1 15,3-1 0-15,-8 2 1 16,-11-1 0-16,-9 1 0 16,-5 4-1-16,-6-3 3 15,0 4 1-15,-2 0 3 16,-3-3 1-16,-2 9 0 16,0-2-2-16,2 3-2 15,1 5-1-15,3 3 2 16,-3 5 1-16,2 14 2 15,-1 4 2-15,0 6 1 16,3 0 0-16,-2-4-2 16,4-6-3-16,2-6-2 0,5-3-3 15,1-11-1-15,-4-4-3 16,-2-8-31-16,-4-3-45 16,-3-5-112-16,-1-4-68 15,-1 4-44-15,-1-10 165 16</inkml:trace>
  <inkml:trace contextRef="#ctx0" brushRef="#br0" timeOffset="10805.15">8703 11430 1106 0,'-13'4'562'15,"7"-2"-173"-15,6-2-157 16,4 0-3-16,6 2-73 15,5-2-39-15,9 0-41 16,3-1-24-16,8-3-29 16,2-1-6-16,-2 0-6 15,-4 1-34-15,-5 3-109 16,-2 2-63-16,-13 3-262 16,3 3 285-16</inkml:trace>
  <inkml:trace contextRef="#ctx0" brushRef="#br0" timeOffset="11021.4">8770 11605 1061 0,'-7'6'532'0,"1"-6"-208"15,8 3-66-15,6 1-1 16,7-4-49-16,5 0-22 16,6-4-44-16,4-4-30 15,7 2-48-15,-6-1-18 16,-3 3-24-16,-2 1-9 15,-16 0-8-15,6 3-48 0,-11-2-162 16,6 5-15-16</inkml:trace>
  <inkml:trace contextRef="#ctx0" brushRef="#br0" timeOffset="11541.5">9906 11289 938 0,'8'-2'526'16,"-9"1"34"-16,0 7-333 15,5 6 19-15,4 10-15 16,-2 8-38-16,6 6-62 15,-5 3-20-15,-3-2-41 16,0-8-21-16,-3-7-27 16,0-11 0-16,1-7-106 15,-4-10-69-15,0 2-171 0,1 3-276 16,-10-28 400-16</inkml:trace>
  <inkml:trace contextRef="#ctx0" brushRef="#br0" timeOffset="11699.74">9791 11100 1573 0,'7'2'683'16,"1"0"-380"-16,3-1-92 15,4 5 14-15,2 3-101 16,-6-2-42-16,4 1-44 16,0 2-71-16,3 2-195 15,9 11 163-15</inkml:trace>
  <inkml:trace contextRef="#ctx0" brushRef="#br0" timeOffset="11882.91">10298 11411 1627 0,'0'20'675'16,"-8"-4"-402"-16,-6 1-166 15,1 2 4-15,-7-6-84 0,1 0-51 16,1-3-112-16,1-4-93 16,8-7 132-16</inkml:trace>
  <inkml:trace contextRef="#ctx0" brushRef="#br0" timeOffset="12191.71">10645 11288 1598 0,'8'9'677'16,"3"6"-380"-16,-1 8-105 16,-4 9 19-16,-1 15-71 15,-3 5-27-15,2 9-22 16,-1 3-5-16,0-2-13 15,-1 0-17-15,1-9-25 16,-4-8-6-16,-9-13-8 16,-5-7-3-16,-11-7-14 15,-3-5-32-15,-6-10-132 16,3-7-80-16,6-18-427 16,0-8 427-16</inkml:trace>
  <inkml:trace contextRef="#ctx0" brushRef="#br0" timeOffset="12332.18">10460 11170 1396 0,'25'-12'621'0,"-9"7"-318"16,1-2-113-16,-2-3 11 16,-3 9-102-16,0 1-39 15,0 9-82-15,-2 5-78 0,9 18 65 16</inkml:trace>
  <inkml:trace contextRef="#ctx0" brushRef="#br0" timeOffset="12602.87">11093 11479 1546 0,'-10'16'737'16,"6"-8"-67"-16,1-3-591 16,5 4-12-16,-7-3-33 15,-4-6-80-15,0 0-135 16,1-9 112-16</inkml:trace>
  <inkml:trace contextRef="#ctx0" brushRef="#br0" timeOffset="13505.4">12559 11260 1156 0,'-1'0'480'15,"-1"0"-228"-15,2-1-34 16,0 0 23-16,0 0-36 16,-1-10-65-16,-5-8-32 15,-21-20-38-15,13 36-13 32,8 2-29-32,-1 1-10 0,-25 4-11 0,4 3-3 0,7 9-4 15,12-4-4-15,9 2-3 16,9 2 0-16,5 3 5 15,4 1 5-15,8 2 8 16,1-2 7-16,2-1 11 16,-3-2 7-16,-6 0 20 15,-5-1 7-15,-8-1 7 16,-3-2 1-16,-7-3-11 16,-6-3-8-16,-4-4-18 15,-3 0-9-15,-3-6-14 16,-1-1-7-16,-1-2-56 15,4-3-49-15,1 3-101 16,1 2-65-16,14 0-172 16,7-1 273-16</inkml:trace>
  <inkml:trace contextRef="#ctx0" brushRef="#br0" timeOffset="13765.89">12804 11377 1925 0,'-2'5'716'0,"2"-1"-524"16,3-4-32-16,-3 0-8 15,0 0-47-15,0 0-74 16,0 0-29-16,0 0-134 16,0 0-97-16,0 0 132 15</inkml:trace>
  <inkml:trace contextRef="#ctx0" brushRef="#br0" timeOffset="13988.69">13016 10977 1817 0,'12'21'727'0,"-9"7"-477"0,3 9-54 16,-7 12-42-16,1 8-55 16,2 11-52-16,1 0-7 15,7-5-11-15,5-8-11 16,9-18-13-16,-2-7-28 15,2-21-112-15,-2-5-79 16,-8-15 121-16</inkml:trace>
  <inkml:trace contextRef="#ctx0" brushRef="#br0" timeOffset="14182.85">12941 11180 1325 0,'9'1'657'0,"-5"2"-12"16,6 4-370-16,6 2-89 16,-4-3-2-16,12-1-117 15,5-5-35-15,7-2-27 16,4-2-69-16,5 3-147 16,-2 3 140-16</inkml:trace>
  <inkml:trace contextRef="#ctx0" brushRef="#br0" timeOffset="15114.36">13541 11353 1478 0,'-43'4'603'0,"46"-2"-275"0,0 0-162 16,-1-1 4-16,-3-1-20 15,0 0-53-15,-1 0-73 16,1 0-12-16,1 0-67 15,0 0-77-15,0 0 84 16</inkml:trace>
  <inkml:trace contextRef="#ctx0" brushRef="#br0" timeOffset="15992.13">15128 11310 1337 0,'0'0'524'15,"0"0"-293"-15,0 0-21 16,0-1 15-16,0 0-52 16,7-26-102-16,-6-29-24 15,-13 27-16-15,-4-1-3 0,-1 8-4 16,-3 4-3-16,-4 12-2 15,2 6-1-15,-2 8-5 16,2 11-2-16,6 13-5 16,3 8 4-16,7 12 8 15,2-2 3-15,6-4 9 16,3-6 1-16,2-16-5 16,6-5-3-16,5-12-10 15,-1-7-5-15,4-13-4 16,-1-7-1-16,1-5 1 15,-3-1 0-15,-3 2 1 16,-2 5-1-16,-7 6 0 16,-1 6 0-16,-1 7 5 15,0 6 7-15,2 10 15 0,-1 4 8 16,2 7 9-16,1 3-3 16,-1-2-11-16,2-1-9 15,-1-10-14-15,-1-5 3 16,0-5-111-16,0-7-74 15,2-6-160-15,2-3 176 16</inkml:trace>
  <inkml:trace contextRef="#ctx0" brushRef="#br0" timeOffset="16159.01">15368 11396 1444 0,'12'15'613'0,"-10"8"-245"16,4 3-104-16,-3 4-15 15,2 2-40-15,-3-8-117 16,4-5-36-16,-8-10-42 16,-1-5-65-16,2-10-145 15,3-6-88-15,-2-16 154 16</inkml:trace>
  <inkml:trace contextRef="#ctx0" brushRef="#br0" timeOffset="16344.2">15327 11216 1459 0,'13'2'660'16,"-5"4"-288"-16,6-3-158 15,0 0 5-15,-4 1-95 16,6-1-56-16,-6-2-69 0,-2-1-75 16,11 0-335-16,-6 0 282 15</inkml:trace>
  <inkml:trace contextRef="#ctx0" brushRef="#br0" timeOffset="16588.07">15710 11328 1843 0,'-9'0'700'0,"9"0"-544"16,4 0 2-16,12 3-19 15,6 1-43-15,14 0-37 16,1-3-7-16,7-1-23 16,-3-2-11-16,-6-2-42 15,5 2-57-15,-19 0-144 16,-10-1-115-16,2-2 202 15</inkml:trace>
  <inkml:trace contextRef="#ctx0" brushRef="#br0" timeOffset="16784.05">15865 11135 1582 0,'6'6'661'15,"-3"7"-367"-15,1 4-48 16,-1 13-31-16,0 9-59 15,-2 5-82-15,-1 5-18 0,3-1-26 16,4-5-12-16,-3-17-41 16,5-9-62-16,-7-14-148 15,6-3-54-15,15-12 157 16</inkml:trace>
  <inkml:trace contextRef="#ctx0" brushRef="#br0" timeOffset="17289.47">16429 11338 1558 0,'14'-4'625'0,"-8"2"-355"15,-3-2-55-15,-2-4-2 0,-5-5-69 16,-5-9-104-16,-6-4-16 15,2 2-10-15,-7 0-3 16,-5 9 0-16,1 8 0 16,-8 2 1-16,3 9-3 15,8 12-1-15,1 7-3 16,9 13 0-16,3 2-1 16,8 0 0-16,7-2 1 0,4-8 1 15,3-3 1-15,3-7 0 16,6-4 0-16,-1-9-4 15,4-4-1 1,-1-11-2-16,-3-7-2 0,5-9-4 16,-7-6 0-16,-6 2 3 15,-4 5 2-15,-8 11 2 16,1 9 5-16,-1 12 2 16,-2 6 2-16,-4 9 21 15,-3 3 6-15,4 3 1 16,-4-2-1-16,7-4-24 15,0-2-20-15,4-8-140 16,2-8-85-16,13-7 135 16</inkml:trace>
  <inkml:trace contextRef="#ctx0" brushRef="#br0" timeOffset="17485.83">16735 11400 1617 0,'17'33'693'16,"-2"5"-349"-16,-1-2-77 0,-3 11-30 15,-3-4-60-15,-1 0-75 16,-4 3-15-16,-5-5-21 16,-5 3-16-16,-8-11-24 15,-2-8-6-15,-8-14-22 16,-2-8-22-16,-6-9-141 15,1-11-86-15,4-15 149 16</inkml:trace>
  <inkml:trace contextRef="#ctx0" brushRef="#br0" timeOffset="17637.02">16724 11047 1725 0,'29'11'656'0,"-6"-12"-472"16,2 1-96-16,-6 1-38 16,-10-1-104-16,12 0 26 0</inkml:trace>
  <inkml:trace contextRef="#ctx0" brushRef="#br0" timeOffset="17965.55">17217 11231 1365 0,'-2'-3'545'0,"2"7"-239"15,6 1-75-15,7 0-32 16,8 4 4-16,9-3-103 16,6-5-41-16,6-1-41 15,-4-5-5-15,-9-2-119 16,3 4-75-16,-8 2 108 0</inkml:trace>
  <inkml:trace contextRef="#ctx0" brushRef="#br0" timeOffset="18145.31">17305 11365 1604 0,'1'10'654'15,"-2"-3"-354"-15,0-1-85 0,11 2 0 16,4-3-47-16,6-5-73 15,8 0-25-15,-1-2-33 16,-3-2 1-16,4 2-126 16,1 2-93-16,3 0 115 15</inkml:trace>
  <inkml:trace contextRef="#ctx0" brushRef="#br0" timeOffset="18602.73">18250 11305 1060 0,'65'-25'482'0,"-54"10"-174"16,4 1-48 0,-12-5 4-16,-6-4-36 15,-12 6-62-15,-7-2-19 0,-9 7-44 16,-1 6-16-16,-3 5-31 15,-2 5-14-15,4 10-16 16,2 4-5-16,8 10-1 16,5 6-1-16,12 8-3 15,6-1 0-15,15-2-4 16,5-3-3-16,10-10-3 16,1-1-2-16,6-9-2 15,0-5-1-15,6-7-40 16,-5-5-62-16,0-5-31 15,-9-6 63-15</inkml:trace>
  <inkml:trace contextRef="#ctx0" brushRef="#br0" timeOffset="18891.88">18735 11361 1461 0,'-70'19'622'0,"62"-17"-279"16,6 0-84-16,4-1-49 15,5 1-28-15,-7-2-80 16,6 0-21-16,21 1-19 15,30-1-19-15,-25-2-18 16,8-2-67-16,-4-2-165 16,-5-1 280-16,2 2-126 15</inkml:trace>
  <inkml:trace contextRef="#ctx0" brushRef="#br0" timeOffset="19366.25">19338 11372 1739 0,'6'-13'652'16,"-5"-13"-501"-16,1-7-19 15,-3 2-4-15,-8-1-43 16,-5 2-37-16,-5 5-6 15,-3 7-7-15,1 7-3 0,-4 9-7 16,1 8-3-16,0 15-6 16,1 4-2-16,7 12-3 15,2 0-1-15,9 1 0 16,4-4-1-16,7-6-4 16,4-5-1-16,5-9-4 15,6-4-2-15,1-10 1 16,2-1 0-16,2-10 1 15,-1-3 2-15,1-4 0 16,4 2 1-16,-11 6-3 16,0 3 7-16,-9 9 19 15,-8 3 14-15,-2 8 27 16,6 6 4-16,-6 2-8 16,3 2-10-16,4-6-23 15,-6 1-11-15,4-7-14 0,-9-5-31 16,4 0-112-16,0-8-74 15,6-3-115-15,15-2 180 16</inkml:trace>
  <inkml:trace contextRef="#ctx0" brushRef="#br0" timeOffset="19663.46">19603 11314 1387 0,'-4'4'593'0,"5"14"-192"16,1 4-129-16,4 12-39 15,-1 5-17-15,-2 2-121 16,3 2-34-16,-4-5-34 16,-1-6 3-16,4-7-121 15,0-1-82-15,3-13-187 16,0-5 194-16</inkml:trace>
  <inkml:trace contextRef="#ctx0" brushRef="#br0" timeOffset="19972.91">19854 11400 1378 0,'-8'5'642'0,"-8"5"-312"16,-5 7-88-16,-6 1 3 0,-4 2-94 16,3-1-31-16,2-5-26 15,5 0-6-15,7-5-15 16,7 0-10-16,7-2-19 15,6 1-6-15,9 2-10 16,3-1-2-16,12 2-2 16,3 1-3-16,5 2-8 15,-1 1-2-15,-5-4-5 16,-7 1 3-16,-13-6-42 16,-3-2-80-16,-8-1-114 15,-2-5 130-15</inkml:trace>
  <inkml:trace contextRef="#ctx0" brushRef="#br0" timeOffset="21715.82">20542 10820 1264 0,'-38'-36'514'0,"37"36"-263"16,1-2-53-16,1 5-9 15,-1-3-2-15,0 0-49 16,0 0-17-16,23 8-32 15,32 38-18-15,-31-25-27 16,-1 0-10-16,-10 3-15 16,-5 3-3-16,-9 6-2 15,-10 1 0-15,-12 1 1 16,-7-3 1-16,-5-5-3 16,-3-2-1-16,6-8-1 15,7-4 0-15,10-6-5 16,8 0 8-16,1-2 12 0,2 2 3 15,2 1 8 1,5 2-4-16,5 1-6 0,2-3-1 16,0-1 0-16,11 7-2 15,2 5-5-15,-4-2-2 16,-6-2-4-16,1-1-1 16,-13-2-12-16,3-2-83 15,-7-5-8-15,3 2 45 16</inkml:trace>
  <inkml:trace contextRef="#ctx0" brushRef="#br0" timeOffset="22044.6">20539 11554 1434 0,'-19'19'729'15,"6"-11"-106"-15,3-5-411 16,2-5 17-16,-1 4-69 15,7-1-47-15,1-6-65 16,3-3-22-16,5-6-25 16,3-1-3-16,8 7-4 15,0 5 0-15,5 5 2 0,-2 1 1 16,-5 7 3 0,-3 2 1-16,-6 0 5 0,-5 5 2 15,-7-2 3-15,-4-3 0 16,-5 0-2-16,1-4 1 15,-1-2-5-15,3-3-1 16,1-4-4-16,3-2-2 16,1-7-65-16,4 4-54 15,2 0-139-15,5-3 136 16,11 0 46-16</inkml:trace>
  <inkml:trace contextRef="#ctx0" brushRef="#br0" timeOffset="32555.09">6587 8084 253 0,'-1'0'137'16,"0"0"-29"-16,0 0-60 16,0 0-4-16,0 0 21 15,1 0 22-15,0 0 48 16,0 0 13-16,0-2 23 16,0 1 6-16,0 0-7 15,0 0-10-15,0 0-28 0,0 0-14 16,0 0-27-16,0 0-11 15,1-4-19-15,4-6-8 16,-2-2-15-16,0-26-6 16,-19 24-2-16,2 1-1 15,-12 4 0-15,-1 1-4 16,3 9-2-16,-9 5 1 16,6 4 1-16,-1 5 1 15,0 3-5-15,7 0-3 16,16 9-7-16,6 2-2 15,18-2 3-15,8 1 0 0,2-2 9 16,3-1 4-16,3 1 6 16,-2-2 2-16,-1 0 8 15,-2 1 0-15,-9-4 2 16,-3 3-2-16,-9-7 2 16,-6-1 3-16,-7-2 7 15,-8-5 1-15,-5 3-5 16,-1-2-8-16,-4-10-15 15,1 3-6-15,0-5-12 16,5-7-4-16,-3 5-42 16,10-4-40-16,1 1-98 15,-2 1-60-15,18-4-154 16,-8-3 238-16</inkml:trace>
  <inkml:trace contextRef="#ctx0" brushRef="#br0" timeOffset="32898.98">6818 8054 1442 0,'-7'2'571'16,"1"7"-398"-16,1 4 17 0,0 12-59 15,2 6-18-15,3 1-35 16,4 1-19-16,10-6-27 15,3-4-11-15,7-6-13 16,7-3-3-16,1-11 0 16,-3-5 0-16,-11-11 2 15,-3-5 2-15,-10-5 3 16,-2-1 3-16,-4-2 3 16,-7-1 0-16,-9 5-2 15,-10 3-4-15,-5 7-5 16,-2 6-10-16,-6 4-35 15,9 3-20-15,7 2-55 16,4 1-31-16,12 1-100 16,6 2-78-16,8 3 203 15</inkml:trace>
  <inkml:trace contextRef="#ctx0" brushRef="#br0" timeOffset="33232.72">7090 8114 1226 0,'8'8'521'15,"2"6"-306"-15,-1 3 26 0,1 4-74 16,-4 1-32 0,2 1-57-16,0 0-19 0,-3-4-24 15,1-3-4-15,-4-7 0 16,-1-1 4-16,-3-7 5 15,-3 0-3-15,-1-6-9 16,-3-10-6-16,1-8-16 16,2-6-5-16,4-6-2 15,0 1 0-15,5 5-2 16,1 4-1-16,8 9-3 16,6 5-2-16,7 4-1 15,2 5 3-15,4 5-71 16,-5 2-60-16,4 4-169 15,-6-2 177-15</inkml:trace>
  <inkml:trace contextRef="#ctx0" brushRef="#br0" timeOffset="33700.72">7491 7804 999 0,'-2'8'451'0,"2"-2"-160"16,7 10-67-16,-6 15 1 0,2 8-45 15,-4 19-60-15,1 4-25 16,1 9-33-16,4-1-8 16,5-7-25-16,8-7-10 15,7-17-12-15,5-4-6 16,5-20-24-16,-1-9-40 16,-1-16-136-16,-2-12 192 15,-9-24-43-15</inkml:trace>
  <inkml:trace contextRef="#ctx0" brushRef="#br0" timeOffset="33890.1">7471 8044 1154 0,'-26'-11'604'0,"21"9"-72"16,-7-1-250-16,11 2-74 15,11 0-48-15,4 1-81 16,9-2-21-16,10 1-23 15,5-1-12-15,7-1-2 16,1 0-62-16,-1 3-174 16,-3 2 6-16,-9 11 82 15</inkml:trace>
  <inkml:trace contextRef="#ctx0" brushRef="#br0" timeOffset="35626.37">8908 8114 643 0,'34'28'361'16,"-26"-28"-102"-16,-5-1-20 16,-8-4-5-16,5-1-41 15,0-4-20-15,-5-8-40 0,1-2-16 16,-7-3-31 0,-6-1-10-16,-1 7-17 0,-2 2-9 15,-6 8-14-15,3 8-8 16,0 9-14-16,1 11-5 15,3 7-7-15,3 4 0 16,6 3 0-16,5-4 0 16,8-3 0-16,6-4 0 15,4-8 1-15,0-2 1 0,0-9-1 16,1 0-1-16,5-8-1 16,1-4 0-16,4-6 1 15,-2-6 0-15,-3-2 0 16,1-2 1-16,-5 1 1 15,-5 2 2-15,-1 6 2 16,-9 5 3-16,3 6 19 16,-3 3 10-16,0 4 6 15,0-4 2-15,-1 3-5 16,1 21-3-16,1 34 2 16,4-26-2-16,-1-3-15 15,-1-5-6-15,4-6-15 16,-1-6-44-16,0-11-131 15,6 3-67-15,5-11 127 16</inkml:trace>
  <inkml:trace contextRef="#ctx0" brushRef="#br0" timeOffset="35860.15">9185 8191 1158 0,'0'10'480'0,"0"-8"-222"16,5 3-53-1,0 4 55-15,1-2-27 0,0 7-52 16,1 5-24-16,-1 4-53 16,2 2-24-16,-3-4-40 15,1 2-14-15,-3-8-11 16,-2-6-36-16,0-3-137 15,0-8-73-15,2-17 122 16</inkml:trace>
  <inkml:trace contextRef="#ctx0" brushRef="#br0" timeOffset="36129.37">9612 8192 1739 0,'-11'14'635'16,"9"-12"-439"-16,2 1-88 16,0-3-13-16,-1 0 2 0,1 0-42 15,0 0-60 1,0-2 296-16,0 1-221 0</inkml:trace>
  <inkml:trace contextRef="#ctx0" brushRef="#br0" timeOffset="36248.76">9841 8191 1443 0,'6'9'640'16,"-6"-5"-379"-16,4 3-106 15,-3-4-23-15,3-3-197 16,1 0-102-16,-5-1 103 16</inkml:trace>
  <inkml:trace contextRef="#ctx0" brushRef="#br0" timeOffset="36407.26">10062 8186 1024 0,'-5'9'439'0,"3"-7"-184"0,6 0-72 16,-5-1-9-16,0-1-42 16,1-1-200-16,0-1-134 15,0 1 126-15</inkml:trace>
  <inkml:trace contextRef="#ctx0" brushRef="#br0" timeOffset="36526.23">10209 8166 1300 0,'4'6'539'0,"3"2"-316"16,-3-3-13-16,0-1-66 16,-3-3-43-16,-1-1-70 15,0-1-22-15</inkml:trace>
  <inkml:trace contextRef="#ctx0" brushRef="#br0" timeOffset="37275.64">10898 8153 1419 0,'15'2'537'0,"-5"-2"-379"16,-10-2 7-16,0-5 22 15,1-3-26-15,1-8-50 0,1-4-20 16,-6-5-33-16,-10-2-10 16,-7 5-4-16,-5 3-4 15,-3 6-4-15,-2 7-6 16,-1 8-13-16,1 5-3 16,5 12-5-16,3 6-5 15,6 10-3-15,5 1 1 16,10 5 1-16,3-3 2 15,9-5 1-15,1-6 0 0,6-10-3 16,2-4 0-16,4-10-2 16,4-4 0-16,4-10 0 15,0 0 0-15,-6-5 1 16,4 3 0-16,-13 4-1 16,3 2 2-16,-6 8-1 15,-7 2 1-15,-2 6 5 16,-2 3 5-16,5 5 10 15,-2-2 3-15,1 4-3 16,0-4-5-16,-7-5-49 16,-1-3-59-16,1-4-157 15,-4-1-119-15,4-1 219 16</inkml:trace>
  <inkml:trace contextRef="#ctx0" brushRef="#br0" timeOffset="37660.75">11180 8145 839 0,'6'12'459'15,"0"8"-22"-15,-3 2-122 16,-1 7-32-16,-2 4-41 16,0-5-103-16,0-3-37 15,0-12-56-15,0-9-21 0,0-4-14 16,-2-3-7-16,2 2-8 15,0 0-4-15,0-10-4 16,4-10 4-16,13-28 4 16,-4 28 1-16,5 3 2 15,2 2 1-15,-5 9 1 32,-7 4 9-32,0 1 18 0,22-6 11 0,1 10 30 15,-4 8 9-15,-8 10 16 16,-7 2 2-16,-5 1-19 15,0 0-15-15,-8-8-29 16,1-2-14-16,0-6-94 16,2-3-71-16,-3-5-183 15,1-6-106-15,-7-14 270 16</inkml:trace>
  <inkml:trace contextRef="#ctx0" brushRef="#br0" timeOffset="57121.09">18163 10558 573 0,'-16'32'361'15,"13"-32"-44"-15,1 1-87 16,-2-1-24-16,3-1-53 0,0 0-17 15,0 0-29-15,0-1-13 16,0 1-21-16,0 0-12 16,0 0-21-16,-2-3-8 15,-3-14-14-15,-6-32-4 16,14 26-5-16,6-2-1 16,2-3-2-16,2 3 1 15,3 4-1-15,0 1 2 0,6 7 0 16,3 6-1-16,9 3 3 15,5 5 0-15,4 5 5 16,1 1 2-16,-8 5 4 16,-4 1 3-16,4 0 2 15,-5 0-1-15,6 2-4 16,0-1-3-16,-9 4 1 16,2 0 0-16,-3 2 1 15,-2-3-2-15,1-1-5 16,-1 0-2-16,-1-8-3 15,-3-1-2-15,5-6-1 16,-1-1-1-16,-10-6-1 16,0-2 1-16,-5-7 0 15,-9-4 1-15,9 1-1 16,-12-4 0-16,4 7-2 0,7 2 1 16,-6 5-1-16,10 4-1 15,-1 3 1-15,-1 2 0 16,-1 2 0-16,1 2 1 15,-4 1 2-15,-1 0 1 16,2 1 5-16,2 0 2 16,-7 3 2-16,6-2 0 15,-4 1 0-15,-1-1-1 16,4-2 0-16,-1-2-2 0,-3-1-3 16,-3-2-1-16,0 0-3 15,0 0 0-15,0 0-1 16,3 0 0-16,18-2-1 15,33-3 1-15,-29 2-2 16,2-3 1-16,2 1-1 16,-3-2 0-16,1 1 0 15,1 0 0-15,-3 0 0 16,2-1 0-16,-1 2 0 16,3 1 5-16,-5 0 7 15,-3 1 4-15,1-1 7 16,-5 0 0-16,0 2-3 15,-2 2-1-15,-4 0-3 16,0 1-1-16,0 3-1 16,-3 0 0-16,-1 0 1 15,0-2 1-15,-6-1-1 0,4 1-1 16,-3-1-5-16,-2-1 0 16,0 0-4-16,0 0-2 15,0 0 0-15,2 0-1 16,9 3-1-16,0-1 0 15,-1 0-1-15,28 12 0 16,-27-9 0-16,1 0 1 16,0-2-2-16,1 2 1 15,-3-3 0-15,0 0-1 0,0 0 1 16,-3-1-2-16,1 2 3 16,-3 0-1-16,-2-3-1 15,-2 2 1-15,-1-2-1 16,0 0-21-16,0 0-79 15,0 0-42-15,-1-1-105 16,-1 0-154-16,1 0 273 16</inkml:trace>
  <inkml:trace contextRef="#ctx0" brushRef="#br0" timeOffset="63022.02">23553 10185 612 0,'-34'-20'288'16,"34"19"-66"-16,0 1-44 15,0 0-5-15,-1 0-10 16,-1 0-43-16,1 0-13 16,1 0 4-16,0 0 3 0,6 20 6 15,11 44-2-15,-6-4-23 16,0 9-14-16,-1 11-24 16,-2 0-9-16,1-9-3 15,-3-6-1-15,1-10-3 16,-2-10-6-16,0-11-16 15,0-5-8-15,-3-18-21 16,0-2-29-16,2-15-96 16,-2-6-74-16,-2-15-298 15,0-10 322-15</inkml:trace>
  <inkml:trace contextRef="#ctx0" brushRef="#br0" timeOffset="64044.13">23474 10146 1156 0,'-6'3'466'15,"5"0"-279"-15,-2-5-42 0,3 2-22 16,0 0-27-16,0-1-35 16,0-1-8-16,15 0-10 15,41-4-5-15,-21 1-13 16,9 1-8-16,8-3-6 16,4 6-1-16,12-4-3 15,0 2 0-15,4-1 0 16,6-5 3-16,5 4 2 15,9 0 1-15,6 3 0 16,-1-1-1-16,13-3-2 16,6-1-2-16,7-5-3 15,9 1-2-15,3 1-1 16,4-1 1-16,2 2-1 16,2 3 0-16,1-1 1 15,-5 2-1-15,2-1 0 16,-7 1 0-16,4-1 0 0,-7 1-1 15,0-2 1-15,3 2 0 16,-4-4 0-16,-2-3 0 16,1-1 0-16,1 0-1 15,-6 0 0-15,1 0-1 16,-4 0 1-16,-4 3 0 16,-9 3 1-16,1 5 0 15,-14 2-1-15,-3-1 2 0,-10 0-2 16,-1-3 2-16,6 2 0 15,3 0 0-15,-5-1 1 16,-6-2-1-16,-8 1 1 16,-7-2 2-16,3 3 0 15,4 2 1-15,-4 0-2 16,-30 1-2 0,1 0-1-16,23-2 0 0,1 2 0 15,-18-4 0-15,-13 3 1 16,-9-1 0-16,-10 1 1 15,-4 0 0-15,-5 0 2 16,0 2 0-16,-2 1 6 16,-1-2 1-16,0 0 13 15,-1 0 4-15,0-1 1 16,0 0 0-16,0 0-14 16,0 1-3-16,-1 0-6 0,1 0-3 15,0 0-1-15,0 0 0 16,0 0-2-16,0 0 1 15,-1 0 0-15,-4 15-1 16,-25 36 1-16,26-26 0 16,2 8 1-16,3 4 0 15,2 6 2-15,0 1 3 0,2 10 4 16,-1 0 4 0,-1 3 3-16,0 5 1 0,3 3 5 15,-1 1-3-15,3-5-4 16,-1-7-4-16,1-10-6 15,-1-10-3-15,-1-12-3 16,-2-9-3-16,-5-11-27 16,-3-3-24-16,-8-10-65 15,-2-1-41-15,-7-7-99 16,-1-2 155-16</inkml:trace>
  <inkml:trace contextRef="#ctx0" brushRef="#br0" timeOffset="65127.56">23786 10891 598 0,'-18'3'325'16,"-1"0"-48"-16,4 1-32 16,3-1-31-16,4-1-22 15,3-1-39-15,3-1-19 16,2 0-42-16,0 0-21 0,0 0-31 15,0 0-9-15,2-1-3 16,23 0 1-16,40-7-4 16,-21 2 0-16,0-4-5 15,6 0-5-15,11 1-3 16,-2 0-3-16,23 2-3 16,3-3-1-16,1 2-3 15,7 3 1-15,7-5-1 16,1 4 0-16,13-3 1 15,5 0-1-15,2 1 1 16,9 3 0-16,0-2 0 16,-2 3 2-16,2 1 3 15,5 0 8-15,-4 2 9 16,4-2 1-16,2-1 0 16,-1-5-6-16,-2-7-5 15,5 1 0-15,2 0 0 0,-2-6 0 16,-5 3-1-16,-4-2-2 15,-9 1 0-15,-5 4 0 16,-4 7-2-16,-2 2 0 16,-6 1-3-16,0 4-1 15,2-2-1-15,-9 1-1 16,0-2 0-16,-8-2 1 16,-1 4 0-16,3-3-1 0,-13 5 1 15,-6 0 0-15,-13 1-1 16,-7 1 0-16,-4-1-1 15,5 2 1-15,-3-2-2 16,0 0 1-16,5 2-2 16,1-2 1-16,-2-1-2 15,-5 5 1-15,-15-5 1 16,-4-1-1-16,-6 0 1 16,-1-3 0-16,-1 3-1 15,-5-2 1-15,-4 1-1 16,-4-1 1-16,-7 0-67 15,-7-1-65-15,-9-7 82 16</inkml:trace>
  <inkml:trace contextRef="#ctx0" brushRef="#br0" timeOffset="65939.78">24390 10146 1102 0,'-2'-2'445'0,"0"1"-262"15,5-1-14-15,-3 2-9 16,0 0-16-16,0 0-22 16,0 0-1-16,7 16 3 15,3 20-6 1,0 2-25-16,-5 15-15 0,0 20-27 15,0 4-9-15,2-3-15 16,-2-2-5-16,2-11-8 16,3-8-3-16,-1-15-4 15,-2-7-3-15,1-13-4 16,-7-4-13-16,-1-11-101 16,5-1-71-16,-14-11-247 15,1-6 261-15</inkml:trace>
  <inkml:trace contextRef="#ctx0" brushRef="#br0" timeOffset="66522.03">24085 10435 977 0,'-1'3'430'0,"1"-3"-176"16,3 0-69-16,-3-2-17 15,0 1-35-15,0 0-55 16,0 0-18-16,-1-15-15 15,-12-30-5-15,-10 30-8 16,-2 2-7-16,-1 12-7 16,-4 5-1-16,9 13 3 15,1 7 1-15,9 7-1 16,5 0-3-16,-1-1-9 16,9-1-3-16,-1-4-3 15,7-2-1-15,3-9-1 0,-7-3 0 16,6-7 0-16,2-3 0 15,7-4 1-15,3-5 0 16,-1-1-1-16,-2-2 2 16,-4 1 1-16,-1 3 1 15,-3 3 6-15,-3 1 7 0,0 2 12 16,0 1 3-16,1 0-1 16,1 1-5-16,-2 4-4 15,0 0 2-15,-4 5 9 16,-4 3 2-16,0 1-6 15,-2 3-5-15,-1-5-14 16,2 0-32-16,0-8-123 16,1-4-80-16,0 0-244 15,0 0 281-15</inkml:trace>
  <inkml:trace contextRef="#ctx0" brushRef="#br0" timeOffset="66696.09">24149 10536 683 0,'11'-2'391'0,"5"1"-26"16,26 7-65-16,-30 6-25 0,-1 3-27 16,-4 3-49-1,-3 2-34-15,1-1-69 0,-2-5-28 16,-3-6-44-16,0 1-22 16,-3-6-119-16,-1-1-85 15,0-6 118-15</inkml:trace>
  <inkml:trace contextRef="#ctx0" brushRef="#br0" timeOffset="67209.89">25061 10084 857 0,'-7'3'525'16,"7"-2"42"-16,-2 8-338 15,2 10-7-15,0 9-47 0,2 12-30 16,1 10-36-16,-1 2-8 16,4 11-22-16,-3-2-15 15,6 3-27-15,-2-8-13 16,5-7-16-16,2-6-5 16,-3-22-63-16,1 2-62 0,-6-17-172 15,0-2-146-15,-6-15 273 16</inkml:trace>
  <inkml:trace contextRef="#ctx0" brushRef="#br0" timeOffset="67689.94">24937 10436 713 0,'-15'-12'366'0,"7"2"-38"16,8-3-108-16,-11 0-37 16,7 0-19-16,1 1-58 15,-8 0-11-15,0 0-13 16,5 3-1-16,-12 5-9 16,3 1-8-16,-6 5-13 0,-3 7-3 15,3 7 1-15,-1 5-1 16,6 5-6-16,3 0-2 15,8 3-12 1,4-3-7-16,6-2-10 0,3 0-4 16,4-8-6-16,0-7-1 15,8-5-2-15,3-5-2 16,-5-7 1-16,6 0 0 0,-9-7 2 16,-2-3 0-16,-2 4 1 15,-1 0 0-15,-6 9 3 16,-6 0 3-16,4 5 4 15,3 5 2-15,-6 3 0 16,2 4-2-16,-6 4-5 16,-9-2-4-16,13-1-2 15,1-2-38-15,4-2-105 16,3-6-73-16,7 1 119 16</inkml:trace>
  <inkml:trace contextRef="#ctx0" brushRef="#br0" timeOffset="67948.17">25006 10520 1016 0,'0'5'488'0,"7"2"-151"0,2 2-39 16,0-1-52-16,-4 1-43 15,-4 0-81-15,-2 1-36 16,-3 2-40-16,-3 1-9 15,-3 0-14-15,-2-5-5 0,8 3-8 16,-1-2-3 0,3-1-4-16,2 1 0 0,3-5-4 15,6-3-1-15,4 2-1 16,4-5-3-16,7-2-10 16,-3-7-57-16,5-5-123 15,3-5 127-15</inkml:trace>
  <inkml:trace contextRef="#ctx0" brushRef="#br0" timeOffset="68540.21">25586 10381 1302 0,'-10'-4'535'16,"7"4"-293"-16,2 0-53 16,0 0-82-16,1 0-24 15,0 0-91-15,0 0-74 16,0 0 54-16</inkml:trace>
  <inkml:trace contextRef="#ctx0" brushRef="#br0" timeOffset="68701.99">25932 10380 1122 0,'-1'0'501'0,"7"9"-202"16,-1 1-90-16,-6-1-79 16,4 0-49-16,5-5-222 15,-7-5-170-15,24-4 189 16</inkml:trace>
  <inkml:trace contextRef="#ctx0" brushRef="#br0" timeOffset="68835.34">26279 10307 1063 0,'11'7'531'0,"-3"-1"-185"16,0 1-146-16,-2-3-27 15,-5 1-175-15,3-2-2 16,-6-3-22-16</inkml:trace>
  <inkml:trace contextRef="#ctx0" brushRef="#br0" timeOffset="68979.02">26592 10306 1288 0,'0'23'590'0,"0"-1"-270"0,2-1-206 15,-1-5-66-15,4-10-223 16,1-6 123-16</inkml:trace>
  <inkml:trace contextRef="#ctx0" brushRef="#br0" timeOffset="69895.52">28268 9950 570 0,'45'-16'369'0,"-44"16"79"15,2-2-172-15,-2 0-54 16,-2 2-12-16,-1 0-53 15,2 0-21-15,0 0-23 16,0 0-5-16,0 26-8 16,-1 40-7-16,-2-18-11 15,0 6-4-15,3 1-10 0,-2 0-8 16,1 5-17 0,-1-1-9-16,2-3-14 15,0-4-3-15,4-20-8 0,-2-10-9 16,1-17-36-16,-1-10-31 15,5-13-82-15,0-7-41 16,-4-7-102-16,-4-3 95 16,-15 12 111-16</inkml:trace>
  <inkml:trace contextRef="#ctx0" brushRef="#br0" timeOffset="70953.64">28671 10172 436 0,'5'31'264'0,"-3"-31"2"16,2 5-23-16,0-6-19 15,-4-1-19-15,0 1-34 16,0 0-18-16,0-2-30 0,3-12-15 15,3-27-26-15,-11 30-11 16,-7-4-19-16,-1 1-8 16,-6 6-14-16,-1 0-1 15,0 8 0-15,-1 4-1 16,3 5-3-16,0 6-3 16,-1 4-9-16,4 1 0 15,4 3 0-15,2-3 4 16,10 1 10-16,-1-2 1 0,7-2-3 15,4 1-4-15,1-8-10 16,3-1-4-16,-1-7-4 16,3-1 1-16,0-6-1 15,1-5 1-15,1-4 1 16,-3-3-1-16,-5 5-1 16,-1 3 1-16,-8 5 1 15,0 1 0-15,-1 4 2 16,-1-1 3-16,0 1 20 15,0 0 6-15,0 0 13 16,0 11-1-16,0 13-17 16,4 25-5-16,-1-27-14 15,1-5-6-15,-1-7-59 16,-1-3-56-16,2-5-137 16,0 0-96-16,4-5 210 15</inkml:trace>
  <inkml:trace contextRef="#ctx0" brushRef="#br0" timeOffset="71284.84">28834 10273 985 0,'9'1'482'16,"-5"10"-124"-16,4 3-110 0,1 2-41 16,-7 0-36-16,-1 1-65 15,-2-4-32-15,-1-4-42 16,0-3-9-16,1-2-11 15,1-4-5-15,0-2-13 16,0 1-3-16,0 0-5 16,0 0 2-16,0 0 5 15,3-9 2-15,1 3 3 16,1-1 1-16,24-24 2 16,-17 30 3-16,-3 3 7 15,-2 6 10-15,4 4 19 16,-7 3 12-16,5 7 9 15,-3-1-2-15,-5 0-15 16,5-1-12-16,-6-12-63 16,-1-1-66-16,2-9-178 15,-2-7-140-15,3-6 251 0</inkml:trace>
  <inkml:trace contextRef="#ctx0" brushRef="#br0" timeOffset="74980.7">25416 8070 1042 0,'-1'-3'459'0,"0"1"-227"0,0 1-13 16,0 0-54-16,0 0-27 15,0 0-34-15,1-1-3 16,0 1 0-16,0 1 0 16,1 5-7-16,5 23-5 15,4 47-20-15,-10-30-10 0,0-1-19 16,-2 0-7 0,2-4-11-16,5-7-3 0,1-7-7 15,-3-5-2-15,-1-9-3 16,-2-6-2-16,3-6-2 15,-3-2 0-15,-2 1-2 16,1 0 0-16,0-5-1 16,-3-12-2-16,1-28-1 15,7 28 1-15,7 0 1 16,4 2 0-16,1 4 0 16,3 1 1-16,4 9 0 15,6 2 0-15,1 7 3 16,-2 1-1-16,-10 9 4 15,-1-2 1-15,-13 3 7 16,-2 1 3-16,-7 1 12 0,-7 1 6 16,-6 0 7-1,-4-4 2-15,1-1-8 0,-4-2-5 16,5-4-14-16,1-2-6 16,5-5-27-16,4-3-38 15,0-5-99-15,8 0-64 16,6-6-140-16,6-6-195 15,24 12 366-15</inkml:trace>
  <inkml:trace contextRef="#ctx0" brushRef="#br0" timeOffset="75282.86">25930 8195 1307 0,'-1'8'619'15,"-2"-7"-234"-15,0 0-166 16,3-1-22-16,0 0-89 15,0 0-43-15,0 0-55 0,9 0-6 16,13 0-3-16,30-5-2 16,-29-1-62-16,-3 2-70 15,-10 5-203-15,-7 2 205 16</inkml:trace>
  <inkml:trace contextRef="#ctx0" brushRef="#br0" timeOffset="75450.89">25906 8375 1312 0,'3'1'539'16,"0"-2"-320"-16,6 1-6 0,4-2-40 15,2-4-36-15,7 4-65 16,-1-2-21-16,-1-2-29 16,-4 3-3-16,0-3-130 15,-1 4-76-15,1-1 114 16</inkml:trace>
  <inkml:trace contextRef="#ctx0" brushRef="#br0" timeOffset="76093.53">26582 8191 344 0,'5'27'292'16,"-1"-30"10"-16,0-5-7 15,0 1-24-15,-2-7-33 16,-2 4-12-16,-1-5-19 0,-4 0-14 16,-3 3-34-16,-2 2-20 15,-7 5-43-15,-3 4-19 16,-9 6-23-16,-2 7-3 15,6 12-2-15,3 5-1 16,11 6-3-16,10 1-4 16,6 0-7-16,-2-3-6 15,13-3-10-15,-4-4-5 16,7-9-6-16,6 2-3 0,-4-14-4 16,4-3-10-16,-5-5-98 15,0-8-88-15,-1-5 119 16</inkml:trace>
  <inkml:trace contextRef="#ctx0" brushRef="#br0" timeOffset="76395.55">26883 8278 1034 0,'-7'7'588'16,"1"-7"-77"-16,7 2-223 15,0 0-16-15,-1-2-98 16,0 0-41-16,0 0-65 15,0 0-14-15,3 0-20 16,11 3-12-16,0-4-27 0,28-8-60 16,-25-2 48-16,-3-8-7 15</inkml:trace>
  <inkml:trace contextRef="#ctx0" brushRef="#br0" timeOffset="77002.13">27547 8218 1088 0,'-38'57'489'0,"36"-58"-191"16,-2-5-86-16,4-7-53 15,0-1-36-15,-1-11-62 16,1-1-22-16,-3-2 1 15,-1 2 9-15,-7 9 14 0,0 2 5 16,-5 8-4-16,-6 3-2 16,7 7-11-16,0 4-7 15,-6 12-11-15,5 4-5 16,4 9 1-16,-3 4-1 16,14 1-4-16,0-4-5 0,2-6-6 15,5-5-4-15,3-11-5 16,0-5-2-16,4-6-4 15,-2-5-1-15,2-8 0 16,7-2 1-16,2-2 2 16,1-2 0-16,-3 8 1 15,-4 7 1-15,-9 5 2 16,3 9 2-16,-6 2 5 16,-4 0 2-16,0 3 5 15,-1 1-1-15,1-1-3 16,3 2-2-16,0-4-11 15,-2-2-1-15,6 0-126 16,2-7-81-16,6-4 125 16</inkml:trace>
  <inkml:trace contextRef="#ctx0" brushRef="#br0" timeOffset="77219.94">27760 8255 1442 0,'10'26'647'16,"-2"-8"-284"-16,-4 6-77 16,2-1-78-16,-5-1-61 15,-2 3-86-15,-3 1-23 16,2-1-19-16,-1-3-4 0,2-7-16 16,-1-10-39-16,-2-7-112 15,4 0-71-15,0 1-203 16,0 0 257-16</inkml:trace>
  <inkml:trace contextRef="#ctx0" brushRef="#br0" timeOffset="77500.95">27955 8311 1469 0,'-13'8'583'0,"-2"0"-361"16,-2-1-8-16,-7 5-44 15,-2-6-19-15,3 0-47 16,1 0-9-16,20-3-9 16,2 6-14-16,2-3-26 0,6 2-12 15,4 3-11-15,3 1-3 16,5 0-4-16,5 2-3 16,-7-2-5-16,0-1 0 15,-4 1-3-15,-6-2-1 16,3-2-5-16,-4-5-40 15,-2-2-100-15,-7-3-74 16,-1-3-435-16,11 8 429 16</inkml:trace>
  <inkml:trace contextRef="#ctx0" brushRef="#br0" timeOffset="82541.64">25069 11818 485 0,'-2'0'281'0,"-1"0"-29"0,-4 0-25 16,0 0-30-16,1-1-7 15,4 0-13-15,-2 0-9 16,2 0-28-16,1 0-16 16,0 0-37-16,0 0-18 15,0-1-30-15,0 1-11 16,0 0-9-16,1 0-2 15,8-1-3-15,21-6-2 0,35-6-3 16,-27 10-1-16,-6-1-2 16,-1 4 0-16,-7 1 10 15,-2 1 6-15,-2 7 14 16,-8-1 5-16,1 4 8 16,-6 4 0-16,-4 6 6 15,8 7 5-15,-10 9-2 16,7 8-3-16,-5-1-14 15,-1 2-9-15,0-7-16 16,-3-5-5-16,-3-5-7 16,5-11-18-16,5-5-109 15,-3-8-76-15,0-13-162 16,-7-10 203-16</inkml:trace>
  <inkml:trace contextRef="#ctx0" brushRef="#br0" timeOffset="82741.14">25098 12007 1211 0,'-4'4'526'0,"1"-3"-280"16,5 0-86-16,-2-1-8 16,0 0-53-16,9 1-27 15,16 0-38-15,31 0-11 16,-25-1-14-16,-3-4-13 0,-1 1-108 15,-6-5-88-15,-8 5 120 16</inkml:trace>
  <inkml:trace contextRef="#ctx0" brushRef="#br0" timeOffset="82918.71">25158 12138 987 0,'-6'2'460'0,"5"-1"-149"16,3 3-73-16,-2-4-44 15,0 0-10-15,0 0-54 16,17 6-32-16,30 9-46 16,-26-15-17-16,1-2-20 15,-4-4 1-15,-1 1-168 16,-4-1 49-16,-2 5 40 16</inkml:trace>
  <inkml:trace contextRef="#ctx0" brushRef="#br0" timeOffset="86238.98">25748 11901 808 0,'36'46'513'0,"-33"-30"29"16,3 1-282-16,-1 5-22 16,-1-2-80-16,-1 1-47 15,-1-8-68-15,4-2-21 0,-5-9-20 16,1-4-35-1,-1-4-121-15,-2 5-106 0,0-2 150 16</inkml:trace>
  <inkml:trace contextRef="#ctx0" brushRef="#br0" timeOffset="86414.34">25688 11739 1058 0,'2'-1'510'16,"2"0"-182"-16,5 3-102 15,0 3 3-15,4 2-72 16,0-1-44-16,-2-1-74 16,1 0-21-16,0 2-176 15,1 3-343-15,-2 6 335 16</inkml:trace>
  <inkml:trace contextRef="#ctx0" brushRef="#br0" timeOffset="86552.53">26082 12060 1290 0,'-15'18'548'0,"-2"-5"-296"16,0 3-178-16,0 1-77 16,7-7-6-16</inkml:trace>
  <inkml:trace contextRef="#ctx0" brushRef="#br0" timeOffset="86837.64">26248 11895 1514 0,'7'17'644'0,"-2"5"-330"16,3 2-50-16,-3 6-44 15,4 6-43-15,-1 0-62 16,0 4-21-16,-3 3-23 16,-4-2-11-16,-2-1-20 15,-4-3-9-15,-6-9-12 16,-1-3-4-16,-9-9-4 16,-4-4-14-16,-7-11-117 0,-2-6-64 15,0-15-165-15,0-14-89 16,15-16 285-16</inkml:trace>
  <inkml:trace contextRef="#ctx0" brushRef="#br0" timeOffset="86985.13">26157 11621 1402 0,'22'2'602'15,"2"-2"-350"-15,-2 6-26 0,-9-3-93 16,-2-3-71-16,-6 3-82 15,-5 2 13-15</inkml:trace>
  <inkml:trace contextRef="#ctx0" brushRef="#br0" timeOffset="87595.28">27152 11864 1268 0,'0'0'543'0,"0"0"-222"15,0-1-101-15,0 0-26 16,-2 0-44-16,1 0-95 16,-23 1-24-16,-32 5-6 15,31 3 2-15,8 2 3 16,5 0-3-16,8 3-8 16,6 4-5-16,6 4-6 15,5 2-2-15,6-2 0 16,1-1 2-16,4-7 8 15,1 3 6-15,-4-4 15 16,-1-3 12-16,-8 4 9 16,-5-5 4-16,-7 1-1 15,-4 4-9-15,-10-5-13 16,-5 3-6-16,-7-6-71 16,-1-4-46-16,6-7-97 15,3-1-53-15,18-1-86 16,3-11-68-16,13 7 255 0</inkml:trace>
  <inkml:trace contextRef="#ctx0" brushRef="#br0" timeOffset="87724.81">27242 12002 977 0,'30'1'488'15,"-3"1"-146"-15,-1 2-49 16,-9 3-61-16,-8 2-20 16,-7 5-53-16,1 1-32 15,-3-4-63-15,4-4-55 0,-4-8-146 16,-1-5-99-16,1-12 133 15</inkml:trace>
  <inkml:trace contextRef="#ctx0" brushRef="#br0" timeOffset="87933.05">27519 11684 1215 0,'-4'15'577'0,"3"21"-198"15,-1 2-104-15,-6 16-70 16,0 3-56-16,8-1-76 16,4 3-20-16,10-15-25 15,6-5-9-15,5-19-39 0,-1-9-44 16,1-19-121-16,-4-7-95 16,-5-16 168-16</inkml:trace>
  <inkml:trace contextRef="#ctx0" brushRef="#br0" timeOffset="88096.05">27402 11829 1409 0,'3'2'613'16,"1"5"-271"-16,1 3-109 0,13 1-41 16,5 0-62-1,12-4-91-15,7-3-14 0,-2-4-134 16,4 0 388-16,-1-8-237 15</inkml:trace>
  <inkml:trace contextRef="#ctx0" brushRef="#br0" timeOffset="88671.72">28487 11993 1028 0,'3'-7'504'0,"0"-7"-207"0,-4-13-81 16,1-1-25-16,-9 0-58 15,-2-2-16-15,-8 7-19 16,1 4-9-16,5 7-15 16,0 7-8-16,-2 8-22 15,-2 8-3-15,-5 11-1 16,-2 8-2-16,-1 10-8 15,3 3 2-15,10-8-5 16,5-6-4-16,17-11-9 16,6-6-9-16,4-7-5 15,4-5 0-15,-3-6 0 16,1-3 2-16,-2-3 2 16,-4 0 0-16,2 6 0 15,-9 1 1-15,5 6 2 16,0 5 6-16,-4 9 14 0,-1 1 3 15,-5-1 1-15,-4 3-6 16,0-7-61-16,0-3-67 16,1-7-171-16,4-1-101 15,12-11 222-15</inkml:trace>
  <inkml:trace contextRef="#ctx0" brushRef="#br0" timeOffset="88815.72">28676 12013 1292 0,'11'23'588'0,"-3"-5"-229"16,-1 1-56-16,-4 5-55 15,-2 3-61-15,-3-4-105 16,0-5-35-16,0-10-148 16,-2-4-91-16,4-15 117 15</inkml:trace>
  <inkml:trace contextRef="#ctx0" brushRef="#br0" timeOffset="88994.75">28692 11860 1193 0,'9'5'574'0,"-1"-2"-180"0,1 0-111 15,1 0-96-15,0 0-60 16,1-3-100-16,-2 0-57 15,-2-1-11-15,2-7 19 16</inkml:trace>
  <inkml:trace contextRef="#ctx0" brushRef="#br0" timeOffset="89263.52">29062 11889 1038 0,'-73'43'595'0,"70"-43"42"16,3 0-393-16,7 0-117 16,6 1-2-16,9-1-50 15,1-2-26-15,11-3-32 16,-1-3-6-16,-2-1-43 15,-1 0-84-15,-13 3-516 16,-5-3 436-16</inkml:trace>
  <inkml:trace contextRef="#ctx0" brushRef="#br0" timeOffset="89446.41">29163 11774 1004 0,'-7'-20'606'0,"5"37"15"16,0 9-357-16,-1 7-23 16,-2 7-91-16,2 1-47 0,1 0-64 15,2-1-17-15,4-9-16 16,2-9-52-16,6-9-143 16,4-9-59-16,3-9 130 15</inkml:trace>
  <inkml:trace contextRef="#ctx0" brushRef="#br0" timeOffset="89844.56">29668 11964 1400 0,'2'2'610'0,"-5"-18"-322"16,-5-6-119-16,-6-13-60 15,-5-1-47-15,-5 1-13 16,-1 3 6-16,-4 9 9 0,2 5 0 16,1 14-10-16,-2 4-6 15,8 12-11-15,0 5-4 16,9 6-9-16,6 3-5 16,5-1-5-16,7-1-3 15,4-5-3-15,8-7-1 16,6-9-3-16,1-3 0 15,4-6-1-15,-5 1 0 0,-4-1 1 16,-2 1 1-16,-7 7 4 16,-2 3 11-16,-5 8 26 15,-1 4 10-15,-3 8 9 16,0 1-9-16,1-6-25 16,-2-1-8-16,1-12-73 15,2-1-55-15,0-7-124 16,2-4-95-16,4-11 203 15</inkml:trace>
  <inkml:trace contextRef="#ctx0" brushRef="#br0" timeOffset="90074.16">29800 11951 1198 0,'24'29'599'0,"-8"2"-137"16,-2 4-109-16,-4 10-47 15,2 5-52-15,-7 7-91 0,-5 4-25 16,-2-4-53-16,-5-4-19 16,-4-17-32-16,-1-11-12 15,-9-20-33-15,-8-10-22 16,-5-14-58-16,-2-10-32 16,4-11-82-16,2-6-54 15,3-14 167-15</inkml:trace>
  <inkml:trace contextRef="#ctx0" brushRef="#br0" timeOffset="90211.17">29820 11672 1362 0,'34'-5'609'0,"-11"6"-273"16,-5-1-131-16,-3 2-66 15,-3 0-85-15,-6 1-118 16,5 2 43-16</inkml:trace>
  <inkml:trace contextRef="#ctx0" brushRef="#br0" timeOffset="90548.62">30214 11808 1623 0,'-1'0'616'16,"1"0"-480"-16,0 0-20 16,19 10-51-16,39 3-37 15,-21-27-89-15,-1-2-55 0,-8-2-215 16,-1 2-184-16,-9 13 325 16</inkml:trace>
  <inkml:trace contextRef="#ctx0" brushRef="#br0" timeOffset="90699.87">30330 11888 749 0,'-15'15'489'0,"9"-7"64"16,2-2-207-16,9 0-93 15,5 0-27-15,1 0-73 16,0-2-40-16,2-1-62 16,2-2-22-16,-1-2-82 15,1-3-69-15,9-10 76 16</inkml:trace>
  <inkml:trace contextRef="#ctx0" brushRef="#br0" timeOffset="91315.05">30779 11517 1041 0,'2'6'479'16,"3"6"-210"-16,2 7-19 15,4 8 9-15,-2 10-24 16,-5 2-30-16,0 7-67 16,-2 2-25-16,-2 0-34 15,2-5-14-15,-2-7-23 16,0-5-14-16,-1-11-14 16,-7-6-3-16,5-10-3 15,0-2-1-15,-2-5-5 16,4 2-2-16,0 0-7 15,0 0-3-15,0-15-1 16,7-33 1-16,7 24 1 0,0 0 2 16,5 4 1-16,-3 2 1 15,5 9 3-15,-2 6 0 16,-3 10 2-16,9 7 3 16,-7 3 4-16,0 5 3 15,-7 0 6-15,-7 0 5 16,-10 3 11-16,-6-2 7 0,-5 1 6 15,-4-1 0-15,7-7-12 16,2-4-8-16,-4-9-17 16,5-4-23-16,-1-5-88 15,10-2-58-15,-1-7-130 16,6-1-74-16,15-6 235 16</inkml:trace>
  <inkml:trace contextRef="#ctx0" brushRef="#br0" timeOffset="92012.26">31441 11461 1433 0,'-15'-3'575'16,"13"-4"-333"-16,3 1-79 15,8 5-2-15,2 0-17 16,12 4-30-16,2 4-14 15,1 1-23-15,0 4-6 16,-10-2-18-16,-1 3-9 16,-9 3-21-16,-6-2-5 15,-11 3-2-15,-7 0 0 0,-5-1-1 16,-1 1-2 0,3-1-6-16,2-1 0 0,8 1-2 15,-3-2-2-15,5-3 1 16,4 2-1-16,3-2 0 15,4 2 1-15,7 1-1 16,-2-2 1-16,0-2-4 16,6 1 2-16,-4-1-92 15,2 0-63-15,3 0-133 16,-5 0-94-16,4 3-204 16,-2 0-93-16,-3 0 160 15,-1 0 146-15,-2 0 350 16,-1 3 186-16,-4 1 97 15,-2 6 9-15,0-1 46 16,-1-2 3-16,3-4-61 16,1-4-37-16,2-4-44 0,1 0-9 15,1-6-13-15,0 1-7 16,-3-1-44-16,-2-4-23 16,0 1-45-16,-1 0-22 15,0 0-51-15,0 0-16 16,0-6-13-16,1-5-4 15,0 10 11-15,0 1-1 16,0 0-21-16,0 0-33 16,0 0-244-16,0 1 246 0</inkml:trace>
  <inkml:trace contextRef="#ctx0" brushRef="#br0" timeOffset="133096.88">9378 13332 744 0,'-1'0'462'0,"0"0"7"15,1 0-227-15,0 5-13 16,2 6-36-16,0 1-20 16,13 39-26-16,-12-23-17 15,4 7-32-15,-1 5-21 16,-5-4-34-16,1 0-11 16,-2-5-17-16,-3-7-5 0,5-13-13 15,0-5-45-15,-3-12-128 16,-2-10-95-16,-7-15 153 15</inkml:trace>
  <inkml:trace contextRef="#ctx0" brushRef="#br0" timeOffset="133290.47">9279 13185 1084 0,'8'-1'479'0,"1"7"-176"16,2 5-86-16,-3 4-23 15,5 0-46-15,2-1-90 16,2-4-26-16,4-3-83 16,5 2-79-16,4-3-439 15,6-5 379-15</inkml:trace>
  <inkml:trace contextRef="#ctx0" brushRef="#br0" timeOffset="133530.79">9974 13166 1241 0,'1'-5'557'16,"-12"-4"-257"-16,-1 4-13 15,-12 5-64-15,-2 8-35 0,0 13-69 16,-2 5-26-16,6 14-34 16,5 6-9-16,14 8-12 15,3 4-5-15,8 6-13 16,3 3-5-16,-5 6-6 15,2 4-3-15,-4-4-1 16,-2-9 3-16,-3-24-64 16,1-4-54-16,-4-24-140 15,-3-7-113-15,-2-14 227 16</inkml:trace>
  <inkml:trace contextRef="#ctx0" brushRef="#br0" timeOffset="133695.84">9622 13590 1331 0,'11'-5'616'16,"4"-1"-295"-16,11 6-105 0,3 0-20 15,7 3-92-15,6-1-35 16,10-2-43-16,-5-2-9 16,3-4-107-16,-8-2 36 15,8 7 16-15</inkml:trace>
  <inkml:trace contextRef="#ctx0" brushRef="#br0" timeOffset="135245.94">10816 13396 961 0,'0'0'487'16,"0"0"-185"-16,0 0-69 15,0 0-12-15,1 0-39 16,11 16-19-16,26 37-27 16,-29-27-24-16,0 4-55 15,3-2-17-15,3-6-26 16,-5-2-6-16,2-9-5 15,-7-9-2-15,-3-5-1 16,9-3 1-16,-5-6 0 16,2-2 1-16,-4-2 0 15,-1-2 0-15,3 4 0 16,-2 5-1-16,2 8 0 16,-2 3 0-16,5 8 2 15,-1 4 0-15,7 7 9 16,3 2 10-16,-1-3 22 15,3-4 11-15,0-7 11 0,-1-6-1 16,-2-3-15-16,-1-3-8 16,-3-5-14-16,-2-2-7 15,-5-3-5-15,-1-6-2 16,-5-6 0-16,0-2-31 16,0-2-117-16,1 3-78 15,4 4-131-15,2 3 191 16</inkml:trace>
  <inkml:trace contextRef="#ctx0" brushRef="#br0" timeOffset="135538.07">11387 13650 1313 0,'8'0'554'0,"-4"0"-257"16,-2-1-85-16,3-8-28 15,1-5-51-15,6-10-93 16,3-7-20-16,-3-6-12 16,0 1-3-16,-7 5 0 15,-1 7 0-15,-5 9 7 16,-3 7 4-16,-10 7 7 16,3 1 12-16,2 14 23 15,0-1 12-15,5 10 21 0,4-3-4 16,1 1-12-1,4 20-4-15,10 11-22 0,7-6-7 16,2-18-18-16,5-5-6 16,4-16-104-16,4-8-79 15,2-13-401-15,3-5 356 16</inkml:trace>
  <inkml:trace contextRef="#ctx0" brushRef="#br0" timeOffset="136248.32">12189 13516 778 0,'2'-8'464'0,"-1"-1"47"15,0-5-244-15,-1-1-52 16,-4 2-24-16,-5-2-51 0,-2 4-11 16,-6 6-26-16,0-3-11 15,0 16-21-15,-1 0-10 16,3 7-22-16,0 5-6 15,7 3-14-15,5 8-7 16,9 3-11-16,6 2-3 16,11-6-7-16,3-6-1 15,9-12-67-15,7-7-34 16,9-7-62-16,5-6-32 0,2-5-8 16,1-1-14-16,-5-5-18 15,-5 0 21-15,-8-3 80 16,-13-7 53-16,-13 5 120 15,-5 1 41-15,-12 4 68 16,-6 4 35-16,-7 1 39 16,-6 2 4-16,-3 9-12 15,0 4-13-15,2 10-35 16,1 5-15-16,7 6-28 16,3 4-13-16,8 5-29 15,3 0-14-15,5-4-28 16,0-6-10-16,3-8-13 15,0-5-4-15,6-11-3 16,-1-6-2-16,1-10 1 0,1-1 1 16,-2-3-1-16,4 6 0 15,-4 6 1-15,-3 1 1 16,-3 7 0-16,-3-3 1 16,1 8 2-16,-2 8 1 15,0 6 2-15,1 6-1 16,-1-3-4-16,3-2-18 15,0-3-101-15,1-4-77 16,4-9-227-16,2 0 253 16</inkml:trace>
  <inkml:trace contextRef="#ctx0" brushRef="#br0" timeOffset="136552.46">12816 13523 1225 0,'16'4'577'0,"-4"11"-185"15,0 1-69-15,-4 6-51 16,3 0-47-16,-4-2-99 16,-6-5-37-16,0-7-51 15,-1-5-21-15,0-9-17 16,4-7-5-16,2-11-17 16,1-2-2-16,3-5-1 15,1 7 2-15,6 4 15 16,-4 3 5-16,2 8 4 0,-3-2 3 15,1 8 6-15,1 4 9 16,1 10 17 0,4 4 8-16,-7 3 2 0,2-1-10 15,-9-1-40-15,-1-2-75 16,0-3-22-16,-2 1 47 16</inkml:trace>
  <inkml:trace contextRef="#ctx0" brushRef="#br0" timeOffset="137027.9">13890 13326 1183 0,'-4'-3'532'16,"-14"-7"-218"-16,-3 0-56 15,-6 2-22-15,-5 3-46 16,-1 4-73-16,-1 2-26 0,5 8-31 16,1 1-9-16,11 6-12 15,8 4-6-15,11 0-15 16,6 2-7-16,12 0-6 15,2 0 1-15,3-7 1 16,3-2 1-16,4-2 3 16,-2-4 1-16,-5 4 12 15,-4 1 9-15,-17-2 20 16,-7 4 6-16,-13-2 0 16,-4 0-6-16,-5-2-17 15,-1-3-8-15,3-7-17 16,0-3-4-16,7-4-66 15,3-4-47-15,10 1-99 16,7 0-58-16,10 0-116 16,6 6-111-16,7-6 319 0</inkml:trace>
  <inkml:trace contextRef="#ctx0" brushRef="#br0" timeOffset="137298.9">14015 13400 772 0,'16'0'512'0,"-12"0"-4"16,-7 7-130-16,1 3-25 15,1 0-82-15,-7 8-49 16,7 6-86-16,4-2-28 16,6-6-49-16,7-4-24 15,4-8-24-15,7-4-6 0,2-14-3 16,-1-6-1-16,-9-4 1 16,-3-5 0-16,-11 2 2 15,-5 0 1-15,-10 3 4 16,-3 3 2-16,-5 7 3 15,-4 6-2-15,-5 8-4 16,-1 5-3-16,1 12-20 16,4-2-35-16,6 9-96 15,8-6-69-15,14-3-164 16,6-2 227-16</inkml:trace>
  <inkml:trace contextRef="#ctx0" brushRef="#br0" timeOffset="137546.88">14433 13051 1816 0,'6'33'759'16,"-5"18"-486"-16,3 11-5 15,-4 10-105-15,-1 2-54 16,5-7-47-16,3-7-16 15,3-11-20-15,3-9-9 0,2-8-11 16,1-7-24 0,-4-18-120-16,2-7-80 0,-6-18-213 15,-4-3 252-15</inkml:trace>
  <inkml:trace contextRef="#ctx0" brushRef="#br0" timeOffset="137790.29">14621 13376 1622 0,'2'30'686'0,"2"0"-379"16,1 2-37-16,5-1-56 15,2 0-60-15,5-5-75 16,1-4-21-16,5-7-25 16,2-2-6-16,8-8-8 15,0-4-2-15,4-9-4 16,-4-6-1-16,-6-8-2 0,-7-5 0 15,-16-1-13-15,-1 2-42 16,-9 2-131-16,5 5-80 16,0-2 142-16</inkml:trace>
  <inkml:trace contextRef="#ctx0" brushRef="#br0" timeOffset="138072.64">15097 13639 1427 0,'26'7'669'16,"0"-5"-345"-16,0-8-109 15,0-8-38-15,-1-13-122 16,-4-7-30-16,-5-3-22 16,-4-2-4-16,-11 11 0 15,-5 7 2-15,-12 11 7 16,-3 8 3-16,-5 11 24 15,2 5 17-15,3 13 40 16,6 4 17-16,9 5 4 16,5 5-11-16,9-5-28 15,6-1-13-15,8-11-31 16,5-9-11-16,11-9-67 0,2-7-78 16,14-16-609-16,2-4 508 15</inkml:trace>
  <inkml:trace contextRef="#ctx0" brushRef="#br0" timeOffset="138561.18">16184 13269 1128 0,'11'5'612'15,"5"-1"32"-15,7 0-468 16,6 2 8-16,4-1-39 16,-3 1-39-16,1 3-46 15,-7 3-10-15,-7 9-11 16,1 3-7-16,-17 3-13 16,-2-9-1-1,0 2-2-15,-13 15-1 0,-10 2-2 16,2-6-7-16,1-8 26 15,3-6 11-15,10-5 13 16,3 0 12-16,13-5-21 16,3-3-9-16,9-4-13 0,7 1-4 15,-3-3-8-15,-1-1-3 16,-3 0-13-16,-4-3-80 16,4 3-156-16,5 4 155 15</inkml:trace>
  <inkml:trace contextRef="#ctx0" brushRef="#br0" timeOffset="138972.9">16625 13438 1241 0,'-43'38'641'15,"40"-37"-67"-15,2-1-256 16,4 0-119-16,-3 0-15 16,0 0-87-16,12 0-33 15,9 1-20-15,25 2-56 0,-26-2-168 16,0 4-106-16,1-4 149 15</inkml:trace>
  <inkml:trace contextRef="#ctx0" brushRef="#br0" timeOffset="139338.69">17052 13296 1796 0,'-17'0'726'0,"-3"-3"-483"16,0 0-69-16,-2 3-66 15,-1 2-51-15,5 3-36 16,-1 4-6-16,5 3-10 0,7 6-4 16,9 5-6-16,8-7-1 15,0 1 4 1,18 14 6-16,5 1 8 0,6-6 8 15,-6-9 23-15,-2-1 10 16,-7 2 25-16,-8-3 4 16,-11 0-4-16,-6-1-7 15,-13-2-22-15,-5 0-11 16,-7-4-19-16,-1-1-16 16,7-5-72-16,-1-4-60 0,12-4-125 15,7-3-69-15,10-2-246 16,11-2 360-16</inkml:trace>
  <inkml:trace contextRef="#ctx0" brushRef="#br0" timeOffset="139711.23">17328 13308 1527 0,'6'19'693'0,"-14"5"-297"16,-3 5-91-16,2 2-77 15,5 2-62-15,8-5-85 16,7-3-28-16,7-10-29 0,0-5-8 16,3-8-6-16,2-1-2 15,-5-6-3-15,0-4 0 16,-6-9-2-16,1 3-1 16,-5-1 0-16,-3-2-1 15,-1 7-1-15,-3-5 1 16,-1 7 0-16,-3-1 2 15,1 6 1-15,-3-5 1 16,3 4-1-16,3 1-1 16,-5-1 1-16,2 5-2 15,1-1-40-15,0 0-51 0,0 1-123 16,0 0-81-16,0 0 175 16</inkml:trace>
  <inkml:trace contextRef="#ctx0" brushRef="#br0" timeOffset="139914.46">17627 13329 1702 0,'-2'24'718'0,"2"3"-361"16,0 2-118-16,1 12-55 15,1 1-60-15,5-2-94 0,-1-1-13 16,3-10-6-16,-1-7-24 16,-2-14-117-16,2-8-79 15,-6-15-186-15,-1-6-144 16,-3-9 348-16</inkml:trace>
  <inkml:trace contextRef="#ctx0" brushRef="#br0" timeOffset="140229.97">17611 13366 785 0,'2'0'528'0,"2"6"-19"16,5 9-110-16,1 5-41 0,2 5-58 16,0 1-29-16,4-3-94 15,3 3-35-15,5-11-74 16,2-6-29-16,5-9-28 16,-2-10-3-16,-2-13-26 15,-1-5-20-15,-8-1-27 16,-2-2-5-16,-5 4 19 15,-1 2 18-15,-6 5 29 16,2 4 4-16,-1 12 6 16,-5 4 6-16,3 11 20 15,-3 7 13-15,-3 10 20 16,4 7 1-16,0 8-2 16,-1 5-9-16,4-4-20 0,-2-5-9 15,3-9-32-15,3-9-66 16,5-14-180-16,-2-2 92 15,20-5 49-15</inkml:trace>
  <inkml:trace contextRef="#ctx0" brushRef="#br0" timeOffset="140523">18474 13520 3416 0,'6'11'12'0,"-4"-1"1"15,4 6 15-15,0-3-8 16,-3-7-118-16,2-5-82 16,2-9-203-16,1-2-339 15,4-10 479-15</inkml:trace>
  <inkml:trace contextRef="#ctx0" brushRef="#br0" timeOffset="140883.82">18442 13362 692 0,'-2'-2'436'0,"5"2"32"15,8 1-112-15,0 2-43 16,3-1-35-16,10 4-73 16,1-4-41-16,11 0-81 15,6 0-29-15,-1 2-36 16,2 0-7-16,-9 5-2 16,-7 7 0-16,-10 6 20 15,-6 6 7-15,-11 0 11 16,-2-2-2-16,-3-6-17 15,0-7-9-15,4-13-19 16,0-5-6-16,1-14-22 16,3-4-8-16,3-1 1 0,4-2 2 15,-1 5 19-15,4 3 7 16,6 6 7-16,2 11 2 16,5 7 16-16,-2 6 12 15,-4 11 27-15,-3 1 19 16,-3 10 16-16,-5 1-8 15,2-2-16-15,-1-4-41 16,0-10-212-16,3-7 179 0,17-8-54 16</inkml:trace>
  <inkml:trace contextRef="#ctx0" brushRef="#br0" timeOffset="141518.59">19761 13272 1595 0,'-1'-1'658'0,"0"0"-396"15,-11 0-43-15,-5 4-39 16,-28 70-41-16,37-20-38 16,7 6-13-16,8 0-20 15,7-5-11-15,13-7-23 16,2-10-7-16,10-15-12 15,2-10-4-15,-4-16-5 16,-4-10-2-16,-6-15-3 16,-18 4-2-1,2 1-2-15,-3-26 1 0,-7-7 2 16,-10 4 2-16,-20 4 4 16,-4 3 0-16,-13 6 3 15,-4 9 0-15,4 18 0 0,1 8-1 16,9 15-7-16,3 3 0 15,11 12-64-15,9 2-60 16,13-3-177-16,7-6 70 16,19-11 114-16</inkml:trace>
  <inkml:trace contextRef="#ctx0" brushRef="#br0" timeOffset="141783.09">20233 13225 1649 0,'-6'1'729'16,"-5"4"-363"-16,-2 5-155 16,-2 4-13-16,-3 10-71 15,4 8-29-15,3 14-35 16,6 3-10-16,8 6-18 15,8-1-10-15,14-4-15 16,4-6-8-16,13-12-3 16,5-10-25-16,3-21-103 15,-4-6-64-15,-8-14-113 16,7-1 169-16</inkml:trace>
  <inkml:trace contextRef="#ctx0" brushRef="#br0" timeOffset="142149.63">20571 13427 1763 0,'0'25'751'15,"0"5"-405"-15,0 2-36 0,-3 0-88 16,1-2-62-16,0-10-93 16,0-3-26-16,2-13-26 15,0-4-8-15,0-10-8 16,0-3-6-16,-1-11-8 15,1-1 0-15,6 0 2 16,0 3 3-16,6 8 6 16,2 0 1-16,2 8 3 15,1 3 1-15,6 6 7 16,0 6 5-16,5 8 9 16,-3 6 3-16,-3 7 4 15,1 6-1-15,-8 1-6 16,1-1-4-16,-8-6-9 15,-8-8-13-15,-2-11-69 16,-3-4-80-16,-4-10-174 0,6-9-87 16,-1-13 244-16</inkml:trace>
  <inkml:trace contextRef="#ctx0" brushRef="#br0" timeOffset="142347.66">20923 13285 1263 0,'30'7'676'0,"-2"5"-221"16,10 8-77-16,1 7-23 0,0 13-120 16,-3 2-54-16,-9 11-82 15,-6 3-31-15,-11 3-33 16,-7-2-9-16,-10-6-15 16,-7-8-12-16,-4-15-96 15,-1-9-69-15,5-19-165 16,3-8-428-16,15-15 517 15</inkml:trace>
  <inkml:trace contextRef="#ctx0" brushRef="#br0" timeOffset="142733.04">21897 13274 1478 0,'13'19'700'16,"-1"8"-319"-16,-3 17-97 15,-5 4-15-15,-2 15-104 16,0 3-39-16,-2-1-65 16,2 0-20-16,4-16-25 15,3-13-4-15,5-20-104 16,1-14-66-16,-1-18-146 15,1-7-110-15,-4-11 266 16</inkml:trace>
  <inkml:trace contextRef="#ctx0" brushRef="#br0" timeOffset="143046.04">21819 13490 929 0,'-12'-2'542'0,"1"1"-27"15,12 0-229-15,4 1-2 16,10 2-53-16,4 1-39 15,8 4-52-15,4 3-29 16,-1-5-45-16,1-5-23 16,6-5-27-16,4-4-6 15,8 0-4-15,-3 0-3 16,-10 5-3-16,-5 1 0 16,-12 4-1-16,-5 2-1 0,-5 9 2 15,-5 6 0-15,-4 7 2 16,-1 0 2-16,-4-2 2 15,0-5-2-15,-1-5-52 16,-1-3-34-16,-5-6-80 16,0-2-47-16,0-5-113 15,-1-6-129-15,4-7 292 16</inkml:trace>
  <inkml:trace contextRef="#ctx0" brushRef="#br0" timeOffset="143700.78">22114 13256 1290 0,'19'9'570'0,"0"4"-252"15,2 0-29-15,-1 3-59 0,2 2-46 16,4-2-84-16,1 0-29 16,1-5-26-16,-2-3-44 15,-4-1-112-15,-1-2-57 16,-5 2-93-16,0 1-21 15,-7 0 40-15,-1 5 54 16,-3 1 87-16,-7 0 67 16,2 1 134-16,0 3 44 15,0 1 77-15,2 3 16 16,-3 0-28-16,-2-4-19 0,-1-1-43 16,1-1-20-16,5-3-25 15,-1-3-12-15,-1-5-24 16,-1-4-14-16,1-7-31 15,-3-7-13-15,7-10-16 16,2-6-9-16,4-7-4 16,5 7 2-16,0 6 4 15,0 5 6-15,-1 10 6 16,3 3 3-16,-1 9 3 16,-1 6 7-16,1 10 14 15,-9 1 6-15,-2 10 16 16,-3 2 7-16,-2 2-1 15,1-3-4-15,-2-11-16 16,1-7-11-16,0-13-16 0,0-6-5 16,6-9-9-16,-1-5-4 15,4-6-3-15,0 4 2 16,1 2 4-16,2 3 4 16,-1 2 6-16,0 5 0 15,0 2 1-15,-1 5 1 16,-1 7 4-16,1 3 3 15,0 11 8-15,0-1 0 0,0 5-1 16,0-1-3-16,1-4-7 16,-1-5-6-16,1-10-85 15,1-1-66-15,2-5-174 16,2-4 434-16,-5 5-138 16</inkml:trace>
  <inkml:trace contextRef="#ctx0" brushRef="#br0" timeOffset="144007.34">22874 13613 1543 0,'44'12'656'0,"-35"-10"-372"16,10-2-40-16,-1-12-67 16,1-6-71-16,6-11-76 15,-2 0-13-15,-4-1-10 16,-6 0 0-16,-11 7 2 0,-5-1 3 15,-11 9 9-15,-5 4 5 16,-4 9 28-16,2 5 19 16,5 9 16-16,2 4 0 15,11 7-10-15,-2 7-8 16,10 13-6-16,5 4-3 16,7 3-10-16,7-4-12 15,3-9-18-15,3-6-6 0,-2-12-15 16,0-8-9-16,-6-11-189 15,0-7 113-15,-7-9 14 16</inkml:trace>
  <inkml:trace contextRef="#ctx0" brushRef="#br0" timeOffset="144363.85">23668 13672 1647 0,'72'17'773'16,"-56"-5"-128"-16,-6 2-476 15,-9-3-24-15,-10 1-23 16,-7 0-71-16,-11-3-161 15,-2-1-90-15,3-9 116 16</inkml:trace>
  <inkml:trace contextRef="#ctx0" brushRef="#br0" timeOffset="145443.87">10749 14632 917 0,'14'-5'425'0,"23"-10"-137"15,-24 15-63-15,-1 0-6 16,-2 3-13-16,-2 6-27 15,-4 7-7-15,-4 21-26 16,-3 9-19-16,-4 17-43 16,0 6-22-16,6 2-34 15,3-7-12-15,11-18-26 16,2-8-35-16,3-23-88 16,-1-13-58-16,3-12-191 15,-5-13 237-15</inkml:trace>
  <inkml:trace contextRef="#ctx0" brushRef="#br0" timeOffset="145629.54">10655 14748 1179 0,'-20'2'554'0,"14"-3"-191"0,9 1-84 16,12 0-45-16,4 1-41 15,12 0-67-15,4-1-41 16,7 0-48-16,3 0-13 15,1-3-27-15,-4-1-54 16,-11-5-149-16,2-2-99 16,-8-6 170-16</inkml:trace>
  <inkml:trace contextRef="#ctx0" brushRef="#br0" timeOffset="146192.26">11063 14502 1421 0,'0'14'650'0,"2"22"-301"16,-1 6-20-16,0 16-99 16,-1 2-53-16,0 4-77 15,1-2-26-15,3-8-37 16,0-6-12-16,2-15-11 16,0-11-4-16,-6-15-3 15,-1-6-4-15,-2-8-15 16,-4-7-8-16,7-6-22 15,0-2-5-15,2-6 3 0,6 9 6 16,1 3 17 0,-2 5 7-16,8 10 12 0,-3 0 2 15,4 7 6-15,4 4 12 16,8 4 22-16,5 0 5 16,11 1 3-16,2-5-9 15,0-4-19-15,2-5-5 16,-11-12-4-16,2-1-4 0,-3-8-2 15,-6-2-2-15,-7 0 1 16,-8-5 1-16,-17 1-1 16,-7 2 1-16,-11 3-2 15,5 4 0-15,-4 9-2 16,3 3 1-16,5 12-1 16,4 4-1-1,1 0 2-15,0 15 4 0,6 8 8 16,5 0 3-16,10-5 7 15,1-1-3-15,4-5-8 16,1-4-3-16,1-8-7 16,-2-4-18-16,0-8-134 15,-1-6-76-15,-3-1-191 16,2-1 234-16</inkml:trace>
  <inkml:trace contextRef="#ctx0" brushRef="#br0" timeOffset="146484.69">11829 14822 922 0,'20'9'559'0,"-8"5"9"0,0 1-143 16,1 8-96-16,-3-1-55 15,2 1-103-15,-4 0-41 16,2-7-63-16,-1-3-21 16,-8-6-26-16,0-3-9 0,-5-6-12 15,4-5-10-15,3-7-26 16,2-4-7-16,3-3-3 15,-3-4 9-15,3 3 23 16,0 5 7-16,3 6 8 16,-4 8 3-16,4 4 14 15,-6 4 12-15,3 6 17 16,-2 5 6-16,1 8 3 16,7 2-9-16,-8 3-15 15,6-3-4-15,-6-5-83 16,-2-3-87-16,5-10 95 15,5 0-17-15</inkml:trace>
  <inkml:trace contextRef="#ctx0" brushRef="#br0" timeOffset="147235.74">13251 14661 1164 0,'-40'-8'527'16,"41"7"-209"-16,12 1-104 15,6 0-6-15,12 3-26 16,3 3-30-16,-2 3-47 15,2 5-15-15,-9 4-28 16,-7 1-16-16,-8 3-20 0,-14-7-2 16,0 0 0-16,-14 12-2 15,-13 2-6-15,-5-4-3 16,7-14-3-16,6-1-1 16,8-5-2-16,5-4-1 15,7 1-6-15,4-1 0 16,12 2 0-16,9 1 0 15,13 0 4-15,1 2 0 0,-2 0 9 16,-3-2 6-16,-11 6 15 16,0 1 7-16,-9 1-1 15,-3 6-2-15,-8-3-8 16,-3 3-4-16,-10 0-7 16,-3-3-2-16,-8-5-6 15,-5-4-16-15,-6-6-83 16,-2-2-52-16,9-5-136 15,6 0-84-15,18 2 232 16</inkml:trace>
  <inkml:trace contextRef="#ctx0" brushRef="#br0" timeOffset="147399.32">13677 14852 1133 0,'20'-4'575'0,"-1"1"-110"0,-3 1-100 15,-1 1-70-15,-2 2-59 16,1 2-125-16,0-3-40 16,2 0-112-16,0 2-96 15,-2-3 87-15</inkml:trace>
  <inkml:trace contextRef="#ctx0" brushRef="#br0" timeOffset="147917.68">14254 14672 1393 0,'52'1'593'0,"-45"-12"-307"16,-5 0-25-16,-4 2-54 16,-6 1-50-16,-11 3-75 0,-3 0-23 15,-8 7-13-15,-1 3-3 16,3 7-10-16,5 2-4 15,8 6-8-15,8 2-5 16,10 2-5-16,6 0-4 16,8-3-5-16,4-1-1 15,4-5 3-15,4-1 1 16,1-2 11-16,6 0 8 16,-7 2 20-16,-3 3 8 0,-10 3 3 15,-8-2-4-15,-10 0-12 16,-11-5-6-16,-5-3-7 15,-9-2-4-15,-1 1-8 16,1 0-15-16,7-6-92 16,4-3-59-16,9-6-162 15,7-5-79-15,6 1 248 16</inkml:trace>
  <inkml:trace contextRef="#ctx0" brushRef="#br0" timeOffset="148397.04">14536 14709 1205 0,'1'11'565'0,"-1"11"-202"15,0 3-18-15,-6 12-43 16,2 2-48-16,-4-7-92 0,4-1-38 16,8-11-64-16,2-11-26 15,6-6-32-15,0-3-3 16,-1-7-33-16,-2 2-11 15,-3-6-10-15,-4-3-4 16,-2 4 31-16,0-5 13 16,0 8 14-16,0 0 4 0,0 2 2 15,2 1-1-15,0-1 0 16,-2 4 0-16,0 0 4 16,0 0 2-16,4-16 12 15,12-28 5-15,-11 28 12 16,-1 1 0-16,2 8-7 15,-3 1-5-15,-2 4-3 16,-1 3 2-16,-1 4-4 16,0-4-2-16,0 0-11 15,-1 10-6-15,-1 8-3 16,-3 25 0-16,10-25-1 16,1 2 0-16,3-4 1 15,0 4-1-15,4-5 0 16,0-3-1-16,2-2-4 0,-2-7-53 15,-4-8-157-15,2-1-34 16,-2-13 122-16</inkml:trace>
  <inkml:trace contextRef="#ctx0" brushRef="#br0" timeOffset="148919.26">14556 14705 1373 0,'2'0'600'0,"2"0"-302"0,3 4-4 16,-1 6-52-1,3 2-35-15,0 7-55 0,-4 5-18 16,-1 5-41-16,-1 5-20 15,2 2-31-15,4-2-14 16,9-5-15-16,1-6-4 16,6-15-5-16,-1-7-2 15,-1-11 0-15,-3-9-1 16,-4-9-1-16,-4-5-4 16,-8-6-4-16,-1 1 0 0,-3-3 1 15,0 5 5-15,-2 9 3 16,-1 7 2-16,-1 12 4 15,-3 5-2-15,0 9-1 16,1 7-2-16,-1 3-3 16,3 6 2-16,3 0-67 15,1-2-74-15,6-4-157 16,4-9 170-16</inkml:trace>
  <inkml:trace contextRef="#ctx0" brushRef="#br0" timeOffset="149205.31">14938 14678 1023 0,'6'11'593'15,"0"2"27"-15,9 33-213 16,-10-22-114-16,-4 6-35 16,4 3-115-16,-5-5-43 0,6 2-51 15,-2-4-18 1,3-6-32-16,-3-5-39 0,-3-7-96 16,6-3-54-16,-7-6-147 15,1-6-80-15,-6-9 272 16</inkml:trace>
  <inkml:trace contextRef="#ctx0" brushRef="#br0" timeOffset="149533.35">14933 14654 1224 0,'14'5'598'0,"-6"10"-176"16,4 6-70-16,-2 9-73 15,-3 2-45-15,8 2-84 16,-1-6-34-16,7-9-51 15,4-3-20-15,3-12-29 16,0-5-8-16,2-18-4 0,-2-10-10 16,-4-7-12-16,-1 0-1 15,-7 7 1-15,-4 8 9 16,-8 10 13-16,-3 7 2 16,-2 12 0-16,-3 9 6 15,-2 11 7-15,3 8 5 16,2 0 13-16,1 3 1 15,6-4 0-15,2-5-5 16,3 0-12-16,0-7-8 0,1-10-39 16,1 1-65-16,-1-9-161 15,4-4 351-15,-10 3-137 16</inkml:trace>
  <inkml:trace contextRef="#ctx0" brushRef="#br0" timeOffset="150048.7">16126 14663 1265 0,'0'0'565'0,"-1"0"-214"16,0 0-122-16,0 0-24 16,-9 4-39-16,-7 7-62 15,-28 30-12-15,31-23-19 16,-1 4-11-16,8 4-26 16,7 5-11-16,9-1-17 15,11-1-4-15,6-5-3 16,2-4-3-16,12-8-13 15,1-11-37-15,14-6-114 16,0-7-74-16,6-6-224 16,4 6 281-16</inkml:trace>
  <inkml:trace contextRef="#ctx0" brushRef="#br0" timeOffset="150327.51">16531 14760 1290 0,'-26'-1'607'16,"0"7"-235"-16,5 3-28 15,1 2-87-15,6 7-45 16,7 1-71-16,-2-4-22 16,5 3-31-16,0 0-20 15,4-5-34-15,3 2-12 0,0-6-16 16,8-4-4 0,3-4-2-16,-2-7-3 0,14-4 0 15,-8 1-2-15,-1-6-2 16,1 7 1-16,-6 2 0 15,1 3 2-15,1 7 4 16,-6-1 0-16,1 6 4 16,-1-1-1-16,-4 3 0 15,2 2 0-15,-5 0-5 16,0-2-51-16,1-7-135 16,1 2-80-16,4-14-265 15,4-5 325-15</inkml:trace>
  <inkml:trace contextRef="#ctx0" brushRef="#br0" timeOffset="150613.1">16764 14815 1134 0,'12'15'611'0,"-2"-4"-169"16,-1 3-116-16,-2 3-15 16,-3-2-79-16,1 3-40 15,0 0-65-15,-2-2-31 16,2-5-57-16,-5-10-22 0,7-8-17 15,3-6-14 1,6-13-15-16,4-1-1 0,0-2 2 16,-8 2 11-16,3 10 16 15,-3 6 1-15,0 10 1 16,3 3 9-16,-5 8 18 16,1 8 7-16,-1 2 6 15,1 3-8-15,0 2-4 16,3-6-24-16,3-5-153 15,1-2-83-15,5-4 126 16</inkml:trace>
  <inkml:trace contextRef="#ctx0" brushRef="#br0" timeOffset="151408.12">17606 14516 1323 0,'7'0'611'0,"1"19"-216"16,2 8-78-16,-2 19-37 16,0 7-50-16,-2 6-90 15,1-3-34-15,2-5-51 16,-3-7-18-16,2-12-23 16,-1-4-7-16,-2-17-4 15,-2-1 0-15,-3-10-6 16,-2-9-7-16,-1-4-8 15,0-5-4-15,3-3 2 16,3-8 3-16,7 12 5 16,3-4 2-16,6 6 2 15,4 11 3-15,4 2 2 16,-4 2 3-16,-4 11 2 16,-1 1 3-16,-9 7 5 15,-3 4 7-15,-8-2 8 0,-6 5-1 16,-11-1-2-16,-1 1-6 15,-4-8-9-15,-1-3-2 16,5-11-5-16,2-5-2 16,7-1-3-16,5-1-3 15,7-1-5-15,7 4 1 16,7-1 1-16,5-1-2 16,8-2-8-16,6-3-6 15,2-6-8-15,1-3-7 0,-3-6-6 16,1-2 3-16,2-7 10 15,-1-1 13-15,-2 3 22 16,-10-2 3-16,-12 10 9 16,-9 4 5-16,-14 7 12 15,-5 4 16-15,-8 13 22 16,3 6 5-16,0 8 3 16,5 3-11-16,9 2-22 15,6-1-8-15,11 4-12 16,1-3-4-16,8-1-11 15,2-4-1-15,7-9-16 16,9-1-44-16,8-13-160 16,4-5-89-16,9-4 170 15</inkml:trace>
  <inkml:trace contextRef="#ctx0" brushRef="#br0" timeOffset="151915.01">19160 14657 1002 0,'0'0'525'16,"0"0"-179"-16,0 0-64 16,0 0-16-16,0-1-77 15,0 0-34-15,-1 0-56 16,-1 0-23-16,-26-9-35 15,-28 7-13-15,26 17-19 0,1 5-4 16,17 6-2-16,-2-2-1 16,17 3 1-16,7 0-1 15,1 1 4-15,13-2 1 16,3-1 8-16,2-1 8 16,2-6 12-16,1 3 6 15,-3 0 15-15,-5-2 2 16,-8 1 1-16,-8-1-1 15,-10-5-12-15,-7-1-7 0,-8-2-13 16,-2-3-6-16,-3-2-20 16,1-4-46-16,7-2-123 15,5-3-79-15,10-4 104 16,10 1 40-16</inkml:trace>
  <inkml:trace contextRef="#ctx0" brushRef="#br0" timeOffset="152190.73">19365 14869 1032 0,'19'19'493'0,"-13"-4"-120"15,3-2-65-15,4 3-26 16,-8-4-30-16,5-1-81 16,1-8-33-16,-3-5-45 15,6-8-21-15,3-10-33 16,-4-2-14-16,0-6-13 15,-7-2-2-15,-15 3 1 0,-6 1 2 16,-12 9 1-16,-3 3-1 16,-1 14-3-16,1 4-3 15,-2 10-5-15,1 7-2 16,9 0-36-16,8-2-55 16,19-2-152-16,12-4-37 15,14-8 153-15</inkml:trace>
  <inkml:trace contextRef="#ctx0" brushRef="#br0" timeOffset="152450.1">19665 14543 1157 0,'-4'-4'614'0,"-3"24"-29"15,-2 6-235-15,0 16-102 16,3 7-35-16,3 6-111 16,4-1-32-16,6-3-34 15,2-4-9-15,4-11-19 16,0-6-28-16,2-11-92 0,2-8-54 16,-4-12-160-16,0-2 62 15,-5-9 152-15</inkml:trace>
  <inkml:trace contextRef="#ctx0" brushRef="#br0" timeOffset="152677.98">19797 14736 1189 0,'12'20'588'16,"-5"4"-150"-16,-1 8-79 0,1 7-46 16,2 1-49-16,6-3-102 15,-2-1-33-15,7-7-59 16,-4-4-20-16,-2-10-22 15,13-5-5-15,-1-11-11 16,4-8-2-16,3-11-2 16,-4-5-1-16,-8-6-7 15,-4 0-14-15,-8 4-111 16,-3 1-69-16,-4 7-61 16,0 8 123-16</inkml:trace>
  <inkml:trace contextRef="#ctx0" brushRef="#br0" timeOffset="152992.73">20166 15003 1284 0,'12'0'569'0,"6"2"-197"0,0-4-116 16,4-10-50-16,2-4-47 15,2-8-110-15,-3-1-25 16,-3-3-14-16,-6 5-1 15,-10-1 1-15,-4 5 4 0,-19 9 2 16,-5 1 10-16,-4 10 10 16,-1 7 5-16,10 5 3 15,5 2-9-15,11 7-19 16,4 2-12-16,10 0-51 16,7 1-46-16,12-12-91 15,5-6-54-15,10-11-81 16,1-7-7-16,-1-6-34 15,0-2-13-15,-6 3 253 16</inkml:trace>
  <inkml:trace contextRef="#ctx0" brushRef="#br0" timeOffset="153324.82">20596 14845 791 0,'-1'-7'447'0,"-8"0"-56"16,-3-5-66-16,0 8-65 16,-2 0-15-16,1 10-28 15,-3 9-19-15,1 6-32 0,7 6-15 16,5 3-36-16,7-1-22 15,6-3-48-15,-3-5-19 16,6-14-20-16,3-5-3 16,2-21-16-16,6-10-19 15,-1-11-36-15,-3-4-12 16,-1-5-13-16,-4-1 11 16,-5 0 23-16,-1 2 10 15,-5 8 24-15,-1 6 10 16,2 16 12-16,-3 7 19 15,1 20 42-15,-2 8 19 0,4 17 41 16,0 10-4-16,2 11-19 16,3 0-13-16,-1-2-35 15,3-1-9-15,6-10-32 16,2-5-55-16,6-14-157 16,4-7-76-16,10-12 153 15</inkml:trace>
  <inkml:trace contextRef="#ctx0" brushRef="#br0" timeOffset="153652.09">21595 14826 1566 0,'12'13'690'0,"1"7"-341"15,0 1-30-15,-6 11-82 16,-1 0-64-16,-3-1-97 15,-1-5-27-15,0-11-66 16,0-3-66-16,-1-10-121 16,1-5-81-16,1-8-236 15,-3-3 328-15</inkml:trace>
  <inkml:trace contextRef="#ctx0" brushRef="#br0" timeOffset="154062.94">21553 14742 1055 0,'-6'-8'498'0,"8"2"-152"16,4 5-88-16,9 2-52 16,0 4-36-16,5 1-82 15,1 1-33-15,0-2-41 16,4-2-5-16,4 0-6 0,5 2 0 16,3 6-2-16,2 2 0 15,-5 7 2-15,-5 0-5 16,-5 5 31-16,-12 1 22 15,0 2 33-15,-6-1 14 16,-3-1-3-16,1-5-13 16,-4-10-24-16,2-4-6 15,-8-13-29-15,4-1-10 16,0-11-11-16,1-2-3 0,5-2-2 16,1 3 1-16,7 1 0 15,2 8 2-15,-3 4-2 16,4 0 6-16,-3 10 14 15,-1-3 13-15,5 13 32 16,-1 5 5-16,-2 7 4 16,2 8-7-16,-2-2-25 15,1-5-18-15,1-8-104 16,1-6-81-16,2-11-285 16,2-2 275-16</inkml:trace>
  <inkml:trace contextRef="#ctx0" brushRef="#br0" timeOffset="154616.57">23093 14777 1005 0,'-4'-3'490'0,"3"0"-87"16,-3 1-83-16,3 2-67 16,0 0-16-16,-6 2-80 15,-9 23-20-15,-26 40-17 16,31-19-7-16,7 13-26 16,5 1-19-16,15-2-29 15,7-8-11-15,17-19-17 16,7-11-4-16,9-21-5 0,2-12 0 15,2-20-2 1,-14-9-2-16,-14-7-2 0,-11 0-1 16,-21 3 3-16,-3 6 1 15,-19 6 3-15,-10 4 3 16,-12 8-1-16,-4 7 0 16,2 9-2-16,4 6-1 0,14 9-3 15,6 4 10-15,9-2-128 16,7 4-88-16,7 2 132 15</inkml:trace>
  <inkml:trace contextRef="#ctx0" brushRef="#br0" timeOffset="154968.63">23824 14731 1127 0,'6'-3'523'15,"-7"0"-150"-15,1 2-75 16,-2 1-33-16,1 0-31 16,-9 19-76-16,-20 41-22 15,14-15-34-15,8 10-21 0,8 6-42 16,2 5-16-16,14-1-13 16,2-3-4-16,6-18-35 15,7-3-50-15,-5-22-117 16,5-7-75-16,-4-15 159 15</inkml:trace>
  <inkml:trace contextRef="#ctx0" brushRef="#br0" timeOffset="155342.93">24037 15038 943 0,'-3'3'575'0,"10"14"45"15,-5 1-209-15,5 10-114 16,-4 0-43-16,6 1-107 16,1-1-37-16,-3-9-53 15,1-3-16-15,-4-8-21 0,-3-5-5 16,-2-9-5-16,0-7 0 16,0-10-4-16,2-8-4 15,7-6-2-15,1 2 0 16,4 2 0-16,2 6-1 15,-1 10 0-15,5 5 0 0,2 12 1 16,1 8 4-16,2 11 6 16,-5 9 3-16,-3 9 14 15,-2 0 1-15,-4 6-3 16,-5-1 2-16,-5-10-35 16,-3-3-60-16,-6-17-166 15,1-12-115-15,2-18 200 16</inkml:trace>
  <inkml:trace contextRef="#ctx0" brushRef="#br0" timeOffset="155627.44">24203 14654 1294 0,'27'0'588'0,"2"0"-217"16,1 1-74-16,3 3-43 15,-3 3-43-15,-9 3-75 0,2 4-32 16,-13 1-41-16,0 3-14 16,-10 2-29-16,-5 1-5 15,-17-1-4-15,-2-1-2 16,3 1-4-16,2-4-1 16,11-5-2-16,2-1 0 15,7-7-1-15,4-2-1 16,11 1 0-16,3 2 0 0,-3-6-29 15,10 2-57-15,0-8-150 16,-3-1 174-16,23-1-11 16</inkml:trace>
  <inkml:trace contextRef="#ctx0" brushRef="#br0" timeOffset="155926.97">24633 14934 1491 0,'7'-28'632'0,"16"34"-329"15,4 3-32-15,8 10-29 0,6 5-49 16,0 8-69-16,0 0-23 15,-15 5-28-15,-9-2-10 16,-12 2-22-16,-9-3-10 16,-11-4-17-16,-4-1-16 15,-8-8-87-15,2-5-52 16,6-3-131-16,5-6-58 16,9-12 211-16</inkml:trace>
  <inkml:trace contextRef="#ctx0" brushRef="#br0" timeOffset="156339.91">25511 14815 832 0,'2'4'534'0,"8"2"53"16,4 10-285-16,-2 7-10 16,-8 17-66-16,-1 11-47 0,-4 9-68 15,1 5-24-15,3-9-33 16,5-8-14-16,10-16-37 16,4-9-45-16,3-22-121 15,-1-8-79-15,-1-17 10 16,-6-3 106-16</inkml:trace>
  <inkml:trace contextRef="#ctx0" brushRef="#br0" timeOffset="156684.28">25479 14944 1296 0,'0'0'570'0,"9"5"-290"16,2 0-40-16,11 5-89 15,3 0-57-15,6 1-74 16,0-1-10-16,2-4-22 0,2-3-29 16,-1 0-68-16,4-2-41 15,-7-1-50-15,1 0 9 16,-4-1 46-16,-12 1 40 16,3 1 69-16,-12-1 18 15,-2 0 53-15,-2 0 35 16,-1 4 75-16,-2-4 39 15,0 0 46-15,0 19 7 16,-1 36-5-16,1-25-20 16,0-3-69-16,4-1-39 0,-6-14-77 15,0-6-63-15,0-10-132 16,0-6-86-16,2-11-251 16,-2-2 309-16</inkml:trace>
  <inkml:trace contextRef="#ctx0" brushRef="#br0" timeOffset="157266.54">25825 14816 523 0,'16'-4'377'0,"1"7"77"16,-1 1-96-16,4 9-42 16,-1 3-26-16,4 2-57 15,0 0-30-15,8 1-54 16,3 1-22-16,1 3-25 15,0 5-7-15,-8 2-18 0,-7 4-13 16,-9 0-23-16,-6 1-9 16,-5-5-11-16,-3-1-3 15,-1-10-5-15,0-8-2 16,0-11-5-16,2-8-4 16,2-10-13-16,3-4-11 15,4-8-17-15,4 0-6 0,1 0 1 16,1 0 8-16,3 10 15 15,1 2 9-15,-1 10 11 16,1 8 1-16,-1 8 8 16,0 6 8-16,-6 9 16 15,-4 1 12-15,-7 5 7 16,-3-2-5-16,4-2-12 16,-2-2-10-16,7-8-13 15,-3-7-3-15,2-8-5 16,3-4-2-16,-2-10-3 15,0-6-1-15,9-4-2 16,2-1 0-16,0 3 1 16,1 4 1-16,-13 5 3 15,5 6 0-15,-6 6 0 16,6 4 2-16,3 8 2 16,-8 4 5-16,7 8 9 0,-6 2 3 15,-4 2 4-15,5 0-5 16,-5-7-11-16,-7-6-12 15,7-5-79-15,5-7-67 16,-1-5-166-16,11-3-63 16,2-9 228-16</inkml:trace>
  <inkml:trace contextRef="#ctx0" brushRef="#br0" timeOffset="157577.2">26612 15182 1483 0,'21'1'645'0,"0"-4"-345"16,5-4-15-16,-2-8-102 16,-1-6-62-16,0-9-78 15,-5-3-8-15,-8-3-1 16,-5 3 0-16,-13 3 9 16,-4 1 4-16,-2 15 8 15,-5 2 6-15,-1 14-5 16,1 12-7-16,1 8-3 15,5 8 1-15,6 7-5 16,6 4-4-16,6 1-9 16,7 1-3-16,13-6-7 0,6-5-3 15,9-9-6-15,1-7-6 16,-3-9-76-16,-5-5-85 16,-5-6 125-16,3-5-33 15</inkml:trace>
  <inkml:trace contextRef="#ctx0" brushRef="#br0" timeOffset="157759.66">27238 15251 1796 0,'7'6'794'15,"-4"-4"-392"-15,0 3-254 16,-3-5-20-16,-1-1-145 15,0 0-70-15,0 0 282 16,-5-10-188-16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41:09.40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21077 7162 345 0,'-3'-3'268'0,"-2"0"16"16,1-2-53-16,-1-3-8 15,1 4-29-15,1-1-15 16,2 3-27-16,0 1-16 15,0 0-27-15,0 0-9 16,-1 0-6-16,1 1 1 0,1 28-1 16,5 47-5-16,-5-18-13 15,-2 3-9-15,-2 9-17 16,4-1-7-16,2-4-14 16,5-2-7-16,1-12-9 15,-2-5-4-15,1-16-3 16,0-5-2-16,-2-13-6 15,-1-6-13-15,-2-6-51 16,1-7-38-16,-3-11-91 16,0-4-59-16,0-8-176 15,0-4 266-15</inkml:trace>
  <inkml:trace contextRef="#ctx0" brushRef="#br0" timeOffset="1392.65">21018 7111 1035 0,'-21'-13'444'0,"16"6"-208"15,-5-1-18-15,8 5-23 16,-1-3-24-16,2 4-58 15,0 1-15-15,1 0-22 16,0 0-7-16,6-4-14 16,14 1-7-16,32-31-14 15,-29 25-7-15,10 6-11 16,-1 0-3-16,6 0-5 16,3 0-2-16,9 0-2 15,0 3 2-15,5-1 3 16,-4 2 2-16,4-2 4 15,5 3-2-15,5-1-3 16,7 2-2-16,8-2-3 16,-3-3-2-16,6 1 1 0,1 0 0 15,1 4 3 1,8-1 0-16,8-1 0 0,-2-4 0 16,4-1-2-16,-5-1 0 15,6-1-1-15,-1 5-1 16,-2-2-1-16,0-1 0 15,-9 3 1-15,6-3-1 16,-3 1 0-16,2 1 1 16,0 0 4-16,-24 1 3 31,-37 1 4-31,1 0 1 0,104-2-5 0,-2-4-1 0,-3 5-4 16,-51 3 0-16,7-1-1 15,-4 1 0-15,-4 0-1 16,-5-1 0-16,-7 2 1 15,4 1-1-15,3 2 1 16,3 1 0-16,-5-5 0 16,-3 1-1-16,1-4 0 15,-3 1 1-15,8 0-2 16,6-2 0-16,-5 3-1 16,0 1 1-16,1 6-1 15,-5 0 1-15,5 0 0 16,5 0-1-16,-6-1 1 15,-26-2 0 1,2-1 0-16,38 3 1 0,12-1-1 16,-3 1 1-16,-22-2 1 0,3 0 0 15,-4 3 0-15,-6-3-1 16,7 4 0-16,2 2-1 16,-3-2 1-16,-2 3-2 15,-4-3 1-15,-4-1 0 16,1 1 0-16,5 1-1 15,-3 1 11-15,-3 0 2 0,-3 0 5 16,-2-2 3-16,-1 0-10 16,0 1-2-16,4-2-4 15,5 0 0-15,-1 0-1 16,-1-1-1-16,5 0 3 16,-4 0 0-16,6 2 1 15,4-3 2-15,2 0-1 16,-6-3-1-16,0-1-1 15,-1 0 0-15,-2 1-1 16,6 2-1-16,2 2 0 16,-6 2-1-16,-5 1-2 15,-5 0 2-15,-9 0-1 16,0-1 0-16,-3 1 1 16,-1-2 0-16,-7 0-1 15,1-2 0-15,-11 1 1 0,-5-3-1 16,-5-1 1-16,-4 2-1 15,-1-3 0-15,0 0 1 16,-2-1-1-16,-1 1 0 16,3-1 0-16,-1 1 0 15,-1-1 0-15,-3 2-2 16,-5-2 2-16,-2 1 0 16,-4-1 0-16,0-1 2 15,-1 0-1-15,0-1-1 16,3-4-1-16,1 4 0 15,0-3 0-15,-1 0 0 0,-1 3 1 16,-5-1 0-16,-2 3 2 16,-1 0 4-16,-1 0 0 15,0 0-2-15,0 0-8 16,0 0-6-16,0 0-6 16,0 0 1-16,0 0 4 15,1 0 2-15,0 0 3 16,0 0 0-16,0 0 2 15,0 0-4-15,0 0-9 16,0 0-8-16,0 0-51 16,0 0-26-16,0 0-75 15,-1 0-56-15,0 0-133 16,-1-1-145-16,1 0 325 16</inkml:trace>
  <inkml:trace contextRef="#ctx0" brushRef="#br0" timeOffset="2850.65">21759 7297 603 0,'0'-1'383'0,"3"-4"-63"16,-3 4-48-16,3-1-29 15,0-2-43-15,9 1-12 16,-2 3 0-16,25 20-6 16,-24 3-21-16,-10 5-11 15,9 8-38-15,0 2-17 16,-6 1-29-16,8 4-15 0,-10-6-23 16,3-1-7-16,-1-4-9 15,-4-9-3-15,3-7-4 16,-3-6 1-16,0-8-92 15,8-2-67-15,-6-13-182 16,11-2 190-16</inkml:trace>
  <inkml:trace contextRef="#ctx0" brushRef="#br0" timeOffset="3985.12">22351 7013 692 0,'3'-5'403'16,"-1"3"-100"-16,3 3-42 15,-5-1-21-15,1 5-54 16,7 22-13-16,5 43-28 16,-5-21-15-16,4 13-31 15,-4-3-19-15,-2 2-27 16,2-4-9-16,-7-9-12 16,4 2-3-16,0-10-9 15,-3 1-4-15,1-12-5 16,-1-5-4-16,-2-10-7 15,0-6-24-15,0-7-48 16,0 0-23-16,0-5-82 16,0 3-48-16,0 0-248 15,0-1 301-15</inkml:trace>
  <inkml:trace contextRef="#ctx0" brushRef="#br0" timeOffset="4552.93">22770 7256 468 0,'48'-9'374'15,"-42"3"34"-15,2-1-92 16,0 1-20-16,-1 5-52 16,-2 1-17-16,-8 1-30 15,-3 5-24-15,-8 2-54 0,-5 5-31 16,-3 3-48-16,3 4-12 16,0 2-12-16,5-3-4 15,9 2-8-15,4-2-5 16,8-3-5-16,8-4-2 15,17 2 4-15,4-5 4 16,9-3 2-16,2 1 1 0,2-5 1 16,1 1 0-16,-5-2 1 15,-6 0 0-15,-18 1 6 16,-7-1-27-16,-11 3-97 16,-3-4-70-16,-6-5-221 15,-2 0-258-15,-2-12 433 16</inkml:trace>
  <inkml:trace contextRef="#ctx0" brushRef="#br0" timeOffset="4760.02">23040 7267 645 0,'-5'3'417'0,"5"-1"70"16,3 4-158-16,0 5-42 15,3 5-21-15,-1 10-55 0,1 13-33 16,0 5-42-16,-1 3-26 15,2 1-43-15,-2-9-16 16,0-5-25-16,1-5-10 16,-1-11-9-16,0-4-22 15,1-7-101-15,0-7-63 16,0-8-191-16,2-5 219 16</inkml:trace>
  <inkml:trace contextRef="#ctx0" brushRef="#br0" timeOffset="5313.19">23605 7052 884 0,'0'-14'476'0,"0"3"-161"16,3 2-55-16,1 3-18 0,-1 1-64 16,-1 5-18-16,1 6-16 15,1 8-8-15,-1 19-15 16,1 5-11-16,0 20-30 15,-2 8-14-15,1 7-20 16,2 5-5-16,-2-5-8 16,0-3-2-16,2-3-2 15,-3-5-1-15,1-6-7 16,-2-4-1-16,-1-16-6 16,-3-11-5-16,0-13-13 15,-1-6-24-15,-1-10-89 16,1-6-60-16,1-12-137 15,1-6-66-15,5-7 240 16</inkml:trace>
  <inkml:trace contextRef="#ctx0" brushRef="#br0" timeOffset="5928.41">24253 7164 1023 0,'1'-1'502'0,"-4"5"-190"16,-8 4-21-16,-3 12-84 15,-5 7-36-15,-3 11-36 16,4 7-17-16,3 4-31 16,5 1-15-16,9-3-28 0,1-6-10 15,7-5-15-15,5-3-5 16,9-6-8-16,2-3-3 16,6-10-3-16,1-6-1 15,4-12-1-15,2-6 2 16,-8-9 3-16,-6-2 4 0,-14 0 13 15,-8-2 6-15,-8 3 8 16,-8 2-1-16,-12 0-6 16,-1 11-4-16,-5 2-9 15,0 2-3-15,5 7-8 16,-1 0-3-16,9 2-48 16,6 3-41-16,9-6-98 15,2-2-67-15,6-1-121 16,7-1-87-16,12 1 296 15</inkml:trace>
  <inkml:trace contextRef="#ctx0" brushRef="#br0" timeOffset="6561.72">24867 6984 1379 0,'5'0'584'0,"0"12"-323"0,1 7-5 16,-5 16-60-16,-3 11-20 15,1 15-44-15,1 8-13 16,-2 6-24-16,0-1-21 15,4-4-30-15,-2-30-13 16,1 0-15-16,0 23-4 16,4-6-4-16,-7-18-2 15,2-20-3-15,0-6-1 16,-2-8-19-16,2-3-26 0,3-3-77 16,-3 0-56-16,0 0-153 15,0-9-60-15,-1-15 240 16</inkml:trace>
  <inkml:trace contextRef="#ctx0" brushRef="#br0" timeOffset="7199.64">25360 7354 989 0,'11'5'457'15,"-4"-5"-158"-15,10 2-70 0,-2-8-19 16,1-4-45-16,-2-7-75 16,3-4-24-16,-5-3-26 15,-7-3-10-15,5 3-3 16,-11-3-1-16,-10 2-2 16,0 3-1-16,-13 0-7 15,3 7-4-15,-1 8-7 16,-2 5 0-16,4 7 4 15,0 2 3-15,7 9 8 16,-3-1 1-16,15 10-1 16,1 4-1-16,8 7-7 15,4 0-2-15,3 2-5 16,0-3 0-16,2-2-2 16,3-3 4-16,-3-3 12 15,0 1 6-15,-4-7 6 16,-2 1-1-16,-11-10 4 0,0-1 4 15,-9-3 10-15,-6-3 1 16,-5-1-11-16,-4-3-7 16,-6-2-14-16,-2-3-5 15,6 2-6-15,3-2-5 16,12-4-15-16,6 1-8 16,9-7-11-16,7 1-2 15,9-4 7-15,-1-1-12 0,11 4-67 16,-4-2-38-16,3 1-122 15,9 3-75-15,0 0 223 16</inkml:trace>
  <inkml:trace contextRef="#ctx0" brushRef="#br0" timeOffset="7782.91">25990 7061 962 0,'-1'-4'504'15,"2"4"-150"-15,3 5-99 16,-4 4-4-16,0 15-40 16,2 10-18-16,0 14-33 15,-2 10-19-15,4 8-40 16,-3 4-16-16,1-1-28 15,0-1-10-15,-1-3-16 16,-1-1-7-16,3-4-6 16,-1-5-3-16,-1-19-3 15,-1-6-2-15,0-18-30 0,1-11-52 16,1-9-116-16,2-14-86 16,5-14 159-16</inkml:trace>
  <inkml:trace contextRef="#ctx0" brushRef="#br0" timeOffset="8403.99">26444 7503 1159 0,'0'-2'559'15,"-1"2"-235"-15,-3-3-87 16,4 3-21-16,0-1-87 15,0 0-38-15,12-14-53 0,28-38-13 16,-29 24-11 0,-7 2-3-16,-4 2 0 0,-2 5 1 15,-10 5 3-15,3 2 1 16,-10 5-4-16,-4 2-4 16,-1 10-8-16,0-1-2 15,3 8-3-15,3 3 0 16,6 3 3-16,0 0 2 0,8 5 0 15,0-4 0-15,8-3-3 16,0 0-1-16,7-6-1 16,8 2-1-16,-4-3 3 15,2 0 2-15,-1 3 1 16,-4 3-2-16,-3 4 21 16,-1 2 14-16,-4 6 31 15,-1 1 19-15,2 6 2 16,-1 2-7-16,-1-4-23 15,2-5-12-15,-5-6-22 16,0-6-6-16,-4-6-4 16,0-4 0-16,2-3-5 15,-1-1-7-15,3-1-42 16,-2 0-37-16,1 0-90 16,0 0-60-16,0 0 142 15</inkml:trace>
  <inkml:trace contextRef="#ctx0" brushRef="#br0" timeOffset="8977.58">26995 7099 1117 0,'0'-1'482'16,"-2"9"-224"-16,2 7-20 15,0 17-11-15,-1 8-15 0,-1 23-39 16,-1 8-17-16,0 10-24 16,-1 6-18-16,4-4-29 15,-5-3-14-15,1-10-30 16,4-7-11-16,0-15-16 15,0-6-4-15,2-12-2 16,-6-10-4-16,4-9-109 16,0-11-81-16,8-17 112 15</inkml:trace>
  <inkml:trace contextRef="#ctx0" brushRef="#br0" timeOffset="9611.98">27423 7438 879 0,'-6'-9'433'0,"10"9"-98"16,-4 0-67-16,0 10-16 16,5 4-15-16,-2 13-31 15,2 5-18-15,-1 15-32 16,-1 1-26-16,-3 3-53 15,1-2-22-15,-1-15-32 16,1-5-3-16,-1-17-89 16,-2-7-64-16,5-10-175 15,-3-7-129-15,19-13 274 16</inkml:trace>
  <inkml:trace contextRef="#ctx0" brushRef="#br0" timeOffset="9835.11">27680 7503 1101 0,'11'6'683'0,"-3"15"-16"15,-1 4-351-15,-3 4-24 16,-4 5-130-16,0 2-43 16,-3 3-55-16,-2-2-12 0,4-3-14 15,-2-6-12-15,2-7-18 16,2 0-1-16,3-11-73 15,2-7-61-15,4-5-155 16,2-12-436-16,-6-16 487 16</inkml:trace>
  <inkml:trace contextRef="#ctx0" brushRef="#br0" timeOffset="10761.26">28144 7269 562 0,'-2'-1'369'0,"2"0"19"0,0 0-172 16,0 0 9-16,0 0-39 16,0-1-17-16,0 2-12 15,3 21-3-15,31 55-11 16,-30-25-11-16,-4 11-28 16,-1 4-15-16,-6 4-24 15,-3 4-10-15,0 0-17 16,0-9-6-16,2-2-8 15,4-1-3-15,1-17-6 16,0-6-5-16,3-23-29 16,0-7-36-16,0-14-88 15,1-7-65-15,0-8-180 16,0-5 241-16</inkml:trace>
  <inkml:trace contextRef="#ctx0" brushRef="#br0" timeOffset="11142.87">28600 7551 922 0,'0'-10'515'0,"3"14"-6"16,0-1-178-16,1 8-62 15,-2 3-35-15,-4 7-76 16,1 8-32-16,-7 2-45 15,-2 4-13-15,1-1-29 16,-1 0-13-16,0-5-12 16,2-11-5-16,6-2-40 15,0-11-55-15,3-3-133 16,3-2-90-16,-4-1-227 0,0 0 327 16</inkml:trace>
  <inkml:trace contextRef="#ctx0" brushRef="#br0" timeOffset="11425.1">28912 7476 1233 0,'0'2'558'0,"-3"7"-204"15,-1 1-85-15,-4 7-47 16,5 2-51-16,-9 3-83 15,1 1-32-15,8-2-17 16,1 2-8-16,8-3-14 16,4 0-4-16,3-1-9 15,5-2-1-15,14-7-1 16,0-1-1-16,8-6 2 16,1-1-1-16,-6 2-19 15,-3-2-32-15,-15-2-109 16,-5 0-72-16,-12-4 135 15</inkml:trace>
  <inkml:trace contextRef="#ctx0" brushRef="#br0" timeOffset="11642.97">29069 7580 1376 0,'-4'9'612'16,"3"11"-293"-16,0 6-30 15,-2 8-101-15,-1 6-47 16,-3 3-78-16,0 2-17 0,5-5-10 16,1-1-11-16,3-11-15 15,2-3-5-15,2-11-66 16,1-7-62-16,5-5 345 16,3-9-212-16</inkml:trace>
  <inkml:trace contextRef="#ctx0" brushRef="#br0" timeOffset="12153.92">29436 7347 865 0,'-7'3'425'0,"7"4"-111"15,0-4-66-15,7 0-26 16,-3 4-17-16,-3 1-25 16,2 1-16-16,2 14-14 15,-1 2-11-15,0 12-27 16,-1 10-6-16,-8 13-24 15,1 9-16-15,-4 13-18 16,-1-3-7-16,6-3-12 16,0-4-5-16,2-17-11 15,3-6-6-15,0-22-20 16,8-11-35-16,4-19-121 16,3-9-72-16,2-16 139 0</inkml:trace>
  <inkml:trace contextRef="#ctx0" brushRef="#br0" timeOffset="12730.01">29583 7266 1022 0,'-9'1'463'0,"-4"2"-204"15,3-2-46-15,-3-1-52 16,3-1-35-16,2-3-29 16,2 0-12-16,5 1-9 15,1 0 0-15,0 2-5 16,0 0-3-16,0 0-4 0,0 1 0 16,1 0-5-16,8 2-4 15,-2 0 0-15,1 2-4 16,7 5-12-16,29 18-7 15,-16-20-14-15,8-2-5 16,22-1-7-16,7-4-3 16,8 1-2-16,5-6 0 0,7 0-1 15,6 2 2-15,11-3 0 16,-1 4 1-16,-12 1 0 16,-5 1-1-16,-18 4 1 15,-12 1 1-15,-20-2-2 16,-11-3 3-16,-15 0-48 15,-8-4-44-15,-12 4-161 16,-9-5-175-16,-11 3 269 16</inkml:trace>
  <inkml:trace contextRef="#ctx0" brushRef="#br0" timeOffset="13244.06">29786 7655 1260 0,'-1'-4'548'0,"-1"2"-281"16,6 1-31-16,-4 0-52 16,0 0-28-16,6 1-46 15,19 3-13-15,28 14-29 16,-27-7-14-16,2 8-20 15,-10-1-9-15,0 6-14 16,1 0-3-16,-16 6 2 16,-3-1 1-16,-19-3 7 15,-1 5 2-15,-8-4-1 16,6-3 0-16,10-2-6 16,-1-7-4-16,3-6-4 15,0-5 4-15,5-2 4 16,-2-1 1-16,13 0 6 0,2 4-4 15,6-4 0-15,7 1-2 16,5-1-4-16,8 2-4 16,-1-1-8-16,2 3-60 15,-4-1-163-15,-5-6 167 16,2 6-25-16</inkml:trace>
  <inkml:trace contextRef="#ctx0" brushRef="#br0" timeOffset="13579.39">30282 7813 1422 0,'-15'12'610'16,"-4"1"-345"-16,3 4-100 16,1 2-35-16,10 6-52 15,5-1-6-15,9-2-19 16,10-3 5-16,8-5-3 15,1-1-13-15,9-10-17 16,-5-3-9-16,-1-9-5 16,-9-6 2-16,-16-3 9 15,-6-6 5-15,-12-1 10 0,2-4 0 16,-7 4-5 0,1 8-5-16,-8 5-13 0,-10 4-7 15,2 5-29-15,-5 2-24 16,11 2-66-16,6 1-57 15,12 5-133-15,4-3-23 16,8 2 193-16</inkml:trace>
  <inkml:trace contextRef="#ctx0" brushRef="#br0" timeOffset="14051.64">30678 7349 1272 0,'4'-2'502'0,"0"0"-275"0,0-1-83 15,-4 3 6-15,0 0-13 16,0 0-24-16,1 3-5 16,4 15 10-16,25 31-4 15,-31-19-25-15,-1 8-14 16,-4 16-27-16,-1 8-10 15,3 20-16-15,-3-1-5 0,5 4-4 16,2-1-3-16,1-8-4 16,7 0-1-16,0-17-2 15,-1-10-1-15,1-17-13 16,-5-12-26-16,0-10-110 16,-3-7-55-16,-6-7-143 15,-3-6-64-15,-6-13 269 16</inkml:trace>
  <inkml:trace contextRef="#ctx0" brushRef="#br0" timeOffset="17910.12">21095 7811 283 0,'-9'-2'255'0,"2"2"64"15,-2 1-30-15,5 1-76 16,-1 2-30-16,2 2-40 16,3 5-22-16,0 0-35 15,2 0-12-15,-1 2-19 16,2 0-6-16,0-4-7 15,5 3 2-15,-3-7 1 0,-5-3 3 16,5 7 3-16,-3-2-1 16,3 2-8-16,3 3-8 15,0-7-16-15,0 2-9 16,1-6-4-16,0 0 0 16,-4-2 1-16,1-8 0 15,-1 5 1-15,-1-1-1 16,1-1-1-16,0-1-1 0,0-2-1 15,3 2-1-15,3 7 1 16,2 0 2-16,5 1 6 16,3-2 5-16,8-6 6 15,7 5 3-15,2-1 3 16,0 3 1-16,4 0 3 16,-4-3-2-16,6 3-2 15,1-1-3-15,-3 4-4 16,0 1-3-16,3-7-3 15,8 5-3-15,3-5-3 16,1-3 0-16,1 10 5 16,-9-7 1-16,5 3 3 15,-2 0-2-15,-2 0-5 16,4 5-1-16,-4-4-3 16,3 6-1-16,-4-9 0 15,3 4-1-15,-11-2 0 16,-5-2 0-16,6 3 1 0,-4-5 0 15,5-2 1-15,2 4 0 16,-6-1 0-16,0 2-1 16,-1 0 0-16,4 1 1 15,-2 0 2-15,3 1 1 16,-11 1 1-16,-6-5 1 0,1 5-1 16,-2-2-1-16,13 0-1 15,0 3 0-15,0-3-1 16,-2 0-1-16,4-3 0 15,-1-4-1-15,5 4-2 16,1-4 0-16,-3 7 0 16,-1 0-2-16,-6-2 1 15,1 4-1-15,0 0 0 16,-2-4 1-16,6 2 0 16,-1 2-1-16,4-2 0 15,4 3 0-15,2-3-1 16,2 0 1-16,3 0 1 15,-1 0 0-15,-4 1 3 16,-17 0 2 0,0 0 3-16,20 1 1 0,10 4-2 15,-9-3-1-15,-5-3-2 16,0 1-1-16,-2-1-1 0,-9-4-1 16,0 6 0-16,-9-1 0 15,0-2 0-15,8 6-1 16,-6-1 2-16,5-3 0 15,-2 1 1-15,1-2 0 16,-2 1 0-16,0 5-1 16,-2-4 1-16,-4 2-2 0,8-1-1 15,3-4 0 1,0 2-1-16,4 4 0 0,-15-6 1 16,-6-3-1-16,4 1 1 15,-3-1-1-15,10 4 0 16,7 5 0-16,-5-5 1 15,3-2-1-15,-1 0 0 16,1 1 0-16,0 2-1 16,0 0-1-16,2-1 1 15,0 0-1-15,-3 0 1 16,-6 0 0-16,3 3 0 16,-5-6 0-16,0 5 0 15,8 3 2-15,-8-3-1 16,8 1 0-16,-1-1 0 15,-1-4 0-15,-1 0 0 16,-1 0 1-16,5 1-1 16,1 6 2-16,2-2-1 15,-1 5-1-15,-9-8 0 0,-2 0 0 16,-12-2-1-16,6 2 1 16,4 3 0-16,1-1 0 15,6-2 0-15,-5 0-1 16,-1 1 0-16,2-2 0 15,2 6 0-15,0-4 0 0,4-1 0 16,-3 2 0-16,3-2 0 16,1 0-1-16,-1 0 2 15,6 3-2-15,-8-3 1 16,-4 0 0-16,-3-3 0 16,-2 2 1-16,4-1 0 15,4-2-1-15,2 8-1 16,-5-4 1-16,-1 0 0 15,0 2 0-15,-1-3 0 16,5 1-1-16,0 1 1 16,-1-1-1-16,1-3 1 15,-2-2-1-15,-2 4 0 16,-3-1 1-16,-1 3-1 16,-8 1 1-16,9-2 0 15,1 1 0-15,1-1 0 16,3 4 0-16,-6-1-1 0,3-2 1 15,-1-1 0-15,-2 0 1 16,1 2-1-16,0-2 0 16,3 3-1-16,3 1 0 15,5-3 0-15,2 8 0 16,-3-6 0-16,1 2 1 16,-7-4 0-16,-1-1 0 15,5 0-1-15,-1-2 1 16,9 2 0-16,1 0 0 0,-3 0 0 15,3 1 0-15,-5-1 0 16,0 0-1-16,4 2 1 16,-3-3 0-16,-1 1 0 15,-2 1 0-15,-3-1 0 16,-7 3 0-16,3 0 0 16,-4-3 0-16,-1 0 0 15,3 0 0-15,-3 0 1 16,8 2-1-16,-6 0 0 15,2 1 0-15,-1-3 0 16,0 0 0-16,4 0-1 16,1-3 0-16,2 2 0 15,5 5 0-15,-3-2 1 16,-5-2 0-16,-4 0-1 16,-4-5 1-16,-3 5 0 0,7 0-1 15,-4-1 1 1,7 5 0-16,-2-4 0 0,1 2 0 15,1 0 1-15,-4-2-2 16,4 3 0-16,-1-3 0 16,2 0 0-16,0 1 1 15,2 3-1-15,-2-3 0 0,-2 2 1 16,-4-2-1 0,-2-1 1-16,-1 3 0 0,-7-2-1 15,9-1 1-15,-11 2 0 16,9-1-1-16,-5-1 1 15,-4 2 0-15,6 1 0 16,-5 0 0-16,9 2-1 16,-3-4 0-16,0 2 0 15,3-1 0-15,0 0 1 16,2 2-1-16,1-1 0 16,0 1 1-16,-1 1 0 15,-2-2-1-15,0 0 1 16,-3 0-1-16,2 1 0 15,1 0 1-15,1 0-1 16,3-1 0-16,-4-3 0 16,-5 0 0-16,2 0 0 0,-4 0 0 15,3 1 0 1,2 2 0-16,0 3 0 0,-3-1 0 16,-1 1 0-16,7-1 2 15,-1-2-2-15,1 1 1 16,4-3-1-16,-5 0 0 15,-1-1 1-15,1 0-1 16,-6 0 1-16,1 1-1 16,-1 2 1-16,-2-2-1 15,5 3 0-15,0-2 0 0,5 0 0 16,0 2 1-16,1-4-1 16,5 3 0-16,-8-1 0 15,-4-1 0-15,0 1 0 16,-3-1 1-16,2 3-1 15,1-2 1-15,-1-2-1 16,-5 1 1-16,4-1 0 16,0-1 0-16,-4 1-1 15,-1 1 1-15,1 1-1 16,1 2 0-16,2-1 0 16,0-1 0-16,-1 0 0 15,-4-1 0-15,2 1 1 16,4 2-1-16,-2-4 0 15,2 1 1-15,1 1-1 16,0-2 0-16,-1 2 0 0,-1-1 0 16,-3 0 1-16,0-1 0 15,-4-1 1-15,-2 0 1 16,2-1 0-16,-1 0-1 16,6-1-1-16,-2-1 1 15,6 2-2-15,1 0-1 16,1 1 1-16,8 1-1 15,-6 4-1-15,-4 3 1 0,-3 0 1 16,-2 4 0-16,5-2 0 16,3-3 0-16,5 2 0 15,-4-4 0-15,2 1 1 16,-5-2 1-16,0 0-1 16,0 1 1-16,-6-4-1 15,0 2 0-15,-5-2 0 16,-3 0 0-16,-2 1 1 15,-1-1-1-15,0 0 3 16,-1 0 0-16,0-1-8 16,0 0-6-16,0 0-14 15,0 0-7-15,0 0-39 16,-1-1-35-16,1 1 224 16,-5-10-120-16</inkml:trace>
  <inkml:trace contextRef="#ctx0" brushRef="#br0" timeOffset="23645.33">28105 5309 785 0,'-13'-34'438'16,"12"30"-113"-16,1-2-94 16,0 5-29-16,0 1-46 15,0 0-14-15,0 0 7 16,3 12 2-16,4 17-22 15,4 38-16-15,-10-23-34 16,0 2-16-16,2-1-25 16,-1-1-8-16,1-8-11 15,0-1-3-15,-2-10-1 16,0-6-1-16,-1-9 2 16,-3-8 3-16,-2-4 1 15,-2-5-4-15,1-6-18 16,1-2-12-16,2-8-18 0,3-3-3 15,3 0 2-15,5 1 3 16,4 9 7-16,2 4 3 16,7 6 6-16,1 0 4 15,6 6 6-15,4 3 3 16,-3 5 4-16,-1 3 6 16,-6 3 17-16,-8-2 6 15,-7 8 9-15,0 3 6 16,-10-3-2-16,-3 3 1 0,-9-4-1 15,-8-4-4-15,-2-2-5 16,-6-4-5-16,2-5-10 16,0-4-5-16,6 0-25 15,6-3-32-15,9 2-95 16,4-1-65-16,6-1-159 16,5 2 215-16</inkml:trace>
  <inkml:trace contextRef="#ctx0" brushRef="#br0" timeOffset="23843.45">28509 5422 1369 0,'6'0'591'0,"6"0"-342"16,2 0-28-16,5-1-116 0,-1 0-44 15,5-3-52-15,0 0-27 16,-2-1-118-16,-1-1-84 16,-8 4 125-16</inkml:trace>
  <inkml:trace contextRef="#ctx0" brushRef="#br0" timeOffset="24037.2">28568 5516 763 0,'-3'12'480'0,"5"-5"55"16,3-3-183-16,5 0-69 16,3-1-45-16,4-1-95 15,2-1-37-15,-1 0-52 16,0 2-21-16,-1-5-34 16,-1 0-55-16,-4 0-100 15,-1 7 99-15</inkml:trace>
  <inkml:trace contextRef="#ctx0" brushRef="#br0" timeOffset="24492.36">28966 5278 845 0,'-7'-7'453'0,"9"7"-52"15,6 3-72-15,2 9-42 16,-2 2-33-16,-2 14-69 16,0 3-35-16,-5 9-47 15,-2 2-17-15,1-3-33 16,-2-3-11-16,0-9-15 15,2-12-9 1,0-8-9-16,0 1-3 0,0 10-55 16,2-2-51-16,-1-11-120 15,3-5-104-15,10-7 202 16</inkml:trace>
  <inkml:trace contextRef="#ctx0" brushRef="#br0" timeOffset="25046.91">29409 5457 1327 0,'5'2'589'0,"-1"-2"-305"16,3-5-84-16,-6-5-23 15,5-7-84-15,1-2-42 0,1-9-43 16,5 1-3-16,-5-2 0 16,0 1 1-16,-8 4 6 15,-6 1 3-15,-5 6-1 16,-4 3-2-16,-2 9-2 16,0 4 0-16,-3 5 4 15,-1 4 5-15,1 2 5 16,4 3-2-16,0 1 1 15,4 2-2-15,7 0-7 16,2-1-3-16,5 0-7 16,2 0-4-16,8-2 0 15,-2 1-1-15,3-1 1 16,6-2 0-16,-6 1 1 16,1 0 8-16,-2 1 10 15,-5 3 6-15,0 6 23 0,-1-1 8 16,-3 6 13-16,2 2 6 15,-5 4-4-15,3 3-8 16,-3-1-15-16,-2 0-9 16,1-7-14-16,-4-4-6 15,5-6-7-15,0-3-2 16,0-7-4-16,0-2 0 16,0-5-51-16,0-1-59 0,0-1-105 15,-1 0-74-15,1 0 170 16</inkml:trace>
  <inkml:trace contextRef="#ctx0" brushRef="#br0" timeOffset="83652.06">21796 9494 989 0,'31'-7'427'15,"-31"7"-177"-15,0 1-39 16,6 2-18-16,-6-3-10 0,0 0-46 16,0 0-19-1,6 21-23-15,5 36-13 16,-13-16-28-16,-4 4-9 0,-1 2-14 15,2-4-7-15,-2-4-9 16,0-4-3-16,-1-9-4 16,3-3-3-16,4-11-3 15,2-3-2-15,7-3-2 16,6-3 0-16,8-2 5 16,5-1 8-16,2-3 9 15,0-3 7-15,4 3 17 16,-2-2 1-16,5 3 9 15,-1 2 0-15,-5 0-13 16,-2 0-3-16,-13 2-15 16,-5 0-7-16,-9-1 3 15,-5-2 1-15,-7-2-79 16,-5 1-62-16,-4 2-133 16,7 8 137-16</inkml:trace>
  <inkml:trace contextRef="#ctx0" brushRef="#br0" timeOffset="85748.54">30107 9760 942 0,'-5'-30'424'0,"5"26"-186"15,0 4-8-15,1 0-36 0,-1 0-25 16,0 0-35-16,0 0-15 15,0 0-24-15,0 0-9 16,0 0-21-16,0 0-5 16,2 21 5-16,3 36-2 15,-5-19-5-15,0 5-6 16,0-1-11-16,0 2-5 16,0-4-8-16,-2-6-4 15,-1-8-10-15,-2-4-2 16,1-10-12-16,-1-1-14 0,0-10-51 15,-1-1-35-15,0-7-75 16,-2-7-20-16,4-6-48 16,3-5-36-16,1-8-126 15,2 0-93-15,0-5 312 16</inkml:trace>
  <inkml:trace contextRef="#ctx0" brushRef="#br0" timeOffset="86121.88">30068 9781 524 0,'5'-21'355'16,"0"2"-25"-16,3 8-53 15,1 6-19-15,3 0-35 16,4 5-14-16,8-1-36 16,4-3-20-16,9 5-47 15,3 3-23-15,-1 5-31 16,-2 2-11-16,-11-1-12 0,-5 3-2 16,-8 1-4-16,-3 3-2 15,-7 5-1-15,-4 1-4 16,-14 0 0-16,-8 0-1 15,-10-6-3-15,-5-1-1 16,-3-8 1-16,0-2-1 16,9-4-2-16,10-2 4 15,14 2-1-15,8-1-1 16,16 5 8-16,8 2 0 0,15 2 5 16,9 7 4-16,3 2 1 15,-5 6 2-15,-7 4 1 16,-5 1-2-16,-11-3-7 15,-4-2-5-15,-12-5-8 16,-3-4-4-16,-6-7-56 16,-7-6-47-16,-9-8-131 15,2-4-91-15,-3-4 199 16</inkml:trace>
  <inkml:trace contextRef="#ctx0" brushRef="#br0" timeOffset="88946.55">21801 8828 381 0,'30'30'276'16,"-23"-24"50"-16,2-1-61 16,-5 0-27-16,-1-1-21 15,6 1-30-15,-8-1-13 16,4-3-23-16,1-1-9 15,-7-1-22-15,1-3-13 0,-3 3-29 16,2 1-18-16,0-1-16 16,0 0-6-16,-1-11-8 15,5-18-3-15,10-52-14 16,-7 29-3-16,-6-10-3 16,0-2 0-16,-11-2-1 15,-2 6-1-15,9 22 0 16,-6 9 1-16,9 18 1 15,1 7 6-15,-2 5 17 16,0-5 4-16,0 5 4 16,1-1-8-16,0 0-20 15,0 0-6-15,0 1-6 16,1 0-1-16,0 0-28 16,0 0-22-16,0 0-65 15,-1 0-58-15,0 0-124 16,-2 6-116-16,-4 5 263 0</inkml:trace>
  <inkml:trace contextRef="#ctx0" brushRef="#br0" timeOffset="89358.64">21673 8516 867 0,'-3'3'417'0,"3"-3"-139"16,0 0-41-16,0-1-34 15,0 0-36-15,0 0-54 16,0 0-23-16,0 0-33 16,3-4-12-16,10-22-19 15,33-29-6-15,-23 27-10 16,3 2-3-16,-2 6-3 15,6 5 5-15,-9 4 22 16,-2 5 14-16,-9 3 22 16,-3 1 5-16,4 5-3 15,-8 4-7-15,6 1-11 16,-5 4-4 15,-2-5-7-31,-1-4-1 0,0 1-2 0,-1-3-1 0,4 12-3 0,7 16-5 16,13 13-8-16,-12-28-5 15,-9-4-3-15,4-1-32 16,-10-9-112-16,7 4-72 16,0-1-406-16,-4-2 393 15</inkml:trace>
  <inkml:trace contextRef="#ctx0" brushRef="#br0" timeOffset="92257.1">30121 9048 556 0,'0'8'312'0,"0"0"-47"16,0-2-31-16,0 0-43 16,0-2-14-16,1 1-10 15,-1-1-6-15,1 1-22 16,0 0-13-16,-1-4-28 15,0 0-10-15,0-1-11 16,0 0-1-16,0 0 2 16,0 0-8-16,0 0-17 15,0-1-11-15,0-6-20 16,0-21-4-16,2-37 0 16,-2 20-1-16,-1-7-3 15,1 0-3-15,3 1-4 16,-1 5-2-16,1 11-1 15,-1 1 0-15,-2 13 2 16,0 4 3-16,0 5 8 16,-1 3 2-16,0 1 0 0,-1 1-2 15,0 1-5-15,1 2-3 16,-1 2-4-16,1 1-2 16,1 0-4-16,-1 1-2 15,1 0 2-15,-1 0 0 16,0 0 1-16,0 0 0 15,0 0 0-15,0 0-1 16,0 0-6-16,0 0-5 0,0 0-15 16,-1 0-7-16,1 0-28 15,0 0-22-15,0 0-95 16,0 0-71-16,0 4 154 16</inkml:trace>
  <inkml:trace contextRef="#ctx0" brushRef="#br0" timeOffset="92737.14">29951 8754 919 0,'-3'2'430'0,"0"-2"-172"15,-3 0-23-15,5 0-60 16,1 0-25-16,0 0-37 0,0 0-17 16,0-1-23-16,0 0-14 15,0 0-28-15,5-4-7 16,14-15-13-16,28-29-1 16,-28 26-1-16,-2 0-2 15,-3 5 5-15,-2 1 4 16,0 8 11-16,-2 4 7 0,-1 3 14 15,3 2 4-15,-1 5-1 16,0 3-3 0,1 5-13-16,0 3-5 0,4 3-2 15,0 4 2-15,1 0 1 16,-1 0-1-16,-2 0-4 16,4 0-4-16,-4-7-6 15,-4-1-2-15,0-8-6 16,-6-3-3-16,-1-2 0 15,0 1-20-15,-3-3-83 16,-2-1-61-16,1 0-148 16,-1-2 180-16</inkml:trace>
  <inkml:trace contextRef="#ctx0" brushRef="#br0" timeOffset="125880.84">28757 8978 495 0,'29'22'307'0,"-24"-15"-46"16,-2-6-44-16,-1 0-2 15,-2 1-43-15,0-2-16 16,0 0-24-16,0 0-9 0,0 0-15 16,0 0-7-16,0 0-2 15,0 0 1-15,0 0-3 16,0 0 2-16,0-1-5 16,0 0-9-16,0 0-21 15,-1 0-14-15,0-6-21 16,0-11-4-16,-1-35-9 15,3 25-2-15,1-4-7 16,-1-5 0-16,-1-1-3 16,3 0 0-16,-4-2-1 15,-1 8 0-15,-2 4 0 16,-2 3 0-16,2 9 1 16,3 2 2-16,2 8 1 15,-1 0 2-15,-1 3-1 16,-1 1-2-16,0 1-5 15,1 0-1-15,1 1-4 16,0 0-15-16,0 0-65 0,0-1-35 16,0 0-68-16,0-1-22 15,0 1-14-15,0 0-14 16,0 0-96-16,0 0 207 16</inkml:trace>
  <inkml:trace contextRef="#ctx0" brushRef="#br0" timeOffset="126323.65">28566 8734 957 0,'-6'5'479'16,"1"-5"-192"-16,4 4-76 15,1-4-31-15,0-1-62 16,0 0-22-16,0-1-19 15,0 1-7-15,0 0-18 16,6-20-13-16,35-34-15 16,-25 26-6-16,0 0-9 15,2 1-2-15,-1 6-3 16,2 1-1-16,0 12-1 16,1 0-2-16,0 8 0 0,1 1 0 15,-3 6 1-15,4 4 0 16,-2 1 3-16,-3 1 1 15,0 0 3-15,-7 1 4 16,-4 1 9-16,2 1 4 16,-2 3 10-16,2 2 4 15,-1 0-1-15,-4-3-3 16,-2-3-9-16,2-5-5 16,-1-4-7-16,1-2-2 0,-2-2-1 15,-1-1-1-15,0-1-21 16,-1 0-40-16,0 0-121 15,-1 0-104-15,1 0 164 16</inkml:trace>
  <inkml:trace contextRef="#ctx0" brushRef="#br0" timeOffset="137112.24">28699 10492 1067 0,'-1'0'494'0,"-15"8"-208"15,-29 16-3-15,31-17-59 16,3-2-44-16,10 0-73 16,7 1-31-16,9 3-42 15,5 0-9-15,7 4-9 16,-1-3-3-16,6 5-3 16,-5-3-2-16,-3 4-1 15,-1 4 1-15,-15-3-1 16,1 3 2-16,-13-1 5 15,-9-4 1-15,-8-2 4 16,-9-4 0-16,-4-2-2 16,1-1-2-16,4 2-5 15,5-3-2-15,9-1-4 16,5 0-3-16,12-3-1 16,3-1 0-16,11 2 2 0,4 3 0 15,10 0 2-15,5 2 0 16,7 2 0-16,8-3 1 15,-9 0-1-15,-9 1-1 16,-13-5 0-16,-11 0-1 16,-1 0-51-16,0-3-70 15,-5 1-161-15,0-3 168 16</inkml:trace>
  <inkml:trace contextRef="#ctx0" brushRef="#br0" timeOffset="152314.37">23135 8851 538 0,'2'30'299'0,"-2"-29"-43"16,1 1 0-16,-1 0-35 15,0-2-17-15,0 0-27 16,0 0-2-16,0 0-1 15,0 0-4-15,0-1-16 16,-1 0-19-16,1 0-47 16,0 0-22-16,-2-6-34 15,2-15-10-15,2-35-10 16,-1 23-2-16,3-8-5 16,0-3 0-16,3-9-1 15,-3 2-1-15,1 5 0 16,0 3 0-16,-5 12 1 0,2 7-2 15,-2 9 7-15,-1 10 3 16,1 4 5-16,-1 3 3 16,1-1-2-16,0 0-2 15,0 0-6-15,0 0-2 16,0-1-4-16,0 0-1 16,-1 0-3-16,1 1-10 15,-1 0-48-15,0 0-31 0,0 0-92 16,0 0-50-16,0 0-165 15,-3 4 244-15</inkml:trace>
  <inkml:trace contextRef="#ctx0" brushRef="#br0" timeOffset="152782.57">23008 8545 879 0,'-6'-2'420'0,"-2"1"-150"16,3-2-35-16,-2 0-48 15,-3-4-29-15,5 1-35 16,-1-3-11-16,6-3-29 0,0 2-15 16,1-10-33-16,3 2-9 15,6-2-11-15,4-4-3 16,8 5-6-16,0-2-1 15,0 6-1-15,-1 1 0 16,1 4 4-16,0 2 2 16,-3 5 7-16,-2 3 3 15,0 2 5-15,0 2 1 16,2 4 9-16,1 5 7 0,-4 3 16 16,-2 1 7-16,-2 0 3 15,-4-1-4-15,2 4-11 16,-1-3-5-16,0 1-13 15,2-3-8-15,-5-7-10 16,-2-2-5-16,0-4-4 16,-4-1 0-16,0-1 0 15,0 0-9-15,-2 0-59 16,1 0-50-16,0-1-162 16,-1-1 368-16,-11 2-121 15</inkml:trace>
  <inkml:trace contextRef="#ctx0" brushRef="#br0" timeOffset="164587.23">23082 10364 829 0,'-32'-30'418'0,"33"28"-110"16,1-2-59-16,8 2-33 15,4-2-27-15,4-3-39 16,1 4-21-16,2-4-38 16,2 3-19-16,4 0-25 0,0 4-6 15,-5 2-15-15,-3 2-5 16,-10 7-6-16,-4-1-1 15,-7 6 3-15,-9 2 0 16,-9 2 0-16,-5 1 0 16,-7-2-5-16,-1-1-2 15,1 0-3-15,4-2-2 16,2 3-4-16,6-3-1 16,12-1-6-16,4-3-2 0,12-3 0 15,4-3 1-15,5-2 5 16,4 1 2-16,2 0 1 15,0 3 1-15,1 6 10 16,-3-2 5-16,-3 5 17 16,-2-1 12-16,-11-2 14 15,-1 2 4-15,-10-6-1 16,-4-1-4-16,-7 2-13 16,-5-4-6-16,-4 2-13 15,-3-2-7-15,0-4-14 16,-1 2 3-16,6-2-82 15,4 1-69-15,12 0-104 16,6 0 127-16</inkml:trace>
  <inkml:trace contextRef="#ctx0" brushRef="#br0" timeOffset="171825.2">24252 8853 459 0,'1'0'324'16,"-1"0"0"-16,1 2-73 16,1 1-19-16,-1-1-51 0,-1-2-18 15,0 0-17-15,0 0 1 16,0 0 1-16,0 0-3 15,1 0-12-15,-1 0-9 16,0 0-26-16,0 0-17 16,0 0-33-16,0-1-14 15,4-4-19-15,-2-19-5 0,29-39-3 16,-29 22-1 0,1-5-1-16,-3 1 0 0,3 7-2 15,-3 3 1-15,-3 11-1 16,6 1-1-16,-3 7 1 15,1-1-1-15,-1 3 1 16,-1 2-2-16,1 2 1 16,-1 1-1-16,3 3-1 15,-1-1-1-15,0-2-3 16,0 3-1-16,-1 2 1 16,2 2 0-16,-2 2-17 15,0 0-24-15,-1 0-72 16,0 0-39-16,0 0-95 15,-3 0-68-15,-4 1 210 16</inkml:trace>
  <inkml:trace contextRef="#ctx0" brushRef="#br0" timeOffset="172202.78">24182 8481 815 0,'-40'33'405'15,"31"-30"-98"-15,2-2-46 16,3 0-36-16,2-1-33 16,1 0-72-16,1-1-31 0,0 0-41 15,0 0-15-15,0 0-15 16,3-18-4-16,39-30-5 16,-28 25-3-16,3 3-3 15,0 0 0-15,-2 9 4 16,0 2 4-16,-3 7 22 15,2 4 15-15,2 6 28 16,-3 1 12-16,10 12 6 16,0 3-3-16,2 1-12 15,5 5-9-15,-13-8-20 16,-2-1-10-16,-6-4-18 16,1-4-6-16,0-3-5 15,-1-3-2-15,-6-4-3 16,3 3 1-16,-6-4-9 15,-1-1-38-15,0 0-108 0,-1-1-80 16,1 0 128-16</inkml:trace>
  <inkml:trace contextRef="#ctx0" brushRef="#br0" timeOffset="173181.5">24256 10350 887 0,'43'-28'497'0,"-42"28"-129"15,1-2-56-15,-5 2-17 16,2 0-75-16,0 0-42 16,0 0-64-16,-8 5-26 0,-9 15-34 15,-26 28-8-15,30-27-15 16,1-1-4-16,6-1-8 16,3-3-3-16,6 0-8 15,4-3-2-15,9-1-3 16,2 0-2-16,13-3 1 15,5 1 1-15,2-5-1 16,1 2 2-16,-4-3 0 16,-3-1-1-16,-9-3-1 15,-1 1 0-15,-14 0-36 16,0-1-38-16,-2 2-101 16,-6-2-73-16,1 0-227 15,-1-2 297-15</inkml:trace>
  <inkml:trace contextRef="#ctx0" brushRef="#br0" timeOffset="173396.6">24411 10396 1111 0,'13'4'519'16,"-8"11"-163"-1,-4 1-47-15,1 11-43 0,-4 3-37 16,-2 7-87-16,3 0-29 15,-2 0-34-15,3-1-18 0,0-5-23 16,-1-1-10-16,1-6-13 16,0-13-5-1,0 0-5-15,0 1-18 0,0-3-75 16,-1-5-51-16,5-7-177 16,-3-4 41-16,5-3 155 15</inkml:trace>
  <inkml:trace contextRef="#ctx0" brushRef="#br0" timeOffset="182749.13">27539 8880 619 0,'-9'2'381'0,"1"5"42"15,-1 1-103-15,-1 1-38 16,1 1-29-16,6-5-68 16,0 0-28-16,1-5-35 15,0 0-11-15,2-2-29 16,-1 1-18-16,1-8-30 15,4-19-9-15,8-35-13 16,-2 19-2-16,-4-4-1 16,2-8-3-16,-4 2 1 15,-3 2-1-15,0 9-1 16,-1 9-1-16,-4 13 1 16,3 5 4-16,-2 10 8 15,-2 2 2-15,5 2 3 16,-3 0-7-16,3 0-9 0,0 1-3 15,0 0-4-15,0 0-2 16,0 1-56 0,0 0-33-16,0 0-97 0,0 0-64 15,0 0-143-15,0 0-184 16,2 15 377-16</inkml:trace>
  <inkml:trace contextRef="#ctx0" brushRef="#br0" timeOffset="183169.86">27375 8484 982 0,'-6'-6'449'0,"1"6"-160"16,2 0-38-16,-1 0-18 16,3 0-40-16,1 0-77 15,0 0-33-15,0-1-40 16,0 0-9-16,0-1-11 15,17-8-6-15,31-39-9 16,-24 24-2-16,0 3-2 16,-1 3-1-16,-2 1 0 15,-4 6-2-15,1 4-1 16,-3 5-1-16,0 6 6 16,-2 5 8-16,0 8 29 15,-1 8 12-15,2 4 18 16,-2 3 4-16,2-4-11 0,2-1-6 15,-1 0-13-15,3-4-7 16,-3-1-10-16,0-4-5 16,-4-6-9-16,-2-2-2 15,-4-4-5-15,-4-3 0 16,-1-1-4-16,-1-1-23 16,0 0-93-16,0-1-64 0,0 0-171 15,-10 0 206-15</inkml:trace>
  <inkml:trace contextRef="#ctx0" brushRef="#br0" timeOffset="184970.36">27477 10449 561 0,'-1'-2'367'0,"0"1"-10"16,-1 0-116-16,1 0-17 15,0-1-46-15,0-1-18 16,0 2-10-16,0-1-1 15,0 1-21-15,0 0-15 16,0 0-39-16,-6 0-18 16,-8 3-17-16,-27 19-8 15,37-7-13-15,-6 3-6 16,10 0-8-16,4 0-1 0,-1 0-2 16,1 1 2-16,6-1 3 15,0 0 2-15,6 2 5 16,8 0 4-16,6 2 6 15,0-1 4-15,-2-4 15 16,-2 1 7-16,-11-4 7 16,-6-1 0-16,-8-3-9 15,-4-4-4-15,-11 0-9 16,-6 0-4-16,-9-5-8 16,-3 3-11-16,-3-4-84 15,6-5-57-15,3-6-174 16,-1-6-131-16,14-14 278 15</inkml:trace>
  <inkml:trace contextRef="#ctx0" brushRef="#br0" timeOffset="185121.37">27459 10384 927 0,'8'-1'480'15,"5"3"-86"-15,0 2-90 16,6 1-80-16,2-1-43 15,5-1-93-15,1 0-31 16,0-6-31-16,0 3-9 0,-2-3-9 16,-2 1-13-16,-9 3-96 15,-5 0-71-15,-10 6 101 16</inkml:trace>
  <inkml:trace contextRef="#ctx0" brushRef="#br0" timeOffset="192975.79">25389 8765 632 0,'13'31'343'0,"-14"-25"-34"15,0 0-34-15,-1 5-17 16,3 1-24-16,-2 0-50 16,-4 2-22-16,1-5-35 15,-1 1-18-15,5-1-31 16,0-6-10-16,4-2-16 16,-2-1-6-16,-3-1-7 0,0 0-5 15,1 0-9-15,-1-15-4 16,5-42-9-16,-2 17-2 15,6-8-4-15,2-5-1 16,-3-9-1-16,3 4 0 16,-10 6-1-16,-1 6 0 15,0 16 0-15,1 14 0 0,-1 6-3 16,-1 2 10-16,-2 9 9 16,1-2 3-16,1 3 4 15,2-1-10-15,0 0-14 16,0 0-3-1,0 0-17-15,0 9-28 0,-1 1-68 16,0-3-48-16,-1-1-136 16,-1 5-79-16,1 1 239 15</inkml:trace>
  <inkml:trace contextRef="#ctx0" brushRef="#br0" timeOffset="193365.82">25264 8527 848 0,'-9'5'415'0,"-2"0"-116"16,5-1-53-16,3-2-39 0,3-2-35 15,2-2-69-15,-2 1-30 16,0 0-40-16,4-8-11 16,5-16-14-16,40-29-1 15,-28 30-3-15,1 4-3 16,2 3 11-16,-7 2 2 15,1 4 16-15,-3 3 13 16,-4 3 15-16,-3 0 8 16,4 8 3-16,-2-3-1 0,0 7-8 15,5 7-2 1,0 3-1-16,4 4-3 16,-2-2-6-16,0 1-4 0,-5-2-10 15,-1 1-3-15,-5-2-9 16,-1-4-4-16,-4-2-5 15,-1-5-1-15,0-1 1 16,0-1-19-16,-2-4-92 16,2 0-65-16,-2 0-166 15,1 0 193-15</inkml:trace>
  <inkml:trace contextRef="#ctx0" brushRef="#br0" timeOffset="195389.98">25336 10302 535 0,'12'-11'294'0,"-3"5"-45"16,-8-1-17-16,6 6-34 15,-7 0-10-15,0 1-17 16,0 0-17-16,-1 0-27 16,-1 0-17-16,-13 24-34 0,-37 36-6 15,24-17-17 1,3 6-4-16,6 4-10 0,2 0-4 15,7-2-12-15,2-3-5 16,10-9-10-16,4-5-4 16,9-9-4-16,4-5 0 15,7-11 0-15,2-5 1 16,2-12 3-16,2-6 1 0,-12-11 4 16,-5-7 1-16,-11-1 5 15,-4-1 2-15,-4 6 1 16,-4 2 0-16,-11 4 8 15,-8 5-1-15,-4 7 8 16,0 3 2-16,4 5-10 16,5 2-6-16,6 1-17 15,3 2-6-15,10 2-98 16,2 2-61-16,9 3-218 16,7 1 224-16</inkml:trace>
  <inkml:trace contextRef="#ctx0" brushRef="#br0" timeOffset="205722.84">3641 7597 719 0,'-7'-4'452'16,"-21"-20"-15"-16,29 24-159 15,1 3 2-15,1 7-39 16,1 5-24-16,0 11-47 16,-1 1-30-16,4 3-55 15,-1-1-24-15,5-3-35 16,0 2-10-16,-1-7-9 15,-3-4 1-15,-4-7-81 16,-1-2-58-16,-2-7-163 16,-1-3-128-16,0-15 268 15</inkml:trace>
  <inkml:trace contextRef="#ctx0" brushRef="#br0" timeOffset="205887.96">3531 7411 1406 0,'4'0'603'16,"11"4"-337"-16,1 2 1 16,2 2-88-16,2 1-52 15,1-3-76-15,3 1-18 16,-1-2-155-16,-3 6-73 0,-1 11 115 16</inkml:trace>
  <inkml:trace contextRef="#ctx0" brushRef="#br0" timeOffset="206272.97">3891 7551 1415 0,'17'16'589'0,"-13"7"-309"15,4 1-69-15,-3 4-24 16,-1 3-44-16,2-5-70 15,-2-1-25-15,4-7-25 16,0-5-6-16,-6-7-3 16,-1-3-1-16,-5-5-6 15,3 1-4-15,0-1-7 0,1-4-4 16,3-17 0-16,18-30 2 16,-5 28 4-16,-3 1 1 15,6 5 1-15,-8 6 7 16,5 10 16-16,1 4 7 15,0 8 15-15,5 2-1 16,-3 6-2-16,0 0-5 16,-3 1-11-16,-2 1-6 0,-2-5-11 15,-1-2-7-15,-5-3-73 16,-1-2-59-16,-1-5-161 16,-1-4-116-16,3-10 255 15</inkml:trace>
  <inkml:trace contextRef="#ctx0" brushRef="#br0" timeOffset="206464.2">4362 7550 1172 0,'17'10'641'16,"-1"4"-201"-16,1 8-85 16,-6 1-51-16,-3 6-125 15,-2-2-53-15,-8-1-74 16,4-3-22-16,-2-6-36 0,-2-5-46 15,2-9-121 1,0-3-87-16,0-11-245 0,-6-7 310 16</inkml:trace>
  <inkml:trace contextRef="#ctx0" brushRef="#br0" timeOffset="206605.52">4272 7436 1147 0,'-3'-13'603'0,"3"4"-176"16,7 5-124-16,1 1-23 15,7 3-99-15,1 4-48 0,6 2-82 16,3 3-25-16,4-4-145 16,-4 0-94-16,8 4 128 15</inkml:trace>
  <inkml:trace contextRef="#ctx0" brushRef="#br0" timeOffset="206829.52">4683 7305 1364 0,'-2'14'627'0,"2"-4"-240"15,0 10-86-15,0 13-77 16,2 5-55-16,2 20-87 16,3 2-25-16,5 7-29 15,4 0-8-15,7-12-15 16,5-6-5-16,3-17-7 0,0-9-47 15,0-19-115-15,-5-6-74 16,-13-22 133-16</inkml:trace>
  <inkml:trace contextRef="#ctx0" brushRef="#br0" timeOffset="207003.29">4608 7498 1465 0,'0'-3'626'0,"8"3"-346"15,3 2-11-15,11 5-84 16,2 3-60-16,9 2-89 16,3 0-25-16,5-2-100 15,7-2-69-15,-2-4-204 16,5 1 214-16</inkml:trace>
  <inkml:trace contextRef="#ctx0" brushRef="#br0" timeOffset="207343.96">5074 7596 602 0,'-6'-3'447'15,"5"2"132"-15,0 0-161 16,0 0-75-16,0 1-44 0,1 0-90 16,3 11-43-16,7 11-62 15,17 26-26-15,-13-30-41 16,-3 1-14-16,-3-4-40 15,-3 0-53-15,-2-8-129 16,-1-2-71-16,-3-8-213 16,0-3 295-16</inkml:trace>
  <inkml:trace contextRef="#ctx0" brushRef="#br0" timeOffset="207487.94">5004 7394 1343 0,'2'-1'590'0,"6"2"-309"16,1-1-15-16,7 6-111 16,-1 0-48-16,4-1-174 15,-1 2-118-15,8 7 115 0</inkml:trace>
  <inkml:trace contextRef="#ctx0" brushRef="#br0" timeOffset="207886.61">5466 7535 1284 0,'0'-3'662'0,"-8"-1"-240"0,2-1-112 15,-10-2-56-15,3 1-117 16,2 0-47-16,-3 1-58 16,-1 2-14-16,-1 4-18 15,1 0-5-15,1 12-9 16,3 7-3-16,4 7 4 15,3 6 4-15,6 0 5 16,5-5 1-16,3-7-3 16,6-7-2-16,-1-8-3 15,3-6 0-15,-2-8 2 16,4-3 2-16,-4-6 4 16,-4-3 2-16,-2 1 3 15,-7 3 2-15,-3 9 8 16,0 3 6-16,-2 6 11 0,2 5 7 15,4 8 3-15,-1 4-6 16,2 4-11-16,0-3-8 16,1-2-14-16,2-4-18 15,2-6-96-15,2-5-62 16,-5-12-162-16,9-5 197 16</inkml:trace>
  <inkml:trace contextRef="#ctx0" brushRef="#br0" timeOffset="208084.07">5618 7351 1220 0,'-4'14'602'0,"8"7"-144"15,-1 5-115-15,-1 11-70 32,0-19-60-32,0 1-102 0,3 55-39 0,5 6-36 15,1-2-12-15,0-44-17 16,2-8-37-16,-4-16-101 15,0-8-47-15,-2-13-147 16,-2-10-79-16,-1-9 268 16</inkml:trace>
  <inkml:trace contextRef="#ctx0" brushRef="#br0" timeOffset="208270.61">5802 7354 1341 0,'9'16'682'0,"-1"3"-251"15,0 10-145-15,3 7-56 16,-2 8-104-16,3 6-38 16,1 2-39-16,-5-6-12 15,8-7-17-15,-2-8-39 0,-1-13-105 16,3-5-65-16,-4-13-152 16,-4-8 199-16</inkml:trace>
  <inkml:trace contextRef="#ctx0" brushRef="#br0" timeOffset="208843.57">6061 7531 1587 0,'-1'10'661'15,"6"17"-399"-15,-1 5-6 16,3 13-67-16,4 2-41 16,4-6-61-16,2-5-22 15,5-15-40-15,0-9-15 16,1-16-35-16,-2-8-29 15,-1-12-42-15,-6-5-11 16,-5-1 14-16,-3-1 29 0,-6 6 46 16,1 4 14-1,-1 9 27-15,0 4 22 0,2 8 24 16,-2 7 7-16,2 9 3 16,2 8-11-16,3 12-7 15,2 6 3-15,9 4-1 16,6 1-7-16,3-2-9 15,3-2-12-15,0 0-15 16,-5-1-6-16,-11-1-7 16,-2-3 2-16,-12-9 4 15,-10-2 3-15,-6-10 2 16,-9-5-1-16,-14-11-4 16,-1-4-4-16,-1-9-5 15,2-3-3-15,13-1-12 16,3-1-14-16,11 2-62 0,5-1-54 15,15 0-129-15,9 2 134 16</inkml:trace>
  <inkml:trace contextRef="#ctx0" brushRef="#br0" timeOffset="209483.66">7549 7412 1032 0,'8'-7'478'16,"-1"2"-177"-16,-1 5-14 0,-4 11-15 16,1 2-19-1,0 17-58-15,-2 7-33 0,2 13-60 16,-2 4-30-16,4-2-35 15,-2-4-10-15,1-10-13 16,3-5-4-16,-4-13-4 16,3-7-1-16,-5-8-1 15,2 0 1-15,5-4 4 16,3 0 4-16,10 0 8 16,0-4 5-16,11-3 11 15,2 0 5-15,6-5 6 16,-1 2 0-16,-6-1-8 15,-8 1-7-15,-10 4-11 16,0-2-6-16,-13 5-67 16,-2-1-83-16,-6-3-38 15,-12 0 80-15</inkml:trace>
  <inkml:trace contextRef="#ctx0" brushRef="#br0" timeOffset="210333.3">8175 7491 1838 0,'-6'0'728'15,"5"-3"-511"-15,2 4-18 16,-1-2-75-16,0 0-38 16,21-4-47-16,35-11-6 15,-23 12-15-15,-2-1-4 0,-3 3-73 16,-2 3-56-16,-12 0-136 15,0 8-97-15,-16 2-180 16,-3 3 319-16</inkml:trace>
  <inkml:trace contextRef="#ctx0" brushRef="#br0" timeOffset="210490.93">8245 7601 878 0,'-10'10'536'16,"3"-4"-102"-16,7-3-81 15,1 2-31-15,7-4-75 16,2-1-35-16,6 0-56 15,3-1-33-15,6-1-59 16,-3-1-21-16,-1 0-27 16,-2-2-75-16,-9 1-175 15,8 3-93-15,-8 6 168 16</inkml:trace>
  <inkml:trace contextRef="#ctx0" brushRef="#br0" timeOffset="210771.48">8651 7308 1586 0,'-4'7'676'0,"4"-3"-319"16,3 4-95-16,-2 10-53 15,0 9-43-15,1 10-72 16,-1 11-18-16,1 7-12 15,2 2-6-15,0-3-20 16,2-6-9-16,0-11-15 16,-1-6-5-16,-1-14-19 15,0-3-23-15,-2-10-97 16,0-4-58-16,-1 0-127 16,-1-1 180-16</inkml:trace>
  <inkml:trace contextRef="#ctx0" brushRef="#br0" timeOffset="211022.56">9340 7722 1980 0,'1'5'801'16,"-7"0"-531"-16,-3 3-29 0,-6 2-110 15,-5-2-49-15,-1-2-82 16,1-1-60-16,1-2-134 16,4-3-102-16,6-2 171 15</inkml:trace>
  <inkml:trace contextRef="#ctx0" brushRef="#br0" timeOffset="211412.65">10029 7373 1560 0,'9'-1'641'15,"2"1"-384"-15,-5 3 4 16,5 17-40-16,-8 4-40 15,2 13-65-15,0 5-19 0,-2 7-35 16,0 1-17-16,-1-4-24 16,4-4-6-16,-4-15-34 15,2-7-47-15,-4-11-79 16,-6-9-46-16,-3-9-89 16,-1-4-21-16,-3-13-91 15,3-2-72-15,6-9 303 16</inkml:trace>
  <inkml:trace contextRef="#ctx0" brushRef="#br0" timeOffset="211770.53">10021 7393 656 0,'5'-32'436'16,"1"8"-37"-16,3 11-50 15,10 7-27-15,2 6-60 16,8 4-33-16,1 5-57 16,-5 1-23-16,1 6-47 15,-1-3-21-15,-7 2-41 0,-3 3-13 16,-8 1-13-16,-6 2 0 15,-7-3 2-15,-6-2-1 16,-9-2-1-16,-2 4-3 16,3-4 0-16,2 0-3 15,12-3-2-15,4-2-1 16,6 3 3-16,6 0 5 16,7 2 13-16,4 2 5 0,2-3 5 15,1 0-4-15,3-2-8 16,-4-1-5-16,0-4-9 15,-3 2-1-15,-8-2-19 16,-1-1-55-16,-8-2-131 16,-6-3-74-16,-3-5 147 15</inkml:trace>
  <inkml:trace contextRef="#ctx0" brushRef="#br0" timeOffset="211929.61">10453 7504 1835 0,'13'0'714'0,"-11"-7"-508"16,4 2-46-16,6 2-68 16,5-1-39-16,5 3-52 0,0-7-42 15,1 7-115-15,-4 0-75 16,-7 4-209-16,-3 16 265 15</inkml:trace>
  <inkml:trace contextRef="#ctx0" brushRef="#br0" timeOffset="212078.68">10452 7634 976 0,'-11'4'505'16,"14"1"-106"-16,0-2-62 0,6-1-60 16,-1 0-24-16,5-3-73 15,3-1-45-15,0-4-76 16,7 0-25-16,-4 1-71 15,4 1-74-15,-4 4 342 16,-1 3-214-16</inkml:trace>
  <inkml:trace contextRef="#ctx0" brushRef="#br0" timeOffset="212649.29">10964 7400 1371 0,'5'11'639'0,"-5"2"-225"16,4 4-95-16,1 7-64 15,-4-1-49 1,-1-12-84-16,1 1-32 0,2 39-40 16,-4-2-13-16,2-5-19 15,-2-22-6-15,1-13-5 16,0-2-2-16,-2-7-3 15,2 0-2-15,0-1-4 16,0 0-3-16,0-1-3 16,0 1 0-16,2-13-1 15,5-12 2-15,12-33 0 16,-7 23 0-16,1 4 3 16,8 1 1-16,-2 8 3 15,2 7 2-15,1 7 3 16,-5 9 6-16,6 9 11 0,-1 6 2 15,0 9 4-15,-1 0-1 16,-7 8-2-16,-2 0 0 16,-8-3-3-16,-3-1-2 15,-1-6-7-15,-1-6-14 16,0-7-110-16,0-6-67 16,1-4-146-16,0-3 180 15</inkml:trace>
  <inkml:trace contextRef="#ctx0" brushRef="#br0" timeOffset="-210578.07">3842 9234 913 0,'-1'0'431'0,"0"0"-132"16,0 0-72-16,0 0-10 15,0 0-33-15,-1 0-38 16,1 0-11-16,1 0-13 16,0 0-6-16,3 4-20 31,-3-3-13-31,15 27-18 0,37 42-13 0,-24-15-21 16,-4 4-8-16,-8-21-11 0,-1 0-4 15,-6-13-2-15,8-8-3 16,-5-8 0-16,1-8-3 15,-1-6 0-15,-6-7 0 16,1-11-2-16,1-6 1 16,-2-7-1-16,1 1 0 15,-4 7 2-15,3 7 0 16,-1 14 0-16,3 4 0 0,2 9 2 16,1 5 1-16,4 8 7 15,0 5 3-15,7-1 14 16,-1-1 10-16,4-6 9 15,-2-2 0-15,-1-10-13 16,-1-3-11-16,-4-6-10 16,0-7-1-16,-8-9 0 15,-3-3 0-15,-2-7-1 16,-2 0-8-16,0 3-49 16,-5 4-51-16,-4 11-139 15,-3 7-97-15,-2 17 204 16</inkml:trace>
  <inkml:trace contextRef="#ctx0" brushRef="#br0" timeOffset="-210092.46">4477 9072 796 0,'7'4'493'16,"-7"-2"66"-16,7 2-218 15,-2 8-72-15,-1 7-21 0,6 10-73 16,-6 7-34-16,9 5-47 16,-2 3-22-16,3 4-28 15,3-1-12-15,1 1-16 16,-2-6-3-16,-5-13-5 15,-3-5-1-15,-6-15 0 16,0-1 0-16,-2-8 1 16,-2-3-2-16,2-6-6 15,0-8-4-15,0-9-6 16,2-5 0-16,0-2 4 16,1 1 2-16,3 6 3 15,3 5 0-15,3 10 1 16,-1 3-1-16,4 9 1 15,-1 4 3-15,2 6 5 16,0 5 4-16,-1 7 7 0,0 2 3 16,-7 7 2-16,-1-3-2 15,-5 1-5-15,-2-5-4 16,1-9-29-16,0-7-65 16,1-9-155-16,4-7-106 15,2-11 193-15</inkml:trace>
  <inkml:trace contextRef="#ctx0" brushRef="#br0" timeOffset="-209902.66">4974 9330 1116 0,'11'7'611'16,"1"5"-166"-16,-7 4-124 16,4 3-39-16,-6 3-110 15,-3-1-51-15,2 0-69 16,-4-5-24-16,7-6-57 15,-4-3-50-15,-1-8-136 16,7-5-77-16,-14-11-211 16,5-2 305-16</inkml:trace>
  <inkml:trace contextRef="#ctx0" brushRef="#br0" timeOffset="-209763.42">4901 9193 775 0,'-7'-28'483'0,"6"14"13"16,3 1-118-16,9 6-86 15,0 4-34-15,3 6-73 0,-3 3-41 16,-1 5-69-16,-1 1-47 16,0 0-193-16,5 0-50 15,4-2 112-15</inkml:trace>
  <inkml:trace contextRef="#ctx0" brushRef="#br0" timeOffset="-209509.2">5219 9078 1711 0,'0'8'684'0,"4"10"-451"15,0 6-11-15,3 9-51 16,0 7-50-16,-1 8-64 15,0 0-16-15,0 1-21 16,0-5-1-16,3-23-95 31,-4-12-62-31,-1 2-142 0,18 23-95 0,-5-16 239 16</inkml:trace>
  <inkml:trace contextRef="#ctx0" brushRef="#br0" timeOffset="-209186.95">5453 9420 1117 0,'15'-4'596'0,"6"-3"-208"15,-5-1-96-15,4-5-59 0,-3-4-116 16,-2-6-37-16,0-3-47 16,-4-1-11-16,-7-2-5 15,-4 10 1-15,-11 1 5 16,-3 7-3-16,-1 9 15 15,-1 3 7-15,4 12 12 16,5 2 7-16,0 7-14 16,3 2-5-16,5 1 2 15,2 5 1-15,4-3 7 16,2-1 0-16,6 1-15 16,0-2-9-16,8-4-14 15,3-4 5-15,4-10-105 16,4-5-77-16,2-8-717 15,4-3 590-15</inkml:trace>
  <inkml:trace contextRef="#ctx0" brushRef="#br0" timeOffset="-208555.94">6765 9064 1179 0,'3'-4'543'0,"-1"3"-188"0,2 1-78 16,-4 0-31-16,0 0-38 16,6 29-73-16,0 44-35 15,-6-28-45-15,0 1-19 16,2-7-21-16,3 1-5 16,0-4-4-16,1-3 0 15,-3-3-1-15,3-5 1 16,-5-7 1-16,-1-4-1 0,1-7 8 15,1-3 3-15,4-2 5 16,10 1 7-16,8-3 14 16,4-2 4-16,7-2 13 15,2-1 0-15,-6-1-12 16,-1 2-7-16,-3 2-16 16,-5 2-5-16,-3 0-8 15,-4 0-1-15,-8 1-20 16,-4-1-26-16,-6 0-143 15,2 0-97-15,-1 0 163 16</inkml:trace>
  <inkml:trace contextRef="#ctx0" brushRef="#br0" timeOffset="-208106.1">7656 9039 906 0,'-6'-4'503'0,"6"3"-28"15,-2 0-112-15,1 1-89 16,0 0-40-16,0 0-83 15,-17 8-45-15,-37 19-36 16,28-10-12-16,-3 3-28 16,2 0 0-16,9 0-1 15,4 0 2-15,6-3 7 16,-1-5-5-16,10 0-7 16,-3-4-5-16,10 4-7 15,6 2 0-15,4-5-2 16,7 3 1-16,-1-10-4 15,4 0-2-15,-3-1 7 16,-1 0-41-16,-6 2-142 16,-4 3-96-16,-10-5-476 15,-4 4 474-15</inkml:trace>
  <inkml:trace contextRef="#ctx0" brushRef="#br0" timeOffset="-207972.97">7457 9391 1266 0,'-1'0'622'0,"-3"0"-232"16,14 1-110-16,3 2-33 16,3 1-63-16,3 0-41 15,3 0-60-15,-1-3-25 0,-2 0-36 16,3 1 6-16,-4 0-147 16,-4-1-100-16,6 8 137 15</inkml:trace>
  <inkml:trace contextRef="#ctx0" brushRef="#br0" timeOffset="-207579.14">8108 9065 1370 0,'-6'-4'667'0,"2"0"-241"16,4 4-173-16,2 3-27 15,-2-3-70-15,2 17-33 0,7 51-45 16,-8-24-15-16,0 3-27 16,3-1-11-16,1-6-13 15,3-7-6-15,-2-8-40 16,1-9-60-16,-2-10-130 16,-1-4-75-16,-4-12-148 15,0-4-88-15,-7-11 351 16</inkml:trace>
  <inkml:trace contextRef="#ctx0" brushRef="#br0" timeOffset="-207158.12">8096 9045 783 0,'1'-15'480'0,"11"5"3"16,-1 0-125-16,6 3-94 15,2 0-37-15,3 2-69 0,1 1-25 16,2 3-39-16,2 2-15 15,1 5-23-15,1 5-11 16,-1 4-20-16,-6 2-8 16,-8 3-6-16,-6 3 0 15,-12 0 2-15,-7 1 1 16,-12 0 2-16,-3-1-1 16,-2-5-2-16,-1-4-2 15,8-4-1-15,4-6-1 16,7 3-3-16,3 0-2 0,4-2 1 15,3 0 1-15,7-1 7 16,4-2 8-16,8 12 8 16,5-1 5-16,11 3 3 15,2 5 2-15,4-6-1 16,-3 2-3-16,-6 3-5 16,-2-3-6-16,-13 4-7 15,1-2-2-15,-7-6-14 16,-5-1-24-16,-5-11-115 15,-2-1-74-15,-5-2 21 16,6 2 77-16</inkml:trace>
  <inkml:trace contextRef="#ctx0" brushRef="#br0" timeOffset="-195138.69">5833 10741 710 0,'1'-6'407'0,"0"1"-36"16,-1 4-51-16,0 0-55 15,0 0-30-15,0 0-55 16,0-1-20-16,0 1-23 16,9 4-14-16,3 7-25 15,23 53-16-15,-26-26-37 16,0-1-14-16,-2-7-19 15,7-8-4-15,-13-9-33 16,0-7-42-16,0-8-105 16,-4-7-69-16,-1-12-151 0,-1-8-112 15,-12-7 326-15</inkml:trace>
  <inkml:trace contextRef="#ctx0" brushRef="#br0" timeOffset="-194989.72">5724 10509 1004 0,'-10'-17'488'15,"5"6"-158"-15,4 3-30 16,2 8-59-16,4 0-30 0,5 6-72 16,1 3-28-16,9 3-58 15,3-1-12-15,7 0-154 16,4 1-117-16,6-1 145 16</inkml:trace>
  <inkml:trace contextRef="#ctx0" brushRef="#br0" timeOffset="-194704.54">6372 10453 1459 0,'-9'-8'616'0,"-11"1"-344"15,-2-2-29-15,-4 7-71 16,-1 2-29-16,4 6-51 15,0 6-17-15,4 9-19 16,1 6-8-16,8 15-15 16,8 5-7-16,6 11-10 0,9 7-6 15,3 6-5-15,-1 0-1 16,7 2-1-16,0-5 0 16,1-13 6-16,0-1-34 15,-8-19-128-15,-7-6-96 16,-10-16 136-16</inkml:trace>
  <inkml:trace contextRef="#ctx0" brushRef="#br0" timeOffset="-194529.1">6065 10800 1306 0,'15'-14'621'15,"1"2"-291"-15,12 3-88 16,-2-1-40-16,4 7-102 15,0 0-39-15,3-1-53 16,1 4-63-16,8-3-172 16,5 4 150-16</inkml:trace>
  <inkml:trace contextRef="#ctx0" brushRef="#br0" timeOffset="-193867.02">7439 10800 1026 0,'4'-18'547'15,"-4"3"-111"-15,-3-8-207 16,-6-2-22-16,-4 2-75 16,-7-3-31-16,-10 5-38 15,-2 2 1-15,-6 7-2 16,4 9 0-16,2 14-8 16,2 8-8-16,4 13-7 0,5 8-8 15,9 6-11-15,8 1-4 16,8-8-7-16,7-5 1 15,9-11-6-15,3-6-1 16,2-11-3-16,1-4-3 16,4-13-4-16,-1-7-14 15,1-11-11-15,2-1 0 0,-7-2 4 16,-6 6 14-16,-2 10 14 16,-7 9 2-16,0 11 10 15,0 2 7-15,-4 7 14 16,3 2 7-16,-9 3 11 15,4 5 1-15,-4 1-1 16,1-3-5-16,4-1-20 16,-3-1-16-16,7-7-111 15,5-2-72-15,2-6-165 16,-1-4 188-16</inkml:trace>
  <inkml:trace contextRef="#ctx0" brushRef="#br0" timeOffset="-193257.07">7731 10894 1306 0,'0'0'578'0,"0"0"-264"15,0 0-13-15,1 7-65 16,0 8-47-16,28 37-87 15,-28-24-27-15,0 2-36 0,2-2-12 16,1-1-15-16,-2-4-4 16,2-6-3-16,-2-2 0 15,1-6 0-15,-1 0 0 16,3-6-1 0,-3-2 0-16,2 1 7 0,-4-2 7 15,11 1 12-15,17 2 2 16,33-3 1-16,-27-5-4 0,-10 4-5 15,-3-2-3-15,-9 2-7 16,-7-3-1-16,-4-1-24 16,-3 7-65-16,0-3-173 15,1 0-4-15,1 0 121 16</inkml:trace>
  <inkml:trace contextRef="#ctx0" brushRef="#br0" timeOffset="-192953.16">8146 10876 1250 0,'-11'1'608'0,"5"1"-252"16,8-1-101-16,7 1-22 16,8-1-66-16,5 0-28 15,9-1-55-15,4-1-23 16,6-1-34-16,1-1-10 0,-3 1-17 16,-3-1-58-16,-14 0-159 15,-9 0-103-15,-5 1 177 16</inkml:trace>
  <inkml:trace contextRef="#ctx0" brushRef="#br0" timeOffset="-192753.91">8287 10704 1187 0,'3'0'572'0,"-1"3"-165"15,2 8-74-15,2 13-78 16,-2 8-48-16,4 14-106 15,-2 0-36-15,2 3-40 16,0-5-10-16,-1-10-29 16,2-7-44-16,1-17-137 15,0-7-80-15,-5-14 158 16</inkml:trace>
  <inkml:trace contextRef="#ctx0" brushRef="#br0" timeOffset="-192254.52">8959 10747 1039 0,'1'-24'530'15,"0"1"-151"-15,-6-5-121 16,-3 3 4-16,-3 0-61 16,-9-1-39-16,4 10-65 15,-3 1-22-15,-8 11-28 16,-1 4-8-16,-4 13-18 16,3 9-7-16,8 10-13 15,4 9-1-15,10 2-3 16,8-1-1-16,10-3 5 15,4-6 1-15,3-14 1 16,2-5 0-16,4-12-3 16,0-6 0-16,6-10-1 0,-1-5 0 15,0-4 0-15,-4-2 1 16,-12 6 2-16,-1 2 1 16,-9 8 1-16,2 8 2 15,0 4 18-15,-3 7 13 16,2 12 17-16,-1 4 8 15,-1 5-13-15,3 0-11 0,-1-5-20 16,2-5-8-16,4-7-69 16,0-3-75-16,4-11-183 15,1-3-148-15,11-6 283 16</inkml:trace>
  <inkml:trace contextRef="#ctx0" brushRef="#br0" timeOffset="-192039.64">9275 10791 1556 0,'9'16'683'0,"1"13"-341"16,-3 6-58-16,-1 11-90 16,-4 0-63-16,1 0-84 15,2-2-22-15,0-13-18 16,2-11-44-16,-5-13-114 15,-1-9-74-15,-3-14-201 0,-3-2-119 16,-2-7 349-16</inkml:trace>
  <inkml:trace contextRef="#ctx0" brushRef="#br0" timeOffset="-191698.13">9264 10866 896 0,'6'-12'456'15,"3"3"-115"-15,6-2-56 0,6 2-53 16,4 0-26-16,3-2-51 15,2 7-23-15,-3 2-43 16,-3 2-15-16,-2 9-23 16,-2-1-15-16,-12 7-17 15,-5 0-2-15,-10 6 3 16,-9 0 0-16,-4-1-1 16,8 3-3-16,0-3-8 15,6-1 3-15,2-2 12 16,0 1 7-16,3-3 21 15,-2 1 0-15,13 0-5 16,3-3-5-16,2-1-11 16,1-5-3-16,-1 1-8 15,3 0-3-15,0-1-6 16,-2 0 2-16,-11-2-66 16,-5-4-75-16,-2-5-95 0,2 3 119 15</inkml:trace>
  <inkml:trace contextRef="#ctx0" brushRef="#br0" timeOffset="-191266.16">9861 10741 1184 0,'0'-3'580'16,"-6"3"-178"-16,4-2-75 15,2 2-90-15,1 0-38 16,24 0-83-16,29-4-34 15,-24-1-50-15,1 4-18 16,-3-4-58-16,0 4-68 16,-3 1-175-16,-4 0-114 0,-11 10 237 15</inkml:trace>
  <inkml:trace contextRef="#ctx0" brushRef="#br0" timeOffset="-191101.44">9947 10866 1079 0,'0'3'557'15,"-4"-3"-171"-15,13 1-76 16,-1 2-25-16,3 0-46 16,5-1-37-16,6 0-87 15,3-1-33-15,4 0-53 16,1-2-5-16,-8 0-106 16,-1 0-80-16,-4 4 102 15</inkml:trace>
  <inkml:trace contextRef="#ctx0" brushRef="#br0" timeOffset="-188207.67">10638 10408 971 0,'-38'-56'454'0,"36"51"-151"15,1 1-38-15,-1 4-36 0,2 0-15 16,0 0-43-16,6 29-22 15,11 48-29-15,-10-24-15 16,3 7-31-16,-2 1-12 16,-1-9-22-16,1-4-13 15,-2-8-14-15,0-8-4 16,-4-8-3-16,0-5 0 16,-3-10-1-16,-3-5 1 15,-3-5-4-15,-4-4-5 0,0-8-12 16,-1-3-5-16,4-5-5 15,2-8 2-15,6-1 6 16,4-2 2-16,12 1 6 16,1 6 2-16,8 8 4 15,4 8 2-15,2 3 1 16,4 9 4-16,1 6 12 16,4 4 6-16,-7 10 10 15,-3 2 2-15,-8 2-2 16,-14 1 0-16,-4 1 0 15,-12-4 0-15,-8 0-1 16,-9-4-5-16,-13-7-6 16,1 0-2-16,-7-4-7 15,5-1-4-15,12-1-6 16,8-5-2-16,13-2-40 16,6-1-48-16,13-6-129 15,7 1-66-15,3-1 166 0</inkml:trace>
  <inkml:trace contextRef="#ctx0" brushRef="#br0" timeOffset="-187633.88">11574 10882 1336 0,'-1'0'571'0,"0"0"-273"15,0 0-76-15,-8 4-53 16,-6 5-43-16,-34 18-81 16,29-22-60-16,-5 0-126 15,-4 1-89-15,-6-3 126 16</inkml:trace>
  <inkml:trace contextRef="#ctx0" brushRef="#br0" timeOffset="-186989.24">12284 10535 1187 0,'2'-2'553'0,"2"-1"-237"15,-4 1-83-15,0 1-15 16,0 1-47-16,9 26-31 15,-1 46-45-15,-8-23-17 16,5 1-35-16,7 0-16 16,8-11-22-16,-4-7-25 15,13-16-98-15,-9-8-71 16,-2-15-236-16,-1-6 260 0</inkml:trace>
  <inkml:trace contextRef="#ctx0" brushRef="#br0" timeOffset="-186819.74">12136 10645 1134 0,'-33'0'549'0,"19"-7"-172"15,4-1-34-15,10 7-112 16,9 1-53-16,7 6-113 16,7-1-31-16,9 2-27 15,1-6-23-15,5-1-123 16,-2-5-99-16,4 5 140 15</inkml:trace>
  <inkml:trace contextRef="#ctx0" brushRef="#br0" timeOffset="-186231.02">12499 10445 803 0,'-3'7'518'16,"3"5"95"-16,12 6-243 15,-7 11-99-15,-4 8-41 16,3 7-102-16,-3 2-42 16,-1 2-45-16,8-1-11 0,-2-4-15 15,-6-6-5-15,0-13-4 16,0-8-2-16,0-13-5 16,2-6-8-16,2-13-25 15,-4-3-11-15,1-10-6 16,2 3 6-16,2-1 25 15,1 7 10-15,6 7 10 16,1 3 2-16,4 8 25 16,1-2 12-16,7 12 27 15,2-3 14-15,5 12 4 16,2 1-3-16,6-4-17 16,2-1-13-16,4-10-24 15,0-3-7-15,-10-13-10 16,5-3-6-16,-10-12-16 15,-5-5-11-15,-5 1-12 16,-13-2 2-16,-8 10 14 0,-8 5 11 16,1 4 14-16,-7 3 3 15,-1 14 7-15,2 5 5 16,-5 10 9-16,5 9 3 16,2-1 3-16,8-7 4 15,0 0 2-15,3 21-3 16,6-3-9-16,7-5-10 15,6-4-11-15,1-11-3 0,5-6-5 16,1-1-19-16,-3-10-97 16,0-2-66-16,-7-2-183 15,-3-4-145-15,1 6 327 16</inkml:trace>
  <inkml:trace contextRef="#ctx0" brushRef="#br0" timeOffset="-185861.83">13234 10613 1169 0,'10'10'572'0,"-1"-1"-146"15,-2 1-61-15,1 12-58 16,-3-5-48-16,-1 8-107 16,0 4-43-16,2-5-55 0,-1 1-22 15,0-8-21 1,-1-5-5-16,-3-9-7 0,-1 0-4 15,1-11-12-15,0-4-7 16,6-7-10-16,-2-3-2 16,5-2 8-16,-1 2 6 15,1-1 15-15,3 5 5 16,2 2 2-16,3 7 8 16,6 12 23-16,-1 6 8 0,-3 14 21 15,0 4 1-15,-10 8-15 16,-8 3-8-16,8-1-30 15,-3-7-46-15,4-10-168 16,4-9 91-16,8-11 31 16</inkml:trace>
  <inkml:trace contextRef="#ctx0" brushRef="#br0" timeOffset="-185325.54">14171 10658 1256 0,'7'3'540'0,"5"0"-236"0,4 3-70 16,3 9 0-1,1 3-29-15,-2 10-74 0,2 4-31 16,-2-4-51-16,-2 1-19 16,-4-13-17-16,-5-3-4 15,-6-7 6-15,-3-6 2 16,-10-9-1-16,-3-6-1 15,-8-14-10-15,1-4-3 16,3-2-2-16,-1-1-3 16,10 3-3-16,2-1-1 0,12 4-3 15,7 3-21-15,6 9-71 16,4 6-50-16,5 12-162 16,-1 1-370-16,3 7 465 15</inkml:trace>
  <inkml:trace contextRef="#ctx0" brushRef="#br0" timeOffset="-185030.92">14513 10775 1009 0,'11'3'568'16,"9"0"-70"-16,-3-7-234 15,1-4-14-15,-3-5-85 16,0-2-46-16,-3-4-63 15,-3-2-18-15,-6-2-18 0,-5 0-3 16,-8 4 2-16,-2 3-1 16,-6 8 6-16,-2 4 7 15,5 11 6-15,-2 4 7 16,7 12 2-16,8 5-3 16,3 4-12-16,6-1-6 15,7 2-14-15,0-3-5 16,10-3-5-16,3-8-1 0,5-10-50 15,3-6-54-15,3-8-148 16,2-10 13-16,-7-8 129 16</inkml:trace>
  <inkml:trace contextRef="#ctx0" brushRef="#br0" timeOffset="-184828.22">14928 10470 1370 0,'8'22'645'0,"-12"14"-216"16,3 13-87-16,-3 9-86 16,4 3-59-16,11 0-109 15,-6-6-34-15,7-10-33 16,4-9-7-16,0-18-64 16,12-10-53-16,-4-14-121 15,-1-10-82-15,-9-5-196 0,-5-2 309 16</inkml:trace>
  <inkml:trace contextRef="#ctx0" brushRef="#br0" timeOffset="-184407.44">14794 10697 1044 0,'-9'3'516'16,"5"-3"-138"-16,9 0-87 16,10 0-74-16,5 3-41 15,11-3-81-15,1-4-36 0,3 1-38 16,1-4-6-16,-3-1-4 15,2-1-2-15,0 0-3 16,-14 7-2 0,-11 1 0-16,1 0-2 0,26 1 9 15,-7 6 8-15,-8 7 22 16,-15 3 18-16,-2 12 26 16,0 3 8-16,-2 5-3 15,3 0-10-15,0-10-31 16,1-3-16-16,3-13-21 15,-2-6-4-15,2-12-7 16,0-3 0-16,-1-12-6 16,3-2-4-16,2 2-5 0,0 0 0 15,-4 11 6-15,1 5 3 16,-7 7 6-16,0 6 3 16,-2 6 3-16,-4-1 3 15,2 7 5-15,0 3-3 16,1 0-3-16,6 1-4 15,-2-9-32-15,3-4-58 16,1-6-128-16,-1-5-94 16,3-5 178-16</inkml:trace>
  <inkml:trace contextRef="#ctx0" brushRef="#br0" timeOffset="-184148.13">15502 10751 1421 0,'11'10'650'0,"0"8"-283"16,-5 5-37-16,1 1-63 16,-4 1-57-16,3-5-81 15,-1-3-31-15,-3-9-48 16,-2-2-11-16,-3-7-15 16,-7-6-5-16,5-6-7 15,-3-3-6-15,2-5-5 16,6 1-2-16,0 0-5 15,5 2-18-15,2 2-103 0,6 0-74 16,-1 0-184-16,5 6 91 16,5 1 164-16</inkml:trace>
  <inkml:trace contextRef="#ctx0" brushRef="#br0" timeOffset="-183767.67">15677 10705 1614 0,'5'4'699'16,"2"9"-375"-16,28 35-35 0,-31-20-74 15,0-2-59-15,-3-1-81 16,-1-2-23-16,-1-10-33 16,0-4-7-16,-2-9-8 15,0-4-10-15,2-9-20 16,1-3-7-16,2-6-10 15,4-1 5-15,6 2 13 16,2 0 6-16,5 5 11 16,4 5 3-16,-3 6 5 15,9 3 10-15,-7 4 19 16,-11 6 10 0,1-1 17-16,11 15 4 0,-12 8-6 15,-3 3-8-15,-2-7-12 0,-6-4-24 16,-2-9-111-16,-6-8-91 15,-3-8-512-15,2-3 459 16</inkml:trace>
  <inkml:trace contextRef="#ctx0" brushRef="#br0" timeOffset="-183342.33">16555 10295 1470 0,'3'1'681'16,"4"3"-321"-16,5 8-101 16,1 3-17-16,1 7-103 15,2 0-49-15,-2-2-54 0,-1-4-34 16,-1-6-139-16,-3-4-88 16,0-6-504-16,2 0 467 15</inkml:trace>
  <inkml:trace contextRef="#ctx0" brushRef="#br0" timeOffset="-183148.87">16794 10247 1289 0,'5'0'659'0,"4"7"-228"0,1 0-112 16,0 1-34-16,2 14-87 16,-4-5-46-16,-1 3-73 15,6 1-24-15,-2-8-37 16,1-4-16-16,0-5-110 15,-4-4-73-15,2-1-185 16,0 1-211-16,3 8 378 16</inkml:trace>
  <inkml:trace contextRef="#ctx0" brushRef="#br0" timeOffset="-182763.61">17182 10323 823 0,'-1'1'472'0,"1"-1"-111"0,0 3-34 16,0-3-3-16,0 0-46 15,0 0-31-15,0 0-52 16,4 14-27-16,1 3-42 16,17 32-15-16,-7-25-30 15,4 1-19-15,-2-2-26 16,-1-4-10-16,-5-5-109 15,-6-3-86-15,-5-9 163 16,0-3-62-16</inkml:trace>
  <inkml:trace contextRef="#ctx0" brushRef="#br0" timeOffset="-182462.55">17474 10342 1654 0,'-7'10'747'0,"-1"3"-388"16,3 5-171-16,-10 3-37 16,-1-4-102-16,-2 1-24 15,-5-4-12-15,7-1-4 16,2-1-5-16,2-1-4 16,8 2-1-16,2 3 0 15,5 4 4-15,0 4 9 0,3 5 24 16,0-1 8-16,0 3 10 15,1 2 0-15,-2 1-17 16,0 2-8-16,1 1-11 16,-3-4-6-16,7-8-18 15,-6-6-74-15,2-19-167 16,2-9 395-16,-3-6-184 16</inkml:trace>
  <inkml:trace contextRef="#ctx0" brushRef="#br0" timeOffset="-182263.24">17544 10501 1763 0,'-7'7'734'0,"13"-4"-392"0,4 2-123 15,6-1-51 1,1-2-51-16,5-3-75 0,4-4-12 15,-3 0-14-15,-2 1-5 16,-6 1-98-16,-4 2-72 16,-11 1-191-16,-4 1-181 15,-6 0 341-15</inkml:trace>
  <inkml:trace contextRef="#ctx0" brushRef="#br0" timeOffset="-182093.5">17618 10503 1099 0,'-37'21'518'0,"36"-2"-172"15,1 3-21-15,0 7-33 16,0 5-27-16,2-2-80 16,1-3-44-16,2-1-73 15,0-4-30-15,0-7-50 16,-2 0-44-16,-1-5-108 16,-2-2-69-16,1-2-127 15,-1-2 212-15</inkml:trace>
  <inkml:trace contextRef="#ctx0" brushRef="#br0" timeOffset="-181922.12">17591 10693 1245 0,'10'-2'567'0,"5"-1"-259"0,1 2-18 16,1 1-98-16,0-3-55 15,2-1-84-15,1-4-34 16,-2 0-91-16,-3 3-66 15,-6 1-188-15,-3 4-181 16,-7 14 322-16</inkml:trace>
  <inkml:trace contextRef="#ctx0" brushRef="#br0" timeOffset="-181758.96">17650 10795 864 0,'4'4'503'0,"4"0"-106"0,5-2-75 16,1-2-10-16,7-1-101 15,2-1-50-15,3-8-93 16,1 4-46-16,0-4-147 16,-1 0-36-16,-10 7 85 15</inkml:trace>
  <inkml:trace contextRef="#ctx0" brushRef="#br0" timeOffset="-181369.34">18120 10487 1510 0,'-13'-3'707'0,"-1"-1"-331"16,-8 2-170-16,-1 2-37 16,-3 3-102-16,4 5-23 15,5 5-15-15,4 5-2 16,15 5-11-16,-3 0-6 15,13 0-6-15,10-1 2 0,4-5 14 16,9 1 8-16,3-4 23 16,-3 1 10-16,-3 3 11 15,-4-2 3-15,-8 4-4 16,-4-5-9-16,-13 2-15 16,-4 1-8-16,-11-4-15 15,-2 1-7-15,-5-9-9 16,-2-2-9-16,0-4-45 15,2-3-53-15,1 2-125 16,5 1-68-16,7 4-519 16,9 5 542-16</inkml:trace>
  <inkml:trace contextRef="#ctx0" brushRef="#br0" timeOffset="-181070.75">18530 10220 1633 0,'2'3'674'0,"-3"2"-412"15,-1 4-7-15,-7 8-75 16,-6-1-55-16,-1 7-82 16,-2-4-19-16,12 0-81 15,-1-3-63-15,7-8-179 16,5-1-143-16,9-7 275 15</inkml:trace>
  <inkml:trace contextRef="#ctx0" brushRef="#br0" timeOffset="-180871.7">18694 10265 715 0,'11'-10'460'0,"-1"13"46"0,-2 0-94 15,-7 7-49-15,-3 4-46 16,-8 4-94-16,-3 4-47 15,-7-1-87-15,0 1-27 16,1-7-104-16,2-4-78 16,9-7-186-16,4-4-372 15,8 3 445-15</inkml:trace>
  <inkml:trace contextRef="#ctx0" brushRef="#br0" timeOffset="-176038.57">15091 9770 866 0,'-3'6'431'0,"3"-1"-94"16,1-1-47-16,0-3-9 15,-1-1-21-15,0 0-59 16,0-1-30-16,0 0-62 15,0-5-29-15,0-23-42 16,3-43-13-16,2 29-13 16,1-2-4-16,5 8-4 15,-1 2-1-15,0 6 0 0,-2 5-1 16,-5 7 1-16,1 5-1 16,-3 6-1-16,-1 4-1 15,-2 6-9-15,1-4-31 16,0 0-129-16,-4 18-48 15,-3 28 117-15</inkml:trace>
  <inkml:trace contextRef="#ctx0" brushRef="#br0" timeOffset="-175793.1">15078 9473 1055 0,'-70'-19'505'0,"70"17"-161"15,1-1-40-15,3-6-69 16,8 0-18-16,0-5-65 16,10 0-28-16,4 3-44 15,1 3-19-15,4 8-23 16,-3 4-7-16,1 8-8 16,-1 2 0-16,-2 3-1 15,-4 2 0-15,-5 0-8 16,-4-4-2-16,-9-5-54 15,-4-4-51-15,-8-2-150 0,-4-2-91 16,-9-1 203-16</inkml:trace>
  <inkml:trace contextRef="#ctx0" brushRef="#br0" timeOffset="-175275.88">14254 8641 909 0,'0'0'501'16,"3"3"-103"-16,11 5-125 16,32 29 3-16,-25-19-59 15,2 2-34-15,-5 7-63 16,0 3-28-16,-8-3-46 15,-3-4-16-15,-2-10-15 16,-2-6-4-16,4-7-3 16,-8-3 3-1,0 0 1-15,-1 2-1 0,1 0-1 16,-6-16-4-16,-20-38-5 16,18 25-1-16,3-1-6 15,9 0-1-15,15 2-4 0,-3 0 0 16,9 11-3-16,-4 3-29 15,0 6-76-15,9 4-52 16,-2 4-136-16,0 2-83 16,-1 5 250-16</inkml:trace>
  <inkml:trace contextRef="#ctx0" brushRef="#br0" timeOffset="-174969.84">14647 8819 983 0,'13'-2'518'0,"0"-6"-185"0,4 0-78 16,-1-4-41-16,0-1-93 15,-1-2-36-15,-2-2-40 16,-3 0-11-16,-8-3-9 16,-4 0-2-16,-10 5 6 15,-4 1 5-15,-3 11 6 16,0 3 5-16,4 10 2 15,8 3-7-15,8 6-14 16,5 3-8-16,13 0-17 16,2-1-1-16,7-4-4 15,5-1 0-15,2-9-77 16,5-2-59-16,-5-9-157 0,-4-10 169 16</inkml:trace>
  <inkml:trace contextRef="#ctx0" brushRef="#br0" timeOffset="-174772.87">15027 8456 1280 0,'-2'3'586'0,"-3"15"-231"16,3 6-59-16,2 13-53 16,-1 8-54-16,4 4-93 15,-2 4-32-15,6-5-40 16,1-9-12-16,6-11-13 15,2-6-32-15,0-10-73 16,0-1-52-16,-8-8-157 16,-1-4-35-16,0-12 216 15</inkml:trace>
  <inkml:trace contextRef="#ctx0" brushRef="#br0" timeOffset="-174312.4">14917 8587 1183 0,'9'-1'581'16,"0"1"-213"-16,-1 0-120 0,0 0-5 16,11 2-99-16,-2-1-51 15,12-1-62-15,2-2-15 16,4-3-28-16,5 0-22 16,-10 1-43-16,-1 1-16 15,-9 4 3-15,-3-1 19 16,-6 5 46-16,-4 0 18 15,-3 0 26-15,-1 3 20 16,0 4 38-16,0 4 19 0,2 6 23 16,2 3-1-16,1 3-9 15,1-3-5-15,2-3-25 16,-1-8-14-16,7-6-32 16,-3-6-15-16,-1-3-17 15,8 1-3-15,-12-11-19 16,-2-2-7-16,4-3 0 15,-8-4 1-15,2 5 18 16,4 5 8-16,-5 5 2 16,-2 3 1-16,-1 3 5 15,-2-1 2-15,1 0 7 16,0 9 4-16,1 15-1 16,10 27-3-16,-8-30-6 15,0-5-11-15,3-6-127 0,-6-9-82 16,7-7-106-16,10-8 158 15</inkml:trace>
  <inkml:trace contextRef="#ctx0" brushRef="#br0" timeOffset="-174047.07">15566 8651 1255 0,'6'16'589'15,"1"4"-230"-15,2 3-26 16,-1 6-38-16,-2 0-57 0,2-4-88 15,-2-3-31-15,-2-8-64 16,-1-7-19-16,-4-6-16 16,-3-1-7-16,-2-11-3 15,1-2-5-15,2-4-7 16,-1-5-5-16,6-1-14 16,4 2-6-16,5-1-31 15,2 2-26-15,0 5-57 16,1 1-37-16,-4 4-101 15,4 4-49-15,-3-1 209 16</inkml:trace>
  <inkml:trace contextRef="#ctx0" brushRef="#br0" timeOffset="-173661.06">15850 8658 808 0,'21'14'524'16,"-8"-1"107"-16,2 0-234 15,-7 5-66-15,3 5-40 16,-6 2-108-16,1 2-40 16,-6-5-68-16,0-1-27 15,-1-13-32-15,-6-3-4 16,7-3-7-16,0-3-11 0,3-2-27 16,-3 1-14-16,0 1-20 15,0-11 0-15,0-6 16 16,8-27 11-16,-2 31 23 15,7 3 8-15,-3 2 9 16,-1 0 4-16,8 8 26 16,-1 3 16-16,-3 5 26 15,3 5 9-15,-8 6-3 16,-1 1-11-16,-6 2-23 16,0 0-8-16,-2-4-81 15,-3-7-71-15,4-2-181 16,1 0-53-16,14-1 201 15</inkml:trace>
  <inkml:trace contextRef="#ctx0" brushRef="#br0" timeOffset="-173198.8">16758 8570 1135 0,'12'-7'551'0,"-4"7"-176"15,1 5-60-15,-4 8-44 16,-2 5-47-16,-5 13-73 16,-6 3-27-16,0 7-53 15,1-1-22-15,3-8-27 16,3-3-5-16,3-7-8 15,3-4-3-15,1-3-3 16,3 1 0-16,5-6 6 16,5 0 6-16,3-2 8 15,5-5 2-15,0 0-8 16,-4-2-4-16,-4-1-45 16,-5-1-65-16,-1-3-167 15,1 2 424-15,10 8-183 16</inkml:trace>
  <inkml:trace contextRef="#ctx0" brushRef="#br0" timeOffset="-173022.56">17246 8823 1398 0,'11'5'629'15,"-6"7"-286"-15,0 2-66 16,-9 9-86-16,-4 1-67 0,-7 2-87 15,-2-3-33-15,2-5-97 16,0-4-75-16,9-6-590 16,5 1 514-16</inkml:trace>
  <inkml:trace contextRef="#ctx0" brushRef="#br0" timeOffset="-172397.34">17563 8605 1823 0,'15'22'738'0,"-5"13"-477"0,-6 7-25 16,-4 2-80-16,-1 2-44 15,-1-3-61-15,-1-4-17 16,2-3-21-16,2-4-2 15,-1-10-62-15,0-8-38 16,0-10-83-16,-5-8-36 16,-4-12 1-16,-3-5 14 15,0-13 21-15,0 0-12 0,0-7-7 16,3-2 23-16,1 5 61 16,3 1 47-16,10 11 99 15,1 3 40-15,8 9 72 16,2 2 39-16,-1 3 20 15,4 4-7-15,1 5-24 16,3 1-20-16,0 7-27 16,-2 2-18-16,-1 6-40 15,-4 2-16-15,-8 0-27 16,-5 2-10-16,-9-1-4 16,-6 1-2-16,-7-6-2 15,0 0-2-15,4-7-3 16,3-6-1-16,7 3-5 15,3 0-2-15,6 1 2 16,5 6 7-16,7 0 19 16,1 3 10-16,10 1 14 0,1 4 2 15,4 0-2-15,5 1-5 16,-8-1-14-16,0-2-7 16,-12-2-12-16,-5-2-6 15,-8-5-89-15,-3-3-76 16,-2-4-192-16,-7-2-316 15,-8 4 436-15</inkml:trace>
  <inkml:trace contextRef="#ctx0" brushRef="#br0" timeOffset="-172186">18274 8985 1983 0,'4'-1'764'0,"-4"1"-559"15,-1 1-53-15,0-1-92 16,0 0-98-16,0-1-196 15,-6-1 145-15</inkml:trace>
  <inkml:trace contextRef="#ctx0" brushRef="#br0" timeOffset="-164527.85">5853 12233 1176 0,'-11'10'561'16,"5"0"-241"-16,6 2-89 16,6 0-25-16,6-2-88 15,6-1-40-15,9-7-52 16,0-4-9-16,0-12-10 16,-2-4-2-16,-3-11-2 15,-4-1-1-15,-10-2 0 16,0 1 1-16,-12 3 1 15,-5 3 3-15,-4 4 3 16,-5 4 1-16,3 11 3 16,-4 2 1-16,8 6 2 15,-3 4 5-15,10 5 8 16,-2 9 6-16,7 7 9 16,4 4-4-16,4 9-10 0,7-1-8 15,0-3-15-15,3-3-4 16,0-12-3-16,4-7-34 15,6-11-142-15,2-6-83 16,5-8 141-16</inkml:trace>
  <inkml:trace contextRef="#ctx0" brushRef="#br0" timeOffset="-164335.1">6251 11898 1370 0,'1'26'599'0,"-4"7"-243"16,-3 11-98-16,2 14-23 16,-2 2-52-16,5 5-99 15,1-4-32-15,4-13-32 16,2-7-11-16,2-18-52 16,1-7-58-16,-2-12-157 15,1-5-106-15,-5-14 218 16</inkml:trace>
  <inkml:trace contextRef="#ctx0" brushRef="#br0" timeOffset="-163982.78">6517 12074 790 0,'5'-5'515'0,"-4"1"-24"15,-5 3-153-15,-5 1-28 16,-5 4-101-16,-6 4-50 15,4 4-68-15,-3 1-17 16,10-1-30-16,-4 0-12 16,18 3-16-16,0-1-9 0,10 5-5 15,8 1-1-15,-9-5 5 16,2-1 3-16,0-2 13 16,1 0 10-16,2-1 12 15,-2-1 2-15,-9-1-6 16,-4-1-5-16,-10-2-7 15,-4 2-3-15,-9-4 1 16,2-1-32-16,0 0-82 16,4-3-53-16,11-5-149 15,2-2-72-15,11-5 230 16</inkml:trace>
  <inkml:trace contextRef="#ctx0" brushRef="#br0" timeOffset="-163720.72">6678 12150 865 0,'17'-9'438'0,"-1"0"-126"16,-4 2-48-16,-3-4-70 16,-4 1-37-16,-2-3-65 0,-1 0-29 15,-3-1-40-15,-2 4-8 16,-5 1-2-16,1 2-3 16,-6 6 24-16,-1-1 19 15,1 6 36-15,-2 4 19 16,4 10 4-16,2 3-11 0,6 4-20 15,4 3-8-15,8-1-19 16,4 0-9-16,6-3-14 16,4-2-10-16,6-7-9 15,6 0-4-15,7-6 8 16,2-2-53-16,1-10-153 16,0-2 395-16,5-4-219 15</inkml:trace>
  <inkml:trace contextRef="#ctx0" brushRef="#br0" timeOffset="-163354.08">7667 12198 1382 0,'-29'-27'624'15,"29"30"-274"-15,2 7-116 16,3 3-3-16,-2 10-77 16,2 1-53-16,1 1-65 15,-1-2-15-15,2-7-35 16,-3-3-68-16,0-12-180 0,-3-2-136 16,-1-12 229-16</inkml:trace>
  <inkml:trace contextRef="#ctx0" brushRef="#br0" timeOffset="-163168.34">7593 12019 1148 0,'2'-1'465'0,"10"3"-326"0,-1 3-21 0,6 4-75 16,6 3-71-16,6-5-144 15,7-3-113-15,13-4 158 16</inkml:trace>
  <inkml:trace contextRef="#ctx0" brushRef="#br0" timeOffset="-162965.09">8097 12001 371 0,'23'-10'298'15,"-8"-3"11"-15,-13-2 12 16,-4 2-4-16,-13-5-23 16,-3 3-19-16,-6 3-40 15,0 5-17-15,9 10-51 16,-3 6-23-16,11 14-37 15,1 6-14-15,1 9-20 16,7 8-8-16,4 12-16 16,4 10-6-16,8 6-14 15,2-1-6-15,0-11-11 0,0-9-6 16,-5-13-42-16,-4-7-73 16,-6-17-206-16,-1-6-116 15,-3-23 246-15</inkml:trace>
  <inkml:trace contextRef="#ctx0" brushRef="#br0" timeOffset="-162800.78">7940 12192 1076 0,'16'-15'631'0,"-5"7"-8"0,3 1-379 16,3 0-3-16,9 7-106 15,4 0-49-15,14 2-58 16,2-2-46-16,11 3-130 15,3 5 106-15</inkml:trace>
  <inkml:trace contextRef="#ctx0" brushRef="#br0" timeOffset="-162209.04">9196 12259 1092 0,'0'-6'550'0,"-3"-4"-99"16,0-3-153-16,-6-14-110 15,-1-2-26-15,-5-2-87 16,-4 0-32-16,-4 1-28 16,-2 6-2-16,-4 5-4 15,5 11-2-15,-1 16 3 16,15 9 1-1,0-1 6-15,-5 29 3 0,5 11 9 16,10 1 2-16,5-17 3 16,2-3 0-16,3-16-10 15,3-5-5-15,5-12-9 16,-2-7-3-16,6-6-3 16,-2-4-1-16,1-2 1 15,3-1 0-15,-5 4 0 16,0 4 0-16,-5 8 6 0,0 5 11 15,-4 9 24-15,1 4 7 16,-2 0 0-16,0 3-11 16,-2-7-16-16,0 0-67 15,0-7-169-15,-2-4-36 16,1-9 114-16</inkml:trace>
  <inkml:trace contextRef="#ctx0" brushRef="#br0" timeOffset="-161918.93">9483 12206 1736 0,'1'14'725'0,"2"10"-417"16,1 5-57-16,-1 6-76 15,0 0-55-15,-5-6-69 16,0-1-20-16,4-5-15 15,-2-1-3-15,3-6-6 16,3-3-1-16,-4-4-4 16,3 1 0-16,3-2 1 0,-2-2-1 15,6 1 1-15,5-1 1 16,2-4-1-16,2 0 0 16,-4-2-2-16,-2-5 0 15,-3 1-52-15,-2 3-59 16,-3-3-164-16,-2 2-332 15,4-11 398-15</inkml:trace>
  <inkml:trace contextRef="#ctx0" brushRef="#br0" timeOffset="-161576.99">9816 12252 1206 0,'-3'0'707'16,"-4"4"38"-16,8-2-519 16,9 1-10-16,10 2-81 15,8 1-42-15,6-3-48 0,0-3-15 16,-3-1-13-16,-5-3-4 16,1 3-33-16,-7 0-67 15,-2 1-167-15,-6 2-95 16,-3-2 195-16</inkml:trace>
  <inkml:trace contextRef="#ctx0" brushRef="#br0" timeOffset="-161395.6">9935 12090 1261 0,'6'4'575'0,"-3"8"-188"15,1 5-106-15,2 13-55 16,-2 5-52-16,-1 11-107 15,4 4-28-15,-5-4-21 16,5-8-43-16,7-16-147 16,4-11-57-16,14-19 117 15</inkml:trace>
  <inkml:trace contextRef="#ctx0" brushRef="#br0" timeOffset="-160827.27">10512 12235 1544 0,'-13'-12'634'0,"7"-3"-323"16,-3-1-109-16,-1-3-20 15,1 3-34-15,-8 0-64 16,1 5-19-16,-4 9-24 15,-6 3-6-15,7 16-12 16,-3 6-6-16,7 8-4 16,7 5-2-16,9 2-9 15,8-5-1-15,6-6-1 16,4-3-2-16,2-11-1 16,2-5-1-16,-4-13-1 0,-1-3 1 15,-1-9 2-15,2-2-1 16,4-2 2-16,-5-1 1 15,0 7 1-15,-12 0 1 16,-6 8 3-16,5 4 0 16,-7 8 12-16,3 6 8 15,0 10 16-15,1 4 4 16,-2 5-12-16,0 2-8 0,3-4-17 16,3-7-74-16,8-7-174 15,0-13-37-15,9-13 129 16</inkml:trace>
  <inkml:trace contextRef="#ctx0" brushRef="#br0" timeOffset="-160628.52">10842 12325 1458 0,'14'24'709'16,"-5"4"-288"-16,0 7-145 15,-4 3-38-15,-3-1-115 16,0-2-45-16,-2-5-54 16,-1-6-19-16,1-10-122 15,-4-8-79-15,-3-15-220 16,4-6 237-16</inkml:trace>
  <inkml:trace contextRef="#ctx0" brushRef="#br0" timeOffset="-160307.86">10862 12313 937 0,'20'3'551'0,"1"-1"-86"15,-3 0-166-15,-3 0-31 16,-4 1-89-16,0 2-40 0,3 2-56 16,-1 2-18-16,-13 4-18 15,-1 0-3-15,-5 3-9 16,-3 1-8-16,1-2-9 15,-3-3 4-15,2-2 12 16,3-2 5-16,6 1 3 16,0 0-4-16,3 4-11 15,2-1-4-15,2 1-1 16,4-1-1 0,-5-7-1-16,0 2-3 0,17 13-5 15,-1-6-3-15,0 2 2 16,-12-11-39-16,-4-1-157 15,8 2-105-15,4-9 159 0</inkml:trace>
  <inkml:trace contextRef="#ctx0" brushRef="#br0" timeOffset="-159871.68">11350 12150 2018 0,'2'0'102'0,"4"1"31"15,4 1 148-15,7 6-90 16,8 1 13-16,-1 2-44 15,2 1-34-15,7-1-44 16,-1-1-12-16,4 0-29 16,-1-1-10-16,-10 2-13 15,-6 1-3-15,-14 2 0 16,-8 2 1-16,-11 6 1 16,-8 1 0-16,-8 2-4 15,-1 0-2-15,1-1-5 16,3-3-1-16,8-5-36 0,10-10-38 15,2 0-94-15,-2-5-71 16,9-1-160-16,5-3 241 16</inkml:trace>
  <inkml:trace contextRef="#ctx0" brushRef="#br0" timeOffset="-159382.39">12074 11949 1626 0,'-18'5'670'0,"15"0"-361"15,-1 8-94-15,3 12-26 16,-1 6-41-16,2 17-60 15,0 1-19-15,1 10-15 16,1 0-6-16,3 0-16 16,-1-4-7-16,5-10-11 15,-5-10-5-15,2-15-8 16,2-8-1-16,-10-12-7 0,2-5-2 16,-2-11-17-16,-3-5-8 15,5-7-6-15,4-5-2 16,7 5 11-16,7 4 8 15,6 7 12-15,3 5 5 16,6 6 8-16,1 4 2 16,3 6 7-16,0 5 9 15,-5 8 19-15,-1 1 6 0,-6 5 6 16,-12 2-1-16,-9-1-1 16,-7 2-1-16,-17-7-5 15,2-1-5-15,-13-3-16 16,-2-1-6-16,-3-3-9 15,1 1-7-15,9-7-51 16,5-4-61-16,11-1-143 16,6-4-83-16,8-6 199 15</inkml:trace>
  <inkml:trace contextRef="#ctx0" brushRef="#br0" timeOffset="-156139.45">12977 12385 1283 0,'0'6'557'16,"1"0"-293"-16,-1 2-57 15,3-2 12-15,2 2-57 16,-6 1-40-1,-1 1-60-15,-1 7-20 0,-7 5-17 16,-3-2-35-16,-1-9-95 16,-7-8-66-16,6 0-199 15,-1-3 225-15</inkml:trace>
  <inkml:trace contextRef="#ctx0" brushRef="#br0" timeOffset="-155689.23">13707 11973 1277 0,'-1'0'563'0,"0"0"-232"16,-2 19-83-16,-13 44-28 16,3-16-34-16,4 6-79 15,4 2-29-15,10-2-40 16,6-8-19-16,9-16-19 16,1-8-21-16,2-10-66 15,-1-11-39-15,1-11-130 16,-1-5-91-16,-10-10 222 15</inkml:trace>
  <inkml:trace contextRef="#ctx0" brushRef="#br0" timeOffset="-155529.9">13546 12116 1044 0,'-28'-8'518'0,"16"7"-121"15,4 0-75-15,11 3-54 16,8 1-57-16,13 1-112 15,5-1-32-15,8 2-47 0,4-4-20 16,-3-1-117-16,-2-5-87 16,0-5 120-16</inkml:trace>
  <inkml:trace contextRef="#ctx0" brushRef="#br0" timeOffset="-154978.41">13933 11861 897 0,'12'12'587'16,"-2"6"22"-16,-1 12-286 16,-7-7-15-1,0 1-99-15,0 24-52 0,2 4-69 16,2-6-21-16,3-14-38 16,-3-7-11-16,-1-5-10 15,-3-11-2-15,-8-6-13 16,5-2-12-16,-5-10-20 15,2 1-6-15,2-7 9 16,2 0 9-16,4 3 16 16,2 1 5-16,4 6 4 15,2 5 2-15,3 2 21 16,6 3 9-16,6 7 17 16,2-2 1-16,4 1-7 15,-2-2-4-15,4-5-9 0,3-4-4 16,3-8-5-16,3-3-6 15,-8-10-6-15,-4 1-2 16,-15-7-2-16,-6 3 1 16,-11 3 0-16,-4 4 0 15,-6 8 2-15,-4-1-2 16,1 10 1-16,-1 2 0 16,0 8-2-16,4 5 1 0,6 9 3 15,4 2 3-15,7 5 6 16,3 1 2-16,4-1 1 15,3-2-1-15,4-9-8 16,-1-3-2-16,0-11-8 16,-2-4-20-16,1-5-118 15,2-7-63-15,-6-4-174 16,4-1-90-16,0 2 301 16</inkml:trace>
  <inkml:trace contextRef="#ctx0" brushRef="#br0" timeOffset="-154672.27">14633 12119 1436 0,'6'3'216'16,"1"0"-53"-16,3 8 178 0,3 0-25 15,-4 7-71 1,-1 2-32-16,-4 1-69 0,0-3-33 16,-3-4-56-16,0-2-24 15,-1-6-23-15,0-3-19 16,0-7-38-16,0-6-18 15,0-6-37-15,2-5 8 16,0-2 27-16,3 1 18 16,4 6 38-16,2 0 9 15,6 7 16-15,0-1 18 0,4 6 41 16,1 7 19-16,2 11 17 16,-4 4 0-16,-3 8-12 15,0-3-14-15,-11 1-24 16,5 0-10-16,-7-8-136 15,-4-2-93-15,8-10 113 16</inkml:trace>
  <inkml:trace contextRef="#ctx0" brushRef="#br0" timeOffset="-153741.81">15686 12154 1357 0,'8'7'566'0,"-1"-7"-309"16,-4-7-58-16,-2-9-23 16,-3 1-31-16,-4-6-41 15,-6 2-14-15,-5 7-27 16,-3-1-11-16,-6 4-15 15,1 5-2-15,-3 4-4 16,-1 4 0-16,12 12-6 16,-1-7 0-16,8 9-1 15,10 3-4-15,8 6 3 16,6 7-3-16,8-4-2 16,0-2-1-16,2-14-9 15,2-6-2-15,-1-12-4 16,-3-8 0-16,-3-15-11 0,-2-2-12 15,-3-10-21-15,-1-1-4 16,-6-4 10-16,1 0 13 16,-5 3 23-16,-3 2 2 15,0 12 6-15,-4 6 1 16,0 11 18-16,0 10 7 16,0 15 8-16,2 7 4 15,2 17-3-15,0 6-2 16,6 3 2-16,4-2-3 0,9-4-8 15,0-4-4 1,8-5-12-16,-1-4-5 0,1-10-6 16,2-5-4-16,-4-7 1 15,-2-4-14-15,-3-4-30 16,-2-2-25-16,5-5-58 16,-3-3-6-16,2-4 6 15,-5-3 20-15,-4 1 58 16,-1-1 20-16,-5 4 27 15,2 0 4-15,-1 4 22 16,-2-1 13-16,-1 0 29 16,-2 1 14-16,-3-2 6 15,-2 1-3-15,-7 2-20 16,-3-3-14-16,-3 2-23 0,0 7-11 16,2 1-7-16,4 9-3 15,-3 3-2-15,1 4-3 16,9 6-3-16,0 1-1 15,11 4-2-15,6 4 2 16,4-3-2-16,2-1-1 16,6-4-13-16,0-8-44 15,4-8-109-15,4-10-79 16,6-11-163-16,-3-9 247 16</inkml:trace>
  <inkml:trace contextRef="#ctx0" brushRef="#br0" timeOffset="-153380.09">16409 12009 1251 0,'-3'9'576'0,"1"6"-227"15,1 5-42-15,1 3-54 16,2-4-45-16,-4-1-75 16,4-2-30-16,0-2-45 15,-4-2-13-15,6-3-20 16,3 0-5-16,-5-4-4 15,12 2-2-15,-8 2-1 16,-2-3 0-16,2 2-3 0,-4-4-1 16,8 0 0-16,-3-3 0 15,3-1 0-15,-8-1-1 16,-2 0 0-16,-1-2 0 16,0 2 0-16,0 1 0 15,0 0-2-15,0-1 0 16,1 1-1-16,0 0-1 15,0 0-2-15,0 0-1 16,-1 0-2-16,1 0-4 0,-1 0-97 16,0 0-71-16,1 0-604 15,0 0 518-15</inkml:trace>
  <inkml:trace contextRef="#ctx0" brushRef="#br0" timeOffset="-152942.27">16565 11951 913 0,'-42'18'564'0,"28"-15"-33"16,0 2-230-16,-5 4-11 15,6 9-69-15,6 1-33 16,-3 0-61-16,6 0-28 15,1 2-46-15,3 3-17 0,2 4-18 16,5-4-6-16,-1-4-10 16,6 3-2-16,6-5-6 15,3-3-2-15,13-10-56 16,-2-8-44-16,8-11-131 16,1-3-52-16,-9 3 176 15</inkml:trace>
  <inkml:trace contextRef="#ctx0" brushRef="#br0" timeOffset="-152643.2">16751 12018 1354 0,'12'10'619'0,"1"1"-205"0,3 6-109 15,-1-1-61-15,-1 4-49 16,-3 5-102-16,-1 1-28 16,-2 5-24-16,-2-4-12 15,-6-9-16-15,2-3-3 16,-2-8-3-16,-6-7-1 0,2-6-1 16,-3-7 0-16,-1-8-3 15,4-4-1-15,-1-8-2 16,5 3-1-1,5-1-3-15,4 2-5 0,1 6-41 16,7 2-42-16,-4 4-116 16,-2 4-82-16,0 7 178 15</inkml:trace>
  <inkml:trace contextRef="#ctx0" brushRef="#br0" timeOffset="-152021.27">17072 12219 1410 0,'13'-3'624'0,"9"1"-306"0,1-5-93 16,-2-6-70-16,-2-4-59 16,-2-6-59-16,-5-2-9 15,-6 2-6-15,-3-3-4 16,-8 7 0-16,0 4-3 15,-6 6 19-15,1 5 9 16,1 4 8-16,-1 5 6 16,6 8-22-16,2 6-10 15,6 6-16-15,4 2-5 16,6-1-1-16,6-2 2 0,9-3 7 16,9-5 4-16,9-6 3 15,4-5-2-15,-4-8-5 16,-4-8-3-16,-7-8-9 15,0-6-16-15,-11-4-34 16,-4 0-6-16,-15 6 4 16,-12 3 15-16,-7 5 34 15,-5 8 7-15,-2 1 4 16,2 6 3-16,-2 6 11 16,3 2 2-16,2 7 12 15,-1-3 7-15,11 6-1 16,-3-3 4-16,15 2 6 15,0 5-2-15,-2-7 7 16,8 0-5-16,-3-6-17 16,6-5-8-16,5-6-19 0,-5-3-1 15,1-5-3-15,-3 2-2 16,-2 1 0-16,2 5 0 16,-2 4-1-16,-1 6 5 15,-2 3-39-15,-1-2-97 16,-4 2-126-16,3 0 148 15</inkml:trace>
  <inkml:trace contextRef="#ctx0" brushRef="#br0" timeOffset="-151547.21">17809 11980 1269 0,'5'20'620'0,"-7"-8"-156"15,1 0-131-15,-1 0-99 16,2 2-59-16,7 1-97 16,0-1-26-16,6 1-16 15,-1-2-2-15,-1-4-13 16,1 2-6-16,-4-6-5 16,-7 0 1-16,-4-1 4 15,-8 1-1-15,0 1 0 0,0 1-3 16,4 2-8-16,5 0-4 15,1 1-3-15,3 0-3 16,6-3-2-16,-3-3 3 16,8-4-2-16,5 0 2 15,3-5 2-15,5-7 2 16,6-4-1-16,-1-1 1 16,8-7-1-16,3 2 0 15,0-5 2-15,-7 2 0 0,-13 3 1 16,-8-3 1-1,-14 5 5-15,-3 3 2 0,-7 5 3 16,-3 6 1-16,0 6 9 16,1 5 5-16,0 10 10 15,1 7 8-15,6 6-1 16,2 1-2-16,8 3-7 16,4-1-7-16,7-3-10 15,2-2-5-15,5-16-21 16,4-6-40-16,5-12-161 15,7-9-80-15,1-3 163 16</inkml:trace>
  <inkml:trace contextRef="#ctx0" brushRef="#br0" timeOffset="-151130.71">18848 11783 1063 0,'19'-12'518'0,"-4"15"-137"16,2 6-40-16,-3 17-57 15,-4 10-32-15,0 16-76 16,-4 3-31-16,-4-2-53 16,6-2-22-16,-2-12-40 15,2-5-14-15,-5-11-19 16,-1-5-24-16,-2-11-61 15,-1-7-24-15,0 0-36 16,-6-2-4-16,6 1-13 0,0 0-19 16,-3-24-66-16,-38-33-48 15,26 18-177 1,6-1 296-16</inkml:trace>
  <inkml:trace contextRef="#ctx0" brushRef="#br0" timeOffset="-150824.41">18908 11835 736 0,'16'-16'412'16,"1"9"-65"-16,0 0-42 15,5 4-58-15,7 2-14 16,1 0-22-16,4 2-18 16,-3 4-40-16,-5 3-31 0,-8 5-56 15,-5 0-19-15,-12 4-28 16,-3-1-5-16,-12 0-3 16,-4 0-1-16,-4-3-1 15,1 2-1-15,1-3-1 16,5 1-1-16,8 4-2 15,2-3 7-15,12 5 23 16,1 0 13-16,9 2 18 16,4-2 1-16,3 0-11 15,2-1-9-15,-1-5-14 16,1 1-6-16,-6-6-12 16,-1 2 6-16,-10-1-84 15,-4-5-80-15,-5-3 274 16,0 5-157-16</inkml:trace>
  <inkml:trace contextRef="#ctx0" brushRef="#br0" timeOffset="-150147.41">19882 11847 1186 0,'9'-6'522'0,"-5"4"-193"0,-3 3-62 16,2 10-16-16,3 7-20 15,3 12-62-15,-1 9-29 16,1 4-38-16,-4 1-16 16,0-8-37-16,-1-6-13 15,0-10-17-15,-2-6-8 16,-3-7-4-16,0-2-3 16,0-5-6-16,-1-5-4 15,1 4-12-15,0 0-8 0,-1-10-10 16,-3-12-5-16,2-25-4 15,7 26 5-15,9 12 13 16,6 1 7-16,8 7 16 16,7 6 4-16,3 2 21 15,0 7 13-15,-6 6 19 16,-3 1 8-16,-8 1-5 16,-8-1-4-16,-11-1-9 15,-7 1-6-15,-10-2-6 16,-4-2-6-16,-6-5-10 15,0-6-2-15,-1-2-34 16,4-2-48-16,12-2-118 16,4-2-85-16,14-3 159 15</inkml:trace>
  <inkml:trace contextRef="#ctx0" brushRef="#br0" timeOffset="-149720.33">20384 12008 900 0,'25'20'556'16,"-20"-2"70"-16,1 4-231 16,-2 2-82-16,-2 4-34 15,4 1-95-15,4-2-33 0,-1-6-63 16,7-3-25-16,1-11-38 16,2-7-13-16,3-12-20 15,-5-11-17-15,3-10-36 16,2 2-13-16,-5-7-8 15,-2 10 13-15,-5 7 33 16,-5 3 16-16,-1 14 18 16,-4-1 5-16,0 16 16 15,0 6 5-15,1 11 20 16,3 7 9-16,6 3 9 16,2 6 5-16,9 7-6 15,1 5-4-15,1-1-13 16,1 3-7-16,-4-6-7 15,-4-7-6-15,-4-8-8 16,-7-7-3-16,-12-12-2 0,-9 0-1 16,-16-5-1-16,-9-3-6 15,-9-2-28-15,-3-7-35 16,3-5-140-16,5-6-80 16,19-9-95-16,15 2 201 15</inkml:trace>
  <inkml:trace contextRef="#ctx0" brushRef="#br0" timeOffset="-149132.45">21220 11951 1105 0,'-4'60'592'0,"6"-59"-22"16,3 3-284-16,4-4-116 15,4-4-7-15,7-5-75 0,4-9-30 16,8-3-35-1,-2-3-8-15,-2 1-8 0,-7 3-1 16,-13 5-6-16,5 6 7 16,-13 6 20-16,2 4 10 15,7 11 27-15,-10 6 2 16,4 14 3-16,1 2-3 16,0 7-8-16,0 0-6 15,0-1-10-15,0 1-5 0,-1-1-8 16,1-3-7-16,1-4-10 15,-2-6-5-15,-3-12-32 16,-1-5-27-16,-1-7-39 16,-9-5-6-16,-2-1 20 15,3-1 28-15,-2-1 37 16,7 2 8-16,1 0 6 16,4 2 6-16,0 1 17 15,0 0 9-15,0 0 16 16,0 0 2-16,4-1-5 15,16-3-8-15,29-6-15 16,-27 3-3-16,2-1-74 16,-4 2-82-16,-4 2-53 15,-1 3 90-15</inkml:trace>
  <inkml:trace contextRef="#ctx0" brushRef="#br0" timeOffset="-146400.95">6090 13599 358 0,'-8'-3'195'15,"2"0"-36"-15,2-2-63 0,-1 2-9 16,-1 0-3 0,1 0 4-16,2 3 29 0,-2-1 15 15,2 0 27-15,3 1-2 16,-1 0-41-16,0 0-25 15,0 0-30-15,0 0-1 16,1 0 6-16,0 0 19 16,0 0 31-16,0 0 7 15,6 1 14-15,14 2-11 0,32 4-32 16,-24-10-18-16,-1-9-35 16,2-3-12-16,0-8-17 15,1-4-3-15,-7-2-4 16,-5 1 0-16,-11 3 0 15,-7 0 1-15,-11 8 2 16,-7 2-1-16,-2 5 0 16,-2 5-1-16,0 10-3 15,2 6 0-15,4 12-2 16,2 5 5-16,6 7 11 16,5 2 4-16,8 2 12 15,5-2-1-15,6-3-10 16,5-3-3-16,3-11-13 15,3-4-2-15,6-12-75 16,4-4-60-16,0-8-134 0,7-3 148 16</inkml:trace>
  <inkml:trace contextRef="#ctx0" brushRef="#br0" timeOffset="-146185.14">6554 13281 1356 0,'-3'8'599'16,"0"9"-261"-16,3 6-53 0,0 14-46 15,1 5-50-15,-2 0-93 16,-3 4-32-16,1 1-38 16,7-1-10-16,6-6-6 15,-1-8-34-15,2-12-93 16,-6-10-64-16,1-8-179 15,4-3 218-15</inkml:trace>
  <inkml:trace contextRef="#ctx0" brushRef="#br0" timeOffset="-145605.98">6790 13465 1003 0,'8'-3'564'15,"-2"0"-140"-15,-8-3-99 0,-4 2-47 16,-7-1-99-16,-2 2-48 16,-3 5-54-16,1 0-13 15,3 9-24-15,2 1-10 16,8 1-9-16,3 7-6 16,8 1-6-16,3 0-3 15,7 2-3-15,3-5 1 0,4-1 1 16,0-2-1-16,2-2 1 15,-2 0-1-15,-11-3 0 16,-1 0 3-16,-13-2 6 16,-6-2 1-16,-12 1 1 15,-3-1-4-15,5-2-5 16,2-2-4-16,13-2-9 16,4 1 0-16,10-1-4 15,7 0 2-15,7-7 6 16,2 0 0-16,8-4 1 15,-7-6 1-15,0-1 1 16,0-5-1-16,-8-2-1 16,2-1 1-16,-8 0 0 15,-4 5 1-15,-11 6 6 16,-2 3 2-16,-10 10 0 16,-2 2 0-16,0 5-4 0,1 6 6 15,7 3 17-15,3 4 4 16,3 1 14-16,2 0-2 15,10 4-6-15,-2-1-4 16,10-1-10-16,5-5-7 16,-2-5-2-16,10-7-32 15,5-10-160-15,2-5-84 16,9-6 141-16</inkml:trace>
  <inkml:trace contextRef="#ctx0" brushRef="#br0" timeOffset="-145256.53">7919 13478 1360 0,'17'12'611'16,"-7"-1"-298"-16,1 8-84 15,-4 3 3-15,-2 4-92 16,-4 1-50-16,7-2-73 16,-10-4-56-16,8-11-157 15,-6-7-101-15,0-5 168 16</inkml:trace>
  <inkml:trace contextRef="#ctx0" brushRef="#br0" timeOffset="-145048.2">7837 13290 1041 0,'9'-9'535'0,"-1"0"-153"15,14 9-157-15,3 1-37 16,2 11-86-16,2 3-38 16,6 2-160-16,3 0-110 15,9-9 129-15</inkml:trace>
  <inkml:trace contextRef="#ctx0" brushRef="#br0" timeOffset="-144846.52">8486 13225 735 0,'-11'-13'523'16,"-7"3"15"-16,-11 5-160 16,-2 5-46-16,-6 8-86 15,-1 7-42-15,8 9-69 16,5 8-24-16,10 9-38 15,8 6-17-15,8 7-26 16,4 4-12-16,7 9-11 16,0 2-1-16,1 1 3 15,2-1-26-15,-2-15-89 16,-3-8-63-16,-8-20-165 16,-2-15 199-16</inkml:trace>
  <inkml:trace contextRef="#ctx0" brushRef="#br0" timeOffset="-144702.36">8167 13557 1164 0,'20'-16'590'0,"3"1"-219"16,9 0-89-16,4 4-36 16,12 6-116-16,2-4-50 0,4 4-125 15,7-2-87-15,6-2 82 16</inkml:trace>
  <inkml:trace contextRef="#ctx0" brushRef="#br0" timeOffset="-144021.79">9458 13586 995 0,'12'-14'489'15,"-11"3"-119"-15,-2-2-93 16,-2-7-55-16,-4-4-41 15,0-1-78-15,-7 10-28 32,8 7-30-32,-1 1-10 0,-33-13-8 0,-1 10-1 0,-7 10 3 15,21 14-2-15,8 15-3 16,0 0 1-16,14 11 4 16,5-3-2-16,9-5-3 15,4-2-3-15,5-9-8 16,2-6-2-16,5-9-5 15,-1-6-3-15,1-11-1 16,-5-5 1-16,-6-5 1 16,2 2 2-16,-2 4-1 15,2 5-1-15,-1 8 21 16,-6 1 15-16,0 9 22 16,-2 6 9-16,-4 7-13 15,3 7-12-15,-3-2-21 16,0 0 2-16,6-7-104 15,-5-5-69-15,6-7-151 16,5-7 157-16</inkml:trace>
  <inkml:trace contextRef="#ctx0" brushRef="#br0" timeOffset="-143721.4">9705 13567 1351 0,'12'7'629'16,"-1"16"-218"-16,-2 7-95 16,-7 6-65-16,-2 5-65 0,-3-3-97 15,0-1-29-15,3-2-24 16,1-7-9-16,6-6-14 16,2-8-3-16,2-8-4 15,1 2 0-15,6-4 2 16,2 1 0-16,6-4 5 15,4 1 0-15,0-2-1 16,-3 0-1-16,-7 0 8 16,-7-2-31-16,-4 2-130 15,-4 0-68-15,6-2-240 16,14 7 265-16</inkml:trace>
  <inkml:trace contextRef="#ctx0" brushRef="#br0" timeOffset="-143487.98">10069 13606 1676 0,'2'-1'731'0,"5"-1"-378"0,11 2-145 15,8 2-6-15,9 2-87 16,2 0-43-16,2-3-46 16,-1 1-9-16,-7-1-20 15,-1 0-74-15,-11 0-164 16,-11 2-76-16,-14 2 165 16</inkml:trace>
  <inkml:trace contextRef="#ctx0" brushRef="#br0" timeOffset="-143307.17">10190 13452 1057 0,'1'14'529'0,"1"-1"-101"16,0-2-82-16,2 17-90 16,0 3-44-16,2 9-119 0,-1 3-44 15,3-3-42-15,0-3-48 16,1-15-138-16,3-7-45 15,0-16 113-15</inkml:trace>
  <inkml:trace contextRef="#ctx0" brushRef="#br0" timeOffset="-142876.11">10760 13632 1378 0,'6'-12'606'0,"-4"4"-258"16,-3-4-102-16,-1-9-50 15,-3 0-48-15,-4-6-82 16,-3 1-22-16,-5 9-22 16,1 3-3-16,-7 14-4 15,-1 0 0-15,-2 8 6 16,0 2 5-16,9 8 4 15,-1 5 0-15,12 4-3 16,4 5-4-16,5 0-6 16,5-2-2-16,3-6-7 15,3-5-3-15,1-9-4 0,5-6-1 16,2-9-3-16,0-5 0 16,1-8 2-16,1 2 1 15,-1 3 0-15,-1 1 2 16,-3 12-2-16,3 3 6 15,-5 8 17-15,-3 6 5 16,-4 3 7-16,-7 1-8 16,-2 0-27-16,-1-4-67 15,0-5-160-15,1-5 392 0,-3-10-189 16</inkml:trace>
  <inkml:trace contextRef="#ctx0" brushRef="#br0" timeOffset="-142638.7">11024 13658 1583 0,'2'17'741'16,"3"6"-338"-16,-5 14-138 15,-1 4-34-15,1 2-109 16,0 0-46-16,3-10-48 15,1-5-6-15,-2-12-66 16,-2-4-54-16,-1-12-114 16,-6-5-77-16,1-13-157 0,3-1-163 15,-3-10 397-15</inkml:trace>
  <inkml:trace contextRef="#ctx0" brushRef="#br0" timeOffset="-142297.67">11009 13704 766 0,'13'-9'434'0,"5"1"-29"15,5-4-67-15,3 5-43 16,-4-1-29-16,2 2-70 16,-4 4-42-16,-5 5-70 15,-2 3-26-15,-3 2-32 16,-4 5-6-16,-7-1-6 16,-2 2-2-16,-11 1-1 15,-1-3-1-15,-6-2-3 16,-1-1-1-16,7-1-1 15,0-1-2-15,12 2-3 16,2-2 1-16,11 5 9 16,7 4 12-16,8 5 21 15,3 3 4-15,2-6-4 16,3-1-10-16,-7-9-17 16,0-2-5-16,-8 1-18 15,-7-9-63-15,-10 2-140 0,-5-4-226 16,-11-13 265-16</inkml:trace>
  <inkml:trace contextRef="#ctx0" brushRef="#br0" timeOffset="-141727.34">11943 13457 1505 0,'-1'-2'640'16,"0"6"-360"-16,-8-2-32 16,-8 2-80-16,-6 4-53 15,-16 0-67-15,-3 6-6 16,-2 3-1-16,3 4-1 0,15 2 4 16,5-6 1-16,17 4 0 15,6-2-2-15,17 0 1 16,5 6 0-16,8-9-1 15,2-1-1-15,2-3-8 16,-1-5-1-16,-5 0-6 16,0-2-3-16,-17-4-10 15,-5 1 1-15,-8-1-50 16,-11-1-81-16,1-3-161 16,-6-1 45-16,-9-3 107 15</inkml:trace>
  <inkml:trace contextRef="#ctx0" brushRef="#br0" timeOffset="-140906.7">12354 13349 1309 0,'4'1'587'0,"3"4"-271"16,3 8-100-16,3 8 16 15,1 18-44-15,2 9-30 0,-6 14-40 16,-1 3-19-16,-1 1-36 15,-5-8-18-15,6-16-27 16,-2-11-8-16,-5-19-8 16,1-4-9-16,-6-10-16 15,1-5-6-15,-6-8-8 16,-2-5 4-16,3-4 8 16,-4 0 6-16,19 4 6 15,1 0 5-15,7 5 4 16,3 1 1-16,4 6 4 15,3 3 3-15,7 7 20 16,5 4 10-16,-4 9 16 16,-3 2 4-16,-7 3-4 15,-4 1-8-15,-15-2-6 16,-6 2-3-16,-18 0-7 16,-8-5-4-16,-12 1-9 0,0-5-13 15,-2-6-59-15,1 1-43 16,16-7-93-16,6 1-52 15,15-2 1-15,18-6 135 16</inkml:trace>
  <inkml:trace contextRef="#ctx0" brushRef="#br0" timeOffset="-140711.14">13295 13820 1954 0,'16'24'789'0,"-16"-15"-444"16,-1 5-159-16,-11-4-47 16,-4 1-50-16,-7 4-177 15,0-9-85-15,-3-1 98 16</inkml:trace>
  <inkml:trace contextRef="#ctx0" brushRef="#br0" timeOffset="-139218.54">14018 13423 993 0,'-9'5'464'0,"4"-9"-129"16,5 8-45-1,1-1-24-15,-2-3-28 0,0 2-77 16,1 27-36-16,0 46-41 16,-2-26-19-16,8-4-32 15,4-3-12-15,13-9-15 0,5-8-5 16,-2-9-34-16,0-7-48 16,-4-12-130-16,0-8-47 15,-7-10 147-15</inkml:trace>
  <inkml:trace contextRef="#ctx0" brushRef="#br0" timeOffset="-139038.12">13960 13467 1538 0,'12'0'649'0,"2"0"-381"15,9 1-6-15,8 0-96 16,0 3-55-16,3-1-76 15,0-1-15-15,-5-1-131 16,-3-2-97-16,-4-5 127 16</inkml:trace>
  <inkml:trace contextRef="#ctx0" brushRef="#br0" timeOffset="-138506.02">14316 13273 1007 0,'17'15'540'0,"-7"6"-62"0,-1 9-92 16,-3 11-91-16,-2 2-49 15,-2 3-112-15,-2 1-39 16,1 3-43-16,-1-2-15 16,-2-11-19-16,1-11-7 15,-3-17-5-15,-2-9-5 0,1-5-14 16,-2-5-10-16,-3-8-11 15,4 0 0-15,3-3 14 16,6 4 8-16,6 6 9 16,1 5 1-16,6 7 2 15,1 2 9-15,2 7 18 16,4 3 7-16,2 4 18 16,1 0 4-16,8 0-2 15,3-5-4-15,4-11-16 16,-1-4-10-16,0-13-14 15,-7-4-3-15,-8-5-3 16,-8-2 0-16,-10 2-2 16,-6 3-1-16,-6 7 2 15,-6 2-1-15,-3 6 0 16,-1 4 1-16,1 5 0 16,0 5-1-16,4 10 1 0,2 6 1 15,8 9 5-15,3 3 4 16,7 0 6-16,6-1 2 15,3-7-2-15,0-5-3 16,4-8 3-16,2-5-21 16,0-11-128-16,2-5-68 15,-1-3-164-15,-5-3 198 16</inkml:trace>
  <inkml:trace contextRef="#ctx0" brushRef="#br0" timeOffset="-138007.36">14967 13539 1200 0,'3'-6'583'0,"1"12"-138"0,6 8-82 16,-6 3-49-16,3 2-38 15,-7 7-104-15,-2 1-39 16,3 4-57-16,-5 1-22 15,4-9-30-15,-3-6-9 16,1-9-7-16,2-6-4 16,-1-5-11-16,1-6-7 0,0-11-17 15,2-2-6-15,4-8 4 16,3 5 5-16,3 2 15 16,4 4 7-1,3 9 6-15,-1 1 1 0,1 9 12 16,-1 4 8-16,0 9 17 15,-4 4 4-15,-3 9-1 16,-2 2-9-16,-4-1-7 16,0 0-23-16,-4-9-161 15,1-4-101-15,5-9 146 16</inkml:trace>
  <inkml:trace contextRef="#ctx0" brushRef="#br0" timeOffset="-137632.23">16009 13533 1329 0,'-3'6'674'15,"10"12"-173"-15,-5 6-235 16,-2 2-8-16,4 5-91 15,-4-6-54-15,5 0-67 16,-6-4-10-16,1-9-96 16,-4 1-57-16,0-9-169 15,5-7-123-15,0-8 259 16</inkml:trace>
  <inkml:trace contextRef="#ctx0" brushRef="#br0" timeOffset="-137483.64">15861 13391 782 0,'15'0'482'16,"-2"0"49"-16,-1-7-242 15,5 3-140-15,-1 6-33 16,-5-2-157-16,0-1 224 16,16 0-157-16</inkml:trace>
  <inkml:trace contextRef="#ctx0" brushRef="#br0" timeOffset="-137111.16">16207 13466 1238 0,'13'15'595'0,"1"4"-212"16,-1 2-25-16,-2 6-82 15,0 1-55-15,-3-2-99 16,-3 1-39-16,0-6-53 15,-1-5-12-15,-4-7-7 16,-3-6-3-16,-4-7-6 16,-3-4-4-16,2-8-9 15,0-5-2-15,6-1 0 16,2-1 3-16,8 1 4 0,4 1 3 16,7 4 3-1,2 2 2-15,3 6 6 0,0 7 5 16,-3 1 17-16,-5 4 11 15,-1 10 18-15,-2 2 0 16,-7 13-11-16,0-1-14 16,-6 4-23-16,-1-3-39 15,6-8-158-15,1-5-89 0,8-10 152 16</inkml:trace>
  <inkml:trace contextRef="#ctx0" brushRef="#br0" timeOffset="-136857.77">16886 13458 1212 0,'4'-9'690'16,"-16"3"-71"-16,-9 5-352 15,-3 3-33-15,-5 10-92 16,1 1-34-16,6 5-34 15,5 2-10-15,8 3-22 16,6 4-12-16,7 5-16 0,5-2-5 16,4-2-4-16,2-4 5 15,5-11-75-15,0-4-70 16,2-13-173-16,0-4-17 16,-9-9 185-16</inkml:trace>
  <inkml:trace contextRef="#ctx0" brushRef="#br0" timeOffset="-136574.31">16958 13521 1081 0,'4'13'614'0,"5"2"-141"0,1 6-128 16,-1 1-29-16,3 3-94 16,-2-1-47-16,-1-6-74 15,0-3-31-15,-4-11-46 16,-5 0-7-16,-1-5-4 15,-1 0-3-15,1-1-1 16,-2-3-6-16,-7-16-2 16,-12-29-1-16,17 24 1 15,5 5-1-15,0 2 4 16,-2 1-14-16,8 7-101 16,1 1-69-16,3 4-198 15,5 4 107-15,9 13 145 16</inkml:trace>
  <inkml:trace contextRef="#ctx0" brushRef="#br0" timeOffset="-135987.23">17298 13689 898 0,'20'8'568'0,"-6"-4"58"15,5-4-346-15,0-4-22 0,-4-8-92 16,4-3-60-16,-8-10-67 15,-2-3-12-15,-2-3-7 16,-5 1-1-16,-5 4-4 16,3 8 1-16,-7 6-2 15,-1 1 5-15,4 13 10 16,-4-3 0-16,-3 8-2 16,2 4-6-16,1 5-16 15,6 9-3-15,12 9-2 16,2 0 0-16,2-3-2 15,2-6 1-15,0-11 0 16,8-3-1-16,14-11 1 16,-3-2-2-16,12-9 0 15,-6-4-2-15,-5-7-21 16,-4-2-9-16,-10-3-14 16,-5 2 1-16,-11 6 23 0,-6 0 11 15,-7 7 18-15,-3 4 5 16,-2 3 2-16,-1 7 9 15,2 7 17-15,0 5 7 16,1 8 28-16,4 2 6 16,4 4 12-16,3 1 5 15,4-3-10-15,3-4-14 16,4-6-23-16,1-5-13 0,3-8-20 16,4-3-4-16,-1-11-7 15,0-6-9-15,-1-4-19 16,-3 1-6-16,-7 5-15 15,-6 7 5-15,-1 10 11 16,-1 3 5-16,0 10 12 16,2 1 13-16,-2 3-94 15,0-1-58-15,0-6-143 16,6-1-584-16,-4-11 618 16</inkml:trace>
  <inkml:trace contextRef="#ctx0" brushRef="#br0" timeOffset="-135430.42">18111 13490 1423 0,'-7'5'707'0,"-1"0"-265"16,-1 5-164-16,1 1-34 15,5 4-110-15,3 0-40 16,9 2-52-16,4 1-14 15,4 0-14-15,3-2-2 16,-4-2-3-16,-1-5 0 0,-4 1-1 16,-5-1 1-16,-6 0 5 15,-5 2-1-15,-6 0-2 16,-3-4-1-16,-3 0-16 16,5-3-5-16,5-4-8 15,4 0-5-15,5-2 6 16,-2 1 1-16,0 0 7 15,0 0 3-15,18 0 7 16,30 0 0-16,-21-3 1 16,6 1 1-16,10-7 0 15,3 0 0-15,-2-12 0 16,-6 1 0-16,-9-5 0 16,-9-1 0-16,-9 7 2 15,-7-3 1-15,-5 13 5 16,-7 3 3-16,-9 6 0 15,9 2-2-15,-4 3 7 16,1 2 4-16,8 7 10 0,2 3 2 16,0 5 0-16,5 4-3 15,2-1-6-15,-1 0-4 16,1-4-11-16,2-6-3 16,10-7-59-16,9-7-84 15,14-11 236-15,9-5-122 16</inkml:trace>
  <inkml:trace contextRef="#ctx0" brushRef="#br0" timeOffset="-134861.77">19216 13228 1249 0,'10'3'554'16,"5"13"-208"-16,0 10-77 16,2 18-14-16,-1 9-26 15,-4 6-67-15,-1-4-31 0,-3-9-54 16,3-6-22-16,-4-14-34 15,1-3-8-15,-5-14-5 16,-2-3-3-16,-4-9-5 16,-6-2-4-16,-1-4-5 15,-6-5 1-15,2 4 3 16,-2 1 2-16,6 5 3 16,1 3 1-16,5 0 0 15,2 0-1-15,2 0-3 16,0 1-3-16,0 0 1 15,0 0 1-15,0 0 4 16,0 0 1-16,0 0 0 16,0 0 1-16,0 0-21 15,0 0-31-15,0 0-73 16,0 0-63-16,0 0-81 16,0 0 156-16</inkml:trace>
  <inkml:trace contextRef="#ctx0" brushRef="#br0" timeOffset="-134186.66">19330 13557 998 0,'6'-2'536'16,"-6"1"-113"-16,2 2-143 15,-2-1-14-15,0 0-52 0,0 0-32 16,13 3-45-16,7 1-17 16,29 3-27-16,-23-9-17 15,6-6-27-15,6 0-9 16,-7 1-14-16,0 0-6 16,-11 4-9-16,-9 1 4 15,-10 2-62-15,-3 2-63 16,-5 3-158-16,-3-2 334 15,10 6-104-15</inkml:trace>
  <inkml:trace contextRef="#ctx0" brushRef="#br0" timeOffset="-133481.17">20393 13235 1155 0,'-1'-7'519'0,"-4"4"-201"0,3 4-41 16,10 10-31-16,-2 9-17 15,2 15-49-15,6 7-30 16,-11 6-43-16,0-19-20 16,0 2-40-16,2 16-11 15,-4-1-19-15,3-14-6 16,-4-21-4-16,-1-5-6 16,-4-8-6-16,-1-3-4 0,-1-6-10 15,-3-1 1-15,3-8 1 16,3-1 2-16,4-1 2 15,7 0 1-15,3 5 3 16,6 4 2-16,7 5 6 16,2 5 1-16,8 4 5 15,-2 5 9-15,-2 3 15 16,-1 2 3-16,-10 7 11 16,-2 0-7-16,-13 3-7 15,-3-1-3-15,-14-2-7 16,-5 0 0-16,-6 0-6 15,-3-1-3-15,-1-7-16 16,7-3-29-16,9-5-119 16,3-5-78-16,13-4-587 15,10-4 543-15</inkml:trace>
  <inkml:trace contextRef="#ctx0" brushRef="#br0" timeOffset="-133034.36">20902 13444 1583 0,'8'29'708'0,"-11"-1"-325"15,-2 3-69-15,3 2-93 16,-1-6-65-16,11-5-94 16,1-4-23-16,6-13-27 15,-2-5-5-15,-3-7-3 16,3-6-2-16,-5-5 0 15,0-3-2-15,3 0 1 16,-3 1-1-16,1 4 0 16,5 4 1-16,-8 3 0 15,-4 1 0-15,-2 8 1 16,0 4-1-16,0 10 2 16,2 4 0-16,3 9-1 15,2 2 1-15,6 11 6 16,4 4 4-16,3 7 8 15,-2 4 3-15,-1 2 0 16,-2-6 2-16,-9-2-1 0,-3-4-1 16,-9-9-2-16,-5-3-2 15,-11-15-5-15,-6-7-1 16,-6-11-5-16,-5-6-3 16,3-10-12-16,0-3-12 15,8-4-75-15,-1 1-63 16,9 5-128-16,13 0 13 15,7-7 156-15</inkml:trace>
  <inkml:trace contextRef="#ctx0" brushRef="#br0" timeOffset="-132373.17">21534 13462 1799 0,'-6'5'714'16,"6"-2"-487"-16,2-3-32 16,13-2-70-16,3-7-43 15,8-10-52-15,4-3-10 16,1-10-10-16,0 1-3 16,-1 6-2-16,-3 2-2 0,-7 12 0 15,-6 6-5-15,-5 9 14 16,-5 6 13-16,-4 9 27 15,0 6 17-15,-2 9 4 16,2 3-1 0,7 4-9-16,3 5-5 0,5 2-11 15,-1 1-9-15,3-2-15 16,-2-4-7-16,-3-13-8 16,-2-5-2-16,-10-13-20 15,3-6-18-15,-4-6-35 16,-7 0-17-16,-10-5-10 15,-10-1 10-15,-8 1 34 16,1 0 16-16,2 5 29 16,5 0 9-16,12 1 30 15,3-1 6-15,13 5 15 16,5-3 6-16,6 0-12 16,6 3-2-16,11-4-3 15,1 0-11-15,7-1-13 0,-4-1-6 16,-2-3-5-16,-4 2-69 15,-19-1-196-15,7 0 187 16,5-7-33-16</inkml:trace>
  <inkml:trace contextRef="#ctx0" brushRef="#br0" timeOffset="-132228.89">22235 13708 2218 0,'8'6'871'0,"1"-1"-622"16,-3 0-51-16,-2-3-89 15,-4-1-48-15,-2-2-98 16,0-1-98-16,1 1-99 16,0 0 126-16</inkml:trace>
  <inkml:trace contextRef="#ctx0" brushRef="#br0" timeOffset="-104480.58">4594 15364 1110 0,'0'-2'514'16,"11"1"-183"-16,5-3-85 15,3 3-50-15,2-7-53 0,1-3-81 16,1-2-26-16,-6-8-21 16,-1 2-3-16,-7-4 0 15,-7 3-1-15,-7 3 3 16,-3 3 2-16,-8 4 0 16,-1 5 1-16,-1 4-3 15,1 1 9-15,2 6 21 16,1 0 7-16,5 2 9 15,3-1-4-15,2 0-11 16,0-1-6-16,4 1-9 16,0-2-6-16,0 0-14 15,1-1-4-15,-1-2-6 16,0-2 0-16,0 0-90 16,0 0-87-16,0 0 112 15</inkml:trace>
  <inkml:trace contextRef="#ctx0" brushRef="#br0" timeOffset="-103530.96">4189 15044 858 0,'5'6'488'0,"3"8"-129"16,6 16-43-16,2 8-20 16,1 16-69-16,0 10-32 15,1 2-60-15,1 1-31 16,-1-12-49-16,-5-12-19 15,-6-23-29-15,1-10-9 16,-8-20-20-16,-1-9-12 0,-5-14-3 16,-2-7 2-16,-1 1 12 15,3 3 9-15,6 0 6 16,4 1 1-16,12 3 3 16,4 1 1-16,9 8 2 15,2 4 1-15,-4 8 0 16,1 3 0-16,-7 6-3 15,-4 2-63-15,3 3-165 16,-9-1 156-16</inkml:trace>
  <inkml:trace contextRef="#ctx0" brushRef="#br0" timeOffset="-102960.74">4664 15334 1170 0,'-5'13'535'0,"6"0"-185"15,6 3-87-15,5-7-30 16,2-2-47-16,10-9-88 15,0-7-34-15,3-12-37 16,1-5-11-16,-7-8-8 16,-3-2-2-16,-10 0-1 15,-6 5 2-15,-12 5 2 16,-6 6 1-16,-6 10 2 16,-3 6 0-16,-1 12-2 0,1 6 1 15,0 8-1-15,2 7 6 16,4 3 20-16,3 0 2 15,12 2 10-15,7-3-3 16,13-1-18-16,7 2-5 16,12-9-12-16,4-6-5 15,12-5-11-15,5-5-47 16,2-9-133-16,-6-4-71 16,1-9 140-16</inkml:trace>
  <inkml:trace contextRef="#ctx0" brushRef="#br0" timeOffset="-101597.8">5101 14919 1228 0,'-10'-4'530'0,"9"10"-227"16,1 6-56-16,0 19-25 15,0 9-33-15,5 21-80 16,1 8-36-16,6 3-37 16,4-1-11-16,5-11-15 15,1-6-5-15,4-16-16 16,1-8-41-16,-3-21-119 16,1-15-90-16,-2-19 151 15</inkml:trace>
  <inkml:trace contextRef="#ctx0" brushRef="#br0" timeOffset="-101419.93">5060 15162 1040 0,'-14'3'573'0,"14"1"-56"16,12-4-280-16,7 2-15 15,8 1-92-15,4-3-49 16,1-2-63-16,1-1-3 15,1-5-97-15,-3-1-96 16,-1 2 113-16</inkml:trace>
  <inkml:trace contextRef="#ctx0" brushRef="#br0" timeOffset="-101037.55">5459 15142 1247 0,'-2'18'646'16,"-1"-1"-130"-16,3 7-294 15,4 8-13-15,5 3-86 16,0 0-37-16,2-6-47 16,0-5-12-16,3-8-9 15,2-10-3-15,6-12-10 16,3-8-2-16,3-12-4 15,-3-4-4-15,-5-5-1 0,-5 3 0 16,-6 6 4-16,-3 5 2 16,-3 13 4-1,2 4 2-15,-3 8 5 0,0 8 6 16,0 7 20-16,2 9 6 16,0 0 12-16,2-4 0 15,1 1-15-15,0-7-8 16,-2-1-11-16,1 0-36 15,-4-7-136-15,2-5-78 0,4-12-254 16,1-7 285-16</inkml:trace>
  <inkml:trace contextRef="#ctx0" brushRef="#br0" timeOffset="-100793.29">5870 15207 1237 0,'10'16'624'16,"0"2"-230"-16,5 5-84 15,-3 8-23-15,-3-3-79 16,3 6-44-16,-10-12-65 16,3-8-26-16,-6-11-44 15,-2-3-10-15,3-13-10 16,-3-3-3-16,3-14-2 16,4 0-1-16,-4-2-3 15,3-1-1-15,6 9 2 16,0 1-16-16,0 8-92 0,6 6-66 15,-1 8-159-15,2-1-73 16,16 2 255-16</inkml:trace>
  <inkml:trace contextRef="#ctx0" brushRef="#br0" timeOffset="-100377.62">6219 15182 1476 0,'-2'4'663'16,"1"1"-307"-16,2-3-140 15,-1-2-17-15,0 0-50 16,0 0-24-16,5 12-31 16,4 11-9-16,11 33-24 15,-17-28-16-15,0 3-20 16,-3-6-6-16,3-9-9 15,-1-5-5-15,-2-7-5 16,1-8-3-16,-2-7-6 16,0-1-2-16,0-14-3 15,1 4 1-15,4-5 3 16,3-2 4-16,5 10 5 0,1-2 0 16,4 11 2-16,4 6 3 15,1 4 6-15,-1 6 5 16,0 6 12-16,-3 2 4 15,1 7-4-15,-2 1-5 16,-7 3-16-16,-3-12-36 16,0 1-170-16,-1 3-93 0,20 4 165 15</inkml:trace>
  <inkml:trace contextRef="#ctx0" brushRef="#br0" timeOffset="-99594.71">7226 14701 1123 0,'-1'0'430'0,"0"-1"-286"0,0 0 14 16,0 0 27-16,1 1 4 15,0 0-6-15,0 0-1 16,10 9-9-16,8 6-25 16,27 28-52-16,-26-28-20 15,-3-1-39-15,-4-2-13 16,-2-2-11-16,0 0 1 0,-10-5-106 16,0 1-91-16,-4-5 114 15</inkml:trace>
  <inkml:trace contextRef="#ctx0" brushRef="#br0" timeOffset="-99393.93">7469 14682 1309 0,'4'15'649'15,"-2"1"-251"-15,5 2-107 16,2 1-24-16,1-2-113 15,3-4-52-15,5-3-67 16,2-3-6-16,1-3-124 16,0-4-94-16,-1-1 120 15</inkml:trace>
  <inkml:trace contextRef="#ctx0" brushRef="#br0" timeOffset="-99086.15">7912 14910 1456 0,'11'-12'609'0,"-7"20"-265"15,-4 4-80 1,1 1-19-16,-1 19-29 0,0 17-96 16,-4 3-34-16,2 4-36 15,2-1-10-15,-1-8-21 16,3-4-17-16,1-18-98 16,-3-8-69-16,0-14-156 15,-2-3-106-15,-9-18 273 16</inkml:trace>
  <inkml:trace contextRef="#ctx0" brushRef="#br0" timeOffset="-98795.85">7886 14985 1095 0,'14'-9'552'16,"1"17"-116"-16,3 7-91 16,1 8-50-16,-2 5-38 15,4 10-83-15,-4 0-36 16,9 1-52-16,6-3-15 15,-2-6-26-15,5-6-8 16,-5-4-15-16,-2-8-5 0,-6-9-3 16,-3-1-2-16,-7-15-3 15,-3-3 0-15,-8-13 0 16,-1-5 0-16,-4-9-2 16,-1-3-2-16,5-5-2 15,-1-1 0-15,2 13-15 16,-1 6-25-16,0 17-100 15,2 10-69-15,-1 6-170 16,2 5 222-16</inkml:trace>
  <inkml:trace contextRef="#ctx0" brushRef="#br0" timeOffset="-98432.2">8563 15042 1574 0,'-17'-4'694'16,"6"5"-298"-16,2 4-124 15,-1 9-56-15,4 7-46 16,1 12-77-16,3 2-25 16,9 3-25-16,1-5-6 15,12-7-11-15,3-5-5 0,6-10-13 16,5-6-2-16,-2-8-3 15,0-9-3-15,-5-11 1 16,-4-2-1-16,-10-10 1 16,-7 0 1-1,-14 0 3-15,-8 2 2 0,-10 3 2 16,-8 4 1-16,-7 10-2 16,1 6-3-16,4 14-14 15,2 9-16-15,12 10-105 16,2 1-70-16,6-1-169 15,14-1 492-15,14-9-145 16</inkml:trace>
  <inkml:trace contextRef="#ctx0" brushRef="#br0" timeOffset="-98207.08">8999 14658 1802 0,'0'11'785'0,"-4"2"-404"15,-6 8-165-15,-1 6-29 16,-10 0-92-16,6-4-44 16,-2-1-58-16,4-5-78 0,7-6-185 15,6-4-99-15,7-13 201 16</inkml:trace>
  <inkml:trace contextRef="#ctx0" brushRef="#br0" timeOffset="-98042.71">9192 14690 1187 0,'7'11'593'0,"-4"-1"-97"16,-4 2-97-16,-13 2-50 15,-4 5-54-15,-10-2-147 16,0 0-52-16,-2 0-59 15,6 0-32-15,2-5-136 16,11 1-98-16,9-8 134 16</inkml:trace>
  <inkml:trace contextRef="#ctx0" brushRef="#br0" timeOffset="-67551.49">9213 16997 604 0,'-17'41'387'0,"16"-34"69"15,1 2-162-15,0-1-56 16,2-1-25-16,5-2-67 15,-1-4-30-15,12-2-41 16,3-4-12-16,5-12-25 16,5-2-10-16,-3-10-16 15,3 5-2-15,-8-9-3 16,-6 0 0-16,-9 2 0 16,-7-5 0-16,-5 15 0 15,-5 5 1-15,-5 6 1 16,-4 10 0-16,-7 0 0 0,-2 4-1 15,-2 8-5-15,2 6 9 16,4 6 17-16,5 7 7 16,6 5 22-16,3-2-3 15,11 4-11-15,3-1-6 16,9-6-19-16,7-5-5 0,5-8-10 16,5-6-3-16,7-8-71 15,7-1-65-15,-2-16-196 16,-3-3 198-16</inkml:trace>
  <inkml:trace contextRef="#ctx0" brushRef="#br0" timeOffset="-67150.44">9711 16886 1230 0,'-4'-4'550'0,"-1"-1"-255"16,-2-3-27-16,-1 4-62 15,-2-2-47-15,-4 3-67 16,-3 1-24-16,-7 1-21 16,-1 4-3-16,3 8-3 15,-3 4 1-15,7 10-1 0,10 3-2 16,6 6-3-16,4 1-6 16,13-5-13-16,-2-2-5 15,6-15-9-15,4-7-2 16,1-9-1-16,0-12-3 15,-5-8-6-15,0-5-5 16,-5-3 0-16,-5 4 1 16,-5 5 9-16,1 5 4 15,-6 7 8-15,-1 4 1 0,-2 6 1 16,-1 2-1-16,3 9 3 16,-1 3 0-16,3 8 1 15,3 3 1-15,2 2-5 16,5 0-3-16,3-5-5 15,1-4-31-15,4-10-97 16,0-7-62-16,8-7-207 16,3-6-138-16,3-8 343 15</inkml:trace>
  <inkml:trace contextRef="#ctx0" brushRef="#br0" timeOffset="-66935.32">10044 16837 887 0,'-11'-14'511'0,"-1"14"-38"16,1 3-97-16,-5 13-87 16,2 6-53-16,-1 7-85 0,2 3-39 15,2-3-48-15,4 0-18 16,15-5-27-16,4 0-10 16,8-6-10-16,-3-6 0 15,5-6-87-15,0-5-55 16,4-12-170-16,4-6-157 15,-3-13 304-15</inkml:trace>
  <inkml:trace contextRef="#ctx0" brushRef="#br0" timeOffset="-66579.25">10229 16600 1252 0,'5'22'665'15,"-3"6"-183"-15,2 18-179 16,-1 8-34-16,5 9-108 15,0-2-47-15,3-3-55 16,0-5-15-16,0-17-24 16,0-11-10-16,-5-17-7 15,-2-4-6-15,-7-7-18 16,-3-3-10-16,5-5-15 16,1-7-6-16,7-6 6 15,7-1 8-15,2 0 15 16,3 3 11-16,1 5 12 15,3 4 2-15,-3 9 18 0,-1 4 12 16,0 12 27-16,-12 4 9 16,1 8 1-16,0 5-7 15,-5 0-23-15,4-1-10 16,-5-3-16-16,2-4-21 16,-3-10-106-16,0 0-75 15,9-11-191-15,5-4 223 0</inkml:trace>
  <inkml:trace contextRef="#ctx0" brushRef="#br0" timeOffset="-66278.63">11103 16864 1790 0,'-37'15'718'0,"38"9"-451"0,6 4-34 15,2 7-50-15,-6 0-56 16,6-5-79-16,-6-4-12 15,-3-15-101-15,1-6-71 16,0-13-185-16,-1-12-142 16,3-5 290-16</inkml:trace>
  <inkml:trace contextRef="#ctx0" brushRef="#br0" timeOffset="-66101.07">10943 16711 996 0,'16'-5'548'0,"-5"3"-37"15,-6 3-141 1,-2-1-97-16,0 1-53 0,-3-1-115 16,1 0-44-1,27 12-144-15,32 15-95 0,-30-25 110 16</inkml:trace>
  <inkml:trace contextRef="#ctx0" brushRef="#br0" timeOffset="-65906.49">11420 16572 1541 0,'14'23'685'16,"-13"4"-292"-16,6 9-131 16,-9 13-67-16,2 8-58 15,6 9-83-15,0-2-19 16,6-8-20-16,-2-12-8 15,-2-19-42-15,3-12-53 16,2-17-160-16,-2-9-87 0,9-9 196 16</inkml:trace>
  <inkml:trace contextRef="#ctx0" brushRef="#br0" timeOffset="-65725.21">11283 16746 1509 0,'14'0'708'16,"-1"1"-313"-16,12 11-144 16,4-1-21-16,-2-4-112 15,-2 0-45-15,-2-9-42 16,-5 0-51-16,0 2-165 16,-3 0-99-16,8 11 151 15</inkml:trace>
  <inkml:trace contextRef="#ctx0" brushRef="#br0" timeOffset="-65368.52">11648 16968 1597 0,'15'3'692'0,"1"-4"-377"0,3-10-168 16,0-3-11-16,-2-12-80 15,-3-7-24-15,-5-4-17 16,-4-5-2-16,-8 9-2 16,-2 9 1-16,-6 12 2 15,-2 12 1-15,-3 7 5 16,2 4 4-16,2 13 19 16,2 4 8-16,8 10 10 15,2 7-2-15,9 0-14 16,6 0-10-16,5-9-14 15,3-8-6-15,1-11-10 16,3-7-3-16,-1-16-44 16,-3-6-56-16,-5-14-121 15,-4-6-74-15,1-2-161 16,1-1-97-16,-3 9 357 16</inkml:trace>
  <inkml:trace contextRef="#ctx0" brushRef="#br0" timeOffset="-65145.39">11927 16883 535 0,'8'-4'437'0,"-2"4"124"0,2 3-121 15,2 26-104-15,29 30-38 16,-25-32-63-16,2-3-29 16,0-6-75-16,-5-4-33 15,-4-12-56-15,-6-6-19 16,-11-16-13-16,-3-8-1 0,1-7-6 16,4-2-3-16,1 2-2 15,6 5-6-15,-1 2-27 16,-1 9-16-16,15 3-43 15,-5 3-31-15,13 9-51 16,2-3-43-16,0 7-145 16,5 0 228-16</inkml:trace>
  <inkml:trace contextRef="#ctx0" brushRef="#br0" timeOffset="-64755.08">12347 16923 1337 0,'11'-3'590'0,"-11"-2"-249"15,2-3-106-15,-3-7-67 16,-4 0-52-16,-6-7-83 0,-4 0-15 16,0 4-5-16,1 7 8 15,2 14 9-15,3 6 3 16,2 14 10-16,0 4-6 15,7 3-2-15,1 1 0 16,6 0 1-16,2-5 1 16,-1-7-9-16,2-7-5 15,2-12-12-15,1-1-4 0,-1-12-3 16,0 3 1-16,-2-6-1 16,-1 3-1-16,1 3-1 15,1 4-1-15,1 6 7 16,2 2 10-16,-2 9 22 15,-2 4 4-15,1 6-2 16,-7-1-11-16,7-5-45 16,1-2-74-16,-6-15-167 15,5-10-79-15,1-17 182 16</inkml:trace>
  <inkml:trace contextRef="#ctx0" brushRef="#br0" timeOffset="-64568.92">12609 16655 1525 0,'0'29'698'0,"3"8"-286"0,2 10-85 15,-2 13-85-15,4 5-76 16,3-1-104-16,1-10-26 16,3-18-27-16,-4-10-46 15,1-26-147-15,-1-14-91 16,-6-17-201-16,-1-9 276 0</inkml:trace>
  <inkml:trace contextRef="#ctx0" brushRef="#br0" timeOffset="-64229.79">12541 16768 1263 0,'-2'1'611'0,"7"7"-171"15,7-1-86-15,3 5-61 16,4-4-67-16,1-1-119 15,1 2-45-15,3-8-48 16,1 3-6-16,4-8-50 16,-2-3-37-16,-4-5-75 15,-1 0-34-15,-5 2-21 16,1 2 15-16,-4 8 68 16,5 3 34-16,-7 2 68 15,3 4 17-15,-3 2 45 16,-1-1 25-16,6 10 53 15,-3 4 35-15,0 4 27 16,-7 6 6-16,4 3-13 0,-6-4-27 16,-2-5-58-16,3-10-28 15,-8-15-82-15,-3-7-66 16,1-16-161-16,-10-8-99 16,8-5 206-16</inkml:trace>
  <inkml:trace contextRef="#ctx0" brushRef="#br0" timeOffset="-63577.03">12871 16651 1053 0,'27'10'518'0,"-11"0"-141"16,-3-7-111-16,3 5-97 16,-2 2-42-16,-1-8-80 15,6 9-17-15,-8-7-13 16,0 3 4-16,-4 7 16 15,2 1 14-15,-4 12 31 16,0 4 6-16,5 8-1 16,-1 2-2-16,8-2-15 15,2-6-12-15,1-11-16 16,1-5-13-16,4-15-22 0,-1-4-5 16,0-11-14-16,-2-10-28 15,-8-10-53-15,-3-2-18 16,-11 1 6-16,-8 8 28 15,-10 12 57-15,-7 10 20 16,-3 6 10-16,-1 4 6 16,9 5 24-16,4 0 7 0,11 0 9 15,4 2-7 1,6-6-24-16,3-2-10 0,6-5-11 16,4-5-2-16,1-6-2 15,4-2 0-15,3 0 0 16,-2 2 0-16,0 6 2 15,0 5-1-15,-6 4 3 16,2 6 0-16,-6 6 3 16,0 3 2-16,-5 0-1 15,-3-2 0-15,-1-3-2 16,-8 1-2-16,-1-9-1 16,0 2-3-16,4-10-4 15,0-7-4-15,7-6-3 16,4-10 3-16,0-1 4 15,7-1 2-15,-1 4 2 0,-5 4 7 16,3 8 25-16,-1 10 17 16,3 6 33-16,2 7 3 15,-6 11-9-15,0 2-15 16,-4 2-27-16,-2-2-7 16,-6-8-61-16,-1-4-62 15,6-5-133-15,1-3-93 16,15-4 193-16</inkml:trace>
  <inkml:trace contextRef="#ctx0" brushRef="#br0" timeOffset="-63069.09">14532 16604 1272 0,'6'5'604'0,"2"9"-259"0,4 8-89 16,-3 8-11-16,-4 17-77 15,2 7-35-15,-6 9-61 16,-1 0-20-16,4-8-29 16,-2-8-8-16,4-18-68 15,0-8-48-15,-8-19-136 16,1-5-101-16,-8-21 213 15</inkml:trace>
  <inkml:trace contextRef="#ctx0" brushRef="#br0" timeOffset="-62711.05">14505 16596 861 0,'23'0'542'15,"-4"-3"-4"-15,8 7-229 0,8 1-26 16,4 9-76-16,0 1-45 15,-3 4-71-15,-2 5-24 16,-8-3-34-16,-5 5-10 16,-13-2-3-16,-8 1-1 15,-18 5 0-15,-7-4 1 16,-3-1-3-16,-4-5-1 16,7-8-4-16,3-4 0 15,6-5 9-15,6-2 0 0,10 0 2 16,3 0-1-16,10 4-6 15,4 1 1-15,7 2 7 16,1 1 2-16,4 4 2 16,2 1-3-16,1 5-6 15,0 1-4-15,-2-1-3 16,-8-1-14-16,-8-5-122 16,2-2-96-16,-10-12 128 15</inkml:trace>
  <inkml:trace contextRef="#ctx0" brushRef="#br0" timeOffset="-62492.69">15053 16901 1626 0,'-9'-1'725'15,"12"1"-306"-15,6 0-114 16,5 0-102-16,3 0-48 15,1 0-92-15,1 0-27 16,-4 1-45-16,-2-1-91 0,-4-2-207 16,0-5-107-16,-1 3 222 15</inkml:trace>
  <inkml:trace contextRef="#ctx0" brushRef="#br0" timeOffset="-62164.55">15351 16547 1761 0,'19'19'738'0,"-4"4"-362"16,-2 5-144-16,-8 12-54 16,2 2-48-16,-8 12-88 15,-4 4-19-15,4 7-12 16,1-4-3-16,0-11-4 15,-2-10 1-15,2-20-2 16,-1-2-1-16,3-10-1 0,6-1 2 16,-1-1 9-16,1 0 5 15,1-1 15-15,7 0 2 16,1 2-2-16,-2-6-4 16,4-2-13-16,-3-4-5 15,5-2-4-15,2-1-18 16,-7-2-162-16,-3-3-51 15,-2-7 120-15</inkml:trace>
  <inkml:trace contextRef="#ctx0" brushRef="#br0" timeOffset="-58671.06">16617 16851 1069 0,'38'14'494'16,"-30"-13"-182"-16,-1 0-41 16,-5-4-23-16,-1-4-35 15,-1-6-69-15,-5-5-30 0,-5-4-53 16,-4-1-19-16,-7 6-21 16,-1 2-5-16,-3 2-4 15,2 12-3-15,-3 2-4 16,-2 10 0-16,11 19 2 15,10-7 6 1,1 0 7-16,0 26 1 0,9 4 3 16,5-15-4-16,8-20-4 15,6-8-2-15,5-17-5 16,0-6-2-16,-2-17-4 16,-2-7-3-16,-5-9-12 15,-3-4-5-15,-6-1 0 16,-3 4 0-16,-1 5 13 15,-4 4 4-15,0 13 3 0,-1 8 1 16,1 10 5-16,-1 7 3 16,0 18 4-16,1 7 7 15,3 14 21-15,5 10 11 16,8 8 14-16,2 2 1 16,7-1-18-16,3-4-12 15,5-13-19-15,-2-12-8 16,-2-16-31-16,-8-8-57 0,-3-16-147 15,0-6-106-15,-3-7 187 16</inkml:trace>
  <inkml:trace contextRef="#ctx0" brushRef="#br0" timeOffset="-58314.34">16920 16937 1021 0,'0'0'480'0,"2"8"-166"15,0-3 5-15,-1-1-28 16,14 1-35-16,30 20-67 16,-24-29-34-16,1-8-60 15,0-5-23-15,-5-11-44 16,-2-3-10-16,-8-2-7 16,-4 1 0-16,-8 8 1 15,-7 2 2-15,-10 8-1 0,3 3-1 16,-3 8-3-16,0 2-1 15,5 6-2-15,-1 2-1 16,3 11 2-16,7 8 3 16,7 8 4-16,4 5 1 15,9 2-4-15,2-2-5 16,9-6-6-16,1-5-5 16,9-12-84-16,8-9-55 15,-1-9-157-15,5-9-111 0,-3-10 263 16</inkml:trace>
  <inkml:trace contextRef="#ctx0" brushRef="#br0" timeOffset="-58119.2">17343 16768 1233 0,'-16'-3'583'0,"0"12"-216"16,1 8-34-16,2 12-73 15,1 2-45-15,7 1-81 16,4 1-28-16,3-7-46 15,6-3-18-15,7-3-25 16,6-4-9-16,6-2-6 16,1-1-2-16,0-8-11 15,-1-2-48-15,-6-7-150 0,3-8-106 16,6-8 179-16</inkml:trace>
  <inkml:trace contextRef="#ctx0" brushRef="#br0" timeOffset="-57781.16">17565 16871 1224 0,'-5'10'588'16,"7"9"-159"-16,3-1-95 0,0 2-65 16,0 1-36-16,3 0-98 15,1 0-34-15,-1 0-45 16,-2-3-16-16,-2-7-16 15,-2-1-6-15,-4-13-8 16,-4 0-2-16,-5-10-5 16,-1-6-3-16,-3-4-3 15,4-4-2-15,4-4 0 16,4 3 0-16,9-1 0 16,0 3-10-16,7 4-14 15,1 3-20-15,2 2-75 16,0 3-46-16,1 3-123 15,-1 3-68-15,2 12 228 0</inkml:trace>
  <inkml:trace contextRef="#ctx0" brushRef="#br0" timeOffset="-57314.44">17789 16999 798 0,'18'10'500'0,"2"-4"-9"16,1-7-191-16,2-5-24 15,-2-8-96-15,-6-5-54 0,5-10-84 16,-4-6-27-16,0-3-13 16,0 1-2-16,-9 8 2 15,-5 4 2-15,-8 9 8 16,-7 5 4-16,-5 8 13 16,-3 1 17-16,4 13 32 15,-1 1 15-15,4 12 3 16,5 9-11-16,7 2-22 15,3 3-11-15,12-2-7 16,1-4-3-16,5-6-9 16,0-6-6-16,4-10-9 15,3-7-4-15,-3-11-8 16,6-2-2-16,-1-7-3 16,-3-1-1-16,-3 0-8 15,-8-4-1-15,-9 1 1 16,-5 1 1-16,-4 3 8 15,-4 4 2-15,1 5 5 0,-2 5 0 16,3 5-2-16,0 5 2 16,4 9 3-16,2 4 5 15,5 5 8-15,4 0-1 16,2-5-5-16,3-2-6 16,2-8-7-16,0-3-1 15,0-8-36-15,-2-7-58 16,0-4-132-16,-1-2-102 0,-1 3 191 15</inkml:trace>
  <inkml:trace contextRef="#ctx0" brushRef="#br0" timeOffset="-56510.55">18231 16919 1072 0,'76'18'459'0,"-63"-23"-239"16,-2-3-30-16,-8-13-59 15,-2-5-44-15,-3-10-63 16,-1-2-11-16,-14 7 9 15,-3 2 19-15,-11 13 29 16,-6 6 18-16,1 12 33 16,-2 10 7-16,9 11 4 15,3 3-6-15,11 13-37 0,10 0-18 16,11 2-27-16,6-2-8 16,9-6-8-16,1-5-6 15,2-10-7-15,3-5-3 16,-3-14-8-16,-1-9-1 15,-5-11-3-15,-4-2-4 16,-4-7-3-16,-4 0 1 16,-5 3 3-16,0 4 3 15,-2 9 6-15,0 8 2 0,-1 7 3 16,-2 4 2-16,3 9 13 16,1 1 10-16,4 9 13 15,4 2 4-15,4 2-13 16,5 0-10-16,5-7-19 15,1-5 3-15,-1-11-95 16,-2-6-67-16,-1-14-151 16,-3-3-100-16,5-6 253 15</inkml:trace>
  <inkml:trace contextRef="#ctx0" brushRef="#br0" timeOffset="-56001.29">18518 16741 1425 0,'-7'0'642'0,"-4"3"-287"16,4 4-41-16,-3 8-74 0,4 3-46 16,1 8-74-1,3 2-28-15,3 6-43 0,10-3-14 16,6-7-17-16,1-2 1 16,7-2 5-16,-6-3 1 15,-6-2 0-15,-2 1-2 16,-11-5-3-16,-1-1-2 15,-9-3-5-15,-3-1-3 16,3-4-26-16,-1-2-22 0,7-3-75 16,2-2-39-16,3 0-56 15,7-2-17-15,9 3 36 16,0-4 37-16,6 2 80 16,0 2 34-16,4-2 57 15,2-1 19-15,6-5 30 16,4-3 12-16,0-7-2 15,-2-4-11-15,-11-1-14 16,-7-1 0-16,-18 7 18 16,-6 1 14-16,-11 9 22 15,-3 5 5-15,-7 8-10 16,5 12-9-16,1 8-21 16,6 6-12-16,8 2-20 0,5 2-12 15,7-4-17 1,4-1-6-16,9-8-7 15,2-9-14-15,7-10-67 16,6-5-50-16,1-11-90 0,3-1-46 16,3-2-95-16,-4-3-49 15,0-1 265-15</inkml:trace>
  <inkml:trace contextRef="#ctx0" brushRef="#br0" timeOffset="-55763.22">19135 16724 989 0,'-6'-10'607'0,"0"10"-93"0,-4 3-120 15,1 8-51-15,-1 7-95 16,2 1-49-16,4 4-70 16,4 2-29-16,6-1-47 15,5 3-12-15,4-5-19 16,1-2-4-16,4-1 0 16,1-3-1-16,-2 3 4 15,0 1 0-15,-9-2-1 16,-6-1-2-16,-14-8-11 15,-8-1-10-15,-10-8-48 16,-2-5-44-16,2-7-114 16,4-5-73-16,13-6-274 15,11 3 350-15</inkml:trace>
  <inkml:trace contextRef="#ctx0" brushRef="#br0" timeOffset="-55162.31">19752 16461 1388 0,'19'6'673'16,"2"11"-269"-16,-2 14-130 15,3 10-26-15,-6 12-89 16,-7 4-38-16,6-1-48 15,-6 0-15-15,-2-10-26 16,8-6-10-16,-11-16-16 0,-3-9-2 16,-1-15-20-16,-12-2-14 15,3-11-25-15,-6-8-9 16,5-4 5-16,1-6 8 16,12-1 15-16,7 2 10 15,9 8 13-15,3 6 6 16,-4 9 24-16,4 7 9 15,2 2 20-15,3 9 10 16,-7 3 5-16,3 10 3 0,-16 5-4 16,-5 2 2-16,-7 9-10 15,-14-4-7-15,-5-4-15 16,-3-4-10-16,-2-8-14 16,7-7-16-16,6-11-118 15,3-5-70-15,13-15-161 16,6-5-85-16,15-4 287 15</inkml:trace>
  <inkml:trace contextRef="#ctx0" brushRef="#br0" timeOffset="-54796.52">20154 16736 989 0,'20'11'507'0,"-6"6"-88"16,1 6-79-16,-3-1-36 15,0 1-25-15,2 0-69 16,0-6-46-16,7-8-74 15,3-6-32-15,3-17-46 16,3-7-9-16,-3-13-16 0,-3-4-11 16,-9 4-13-16,-3 1 1 15,-8 9 14-15,1 9 13 16,-2 12 20-16,-3 6 9 16,-1 12 15-16,-2 6 8 15,2 14 15-15,3 1 9 0,5 16 5 16,4 1 1-1,3 4-11-15,1 4-9 0,3-7-18 16,-1-2-9-16,-2-15-9 16,-5-7-4-16,-11-10-1 15,-5-6 1-15,-14-2-3 16,-5 3 0-16,-2-4-4 16,-5-2-6-16,-7-4-28 15,-2-6-29-15,1-11-106 16,9-5-57-16,21-12 156 15,11-10-13-15</inkml:trace>
  <inkml:trace contextRef="#ctx0" brushRef="#br0" timeOffset="-54200.44">21166 16613 1770 0,'-29'30'677'15,"34"-33"-460"-15,7-2-24 16,4-7-16-16,5-3-41 16,3-8-72-16,-1-1-16 15,-2-1-8-15,1 2-5 16,-5 10-13-16,-5 4-4 16,-1 11 1-16,0 9 4 0,-2 12 12 15,0 7 4-15,-1 6-4 16,1 1-7-1,-1 1-5-15,-1-14-3 16,1 1-3-16,2 17 1 0,-1 7-7 16,1-7-4-16,-7-11-3 15,1-5-1-15,-2-9-23 16,-2-7-17-16,-4-6-42 16,-7-4-12-16,-5-4 18 15,-6-2 19-15,0 0 42 16,4 0 12-16,2 4 20 15,5 0 15-15,10 2 19 16,3 2 11-16,10-2 3 16,8 1-8-16,0-1-5 15,5-2-9-15,-1-2-15 0,-3 1-8 16,2 1-12-16,-9-1-3 16,-5 2-13-16,2 1-35 15,-11-1-168-15,6-1-47 16,8 2 136-16</inkml:trace>
  <inkml:trace contextRef="#ctx0" brushRef="#br0" timeOffset="-43726.85">9340 17922 956 0,'-19'6'486'16,"1"0"-154"-16,12 1-95 15,5-1-10-15,8 2-51 16,10-1-26-16,12-6-31 15,9-1-9-15,7-8-21 16,-3-2-12-16,6-2-31 16,-3 0-12-16,-3 1-17 15,-3 5-5-15,-13 3-59 16,-7 6-53-16,-13 3-148 16,-7 3-125-16,-8 0 231 15</inkml:trace>
  <inkml:trace contextRef="#ctx0" brushRef="#br0" timeOffset="-43546.78">9465 18065 1155 0,'10'6'554'0,"7"-6"-222"16,5 1-101-16,0 1-15 16,5-4-73-16,6-2-38 15,1-2-52-15,1 0-14 16,-8-2-45-16,-1 5-62 15,-7-3-183-15,-5 1-25 16,-14-9 142-16</inkml:trace>
  <inkml:trace contextRef="#ctx0" brushRef="#br0" timeOffset="-43242.24">9479 17685 1258 0,'16'-5'546'16,"-2"4"-275"-16,16 6-103 16,5 3 11-16,5 5-29 15,11 2-18-15,6 8-24 16,6 2-12-16,-7 4-22 16,-3 1-13-16,-17 3-16 15,-13 3-4-15,-15 3-3 16,-8 0 1-16,-13-3-7 0,-3-12-5 31,1 1-9-31,-22 11-5 0,-5 3-2 0,5-8-26 16,14-16-105-16,5-2-61 15,13-12-199-15,5-1 226 16</inkml:trace>
  <inkml:trace contextRef="#ctx0" brushRef="#br0" timeOffset="-42671.99">10770 17998 753 0,'8'7'393'0,"0"-5"-56"15,-1-2-53-15,-1-5-5 16,-2-5-32-16,-5-9-69 0,-4-4-34 15,-9-5-65-15,-6 0-24 16,-6 8-25-16,-3 5-4 16,-3 13 0-16,1 5 1 15,4 13-1-15,4 6-2 16,9 7-8-16,4 1-3 0,8 3-6 16,7-3 0-1,4-6-3-15,8-6-1 0,1-12-1 16,2-2-1-16,-1-6 0 15,-1-3-1-15,0-3 2 16,-1-6 0-16,2-1 6 16,-1 6 5-16,-1 6 21 15,-1 8 12-15,1 8 15 16,3 0 5-16,-1 6-6 16,5-4-9-16,-7 3-16 15,-5-10-10-15,-7-6-30 16,-2-2-71-16,-5-9-162 15,1 4-35-15,-7-12 137 16</inkml:trace>
  <inkml:trace contextRef="#ctx0" brushRef="#br0" timeOffset="-42477.32">11019 17776 1422 0,'-1'23'644'15,"5"24"-254"-15,0 12-109 16,1 8-55-16,1 3-63 16,6-11-93-16,9-10-26 15,2-15-34-15,4-13-4 0,2-12-102 16,-2-8-62-16,-3-16-180 16,-6-3 190-16</inkml:trace>
  <inkml:trace contextRef="#ctx0" brushRef="#br0" timeOffset="-42271.53">10936 17947 1260 0,'1'4'548'0,"6"-4"-221"16,6 0-75-16,9-2-35 16,3-1-51-16,9 0-105 15,0-4-30-15,7 1-148 16,1-3-19-16,4-1 71 15</inkml:trace>
  <inkml:trace contextRef="#ctx0" brushRef="#br0" timeOffset="-41678.82">11795 17905 1235 0,'3'1'606'16,"0"1"-230"-16,5 8-109 15,-2 5-8-15,3 13-74 16,1 1-45-16,-3 5-55 15,0-3-17-15,-5-3-38 16,-1-3-12-16,-1-11-6 16,-3-4-2-16,0-10-9 15,-3-10-2-15,3-8-7 16,-1-4-2-16,3-9 1 16,3 5 2-16,5-1 3 15,9-2 0-15,8 7 3 16,1 5 0-16,0 7 2 15,-7 8 6-15,0 8 8 0,-5 10 3 16,-2 8 13-16,-4-6 8 16,1 2 5-16,-8 19 1 15,2 2-10-15,0-8-10 16,-4-17-13-16,5-7-4 16,-3-9-10-16,0-1-3 15,1-16-6-15,2-6-3 0,9-9 2 16,-1-2 2-16,6 12 4 15,-2 6 5-15,-3 5 1 16,1 5 2-16,-1 3 2 16,2 5 0-16,0 6 3 15,0 6 3-15,-1 6 1 16,0-1 1-16,-3 14-3 16,-1-5-1-16,-5-8-4 15,2 2-4-15,0-16-106 16,1-6-63-16,1 1-189 15,-1-6-136-15,2-12 320 16</inkml:trace>
  <inkml:trace contextRef="#ctx0" brushRef="#br0" timeOffset="-41373.46">12285 17999 835 0,'6'13'465'0,"1"3"-46"15,1 5-94-15,6 8-45 0,2-1-19 16,8-5-45-16,5-3-38 15,-6-14-63-15,3-4-34 16,-7-5-49-16,-5-12-9 16,5-9-18-16,-12-6-6 15,-2-5-3-15,-6 8 2 0,-9 5 2 16,3 6 7-16,-8 3 3 16,-2 4-1-16,0 8-1 15,-7 2-2-15,-2 10-4 16,1 6-3-16,0 8-19 15,6 5-25-15,15 4-81 16,6-5-53-16,13-7-157 16,10-7-92-16,10-11 270 15</inkml:trace>
  <inkml:trace contextRef="#ctx0" brushRef="#br0" timeOffset="-41107.81">12739 17968 968 0,'5'-14'505'0,"-5"2"-106"16,-5 5-20-16,-3 6-79 16,-5 5-49-16,-3 8-93 0,1 3-31 15,5 5-36-15,2 2-12 16,11-3-22-16,3 5-11 16,10-2-13-16,6-6-1 15,5 4 7-15,5-3 4 16,-2-3 3-16,0 1 0 15,-11-4-6-15,-2-1-6 16,-13 2-6-16,-11 0-6 0,-13 1-18 16,-7-3-25-16,-3-9-124 15,5-2-57-15,8-12-126 16,5-2-67-16,9 2 264 16</inkml:trace>
  <inkml:trace contextRef="#ctx0" brushRef="#br0" timeOffset="-40914.88">13003 17822 1381 0,'0'21'690'16,"1"14"-264"-16,1 18-128 16,-2 5-39-16,10 6-118 15,2-9-45-15,7-10-66 16,11-7-16-16,-1-25-65 0,1-8-50 15,-4-18-121-15,-3-5-84 16,-12-10 190-16</inkml:trace>
  <inkml:trace contextRef="#ctx0" brushRef="#br0" timeOffset="-40738.54">12952 18009 1508 0,'-5'4'697'0,"2"1"-298"16,10-5-136-16,7-2-28 15,6 4-60-15,6-2-42 0,10 3-67 16,2-3-23-16,9-5-36 16,4 0-95-16,0-8 227 15,3-3-130-15</inkml:trace>
  <inkml:trace contextRef="#ctx0" brushRef="#br0" timeOffset="-40193.95">14093 17875 1211 0,'5'6'627'15,"4"1"-172"-15,1 10-163 16,1 6-17-16,-3 10-82 15,0 3-39-15,-4 4-66 16,0 2-24-16,-1-12-30 16,1-4-10-16,-1-15-22 15,-2-8-7-15,0-7-13 16,-1-12-16-16,0-12-22 16,1-9-1-16,3-6 7 15,3 2 13-15,3 3 29 0,2 2 4 16,5 4 4-16,5 6 5 15,4 10 26-15,4 10 10 16,2 14 20-16,-3 4 6 16,-6 15-2-16,-5 6-2 15,-14 8-13-15,-3-16-8 16,0 0-19-16,-1 12-9 0,-5-9-64 16,5-13-61-16,-2-12-115 15,1-9-81-15,-1-1 189 16</inkml:trace>
  <inkml:trace contextRef="#ctx0" brushRef="#br0" timeOffset="-39711.24">15311 17857 1181 0,'52'-2'600'16,"-39"10"-156"-16,-2 10-183 16,-1 7-20-16,-7 10-69 15,-3 3-44-15,3-5-71 16,4-6-22-16,-6-11-70 16,-1-10-64-16,-6-8-192 15,0-7-150-15,-12-17 268 16</inkml:trace>
  <inkml:trace contextRef="#ctx0" brushRef="#br0" timeOffset="-39547.83">15147 17721 1216 0,'3'-9'583'0,"4"2"-204"16,7 5-130-16,4 3-7 15,3 5-72-15,5 0-50 0,2 1-77 16,1-2-68-16,2 3-190 15,1 5-279-15,1 8 304 16</inkml:trace>
  <inkml:trace contextRef="#ctx0" brushRef="#br0" timeOffset="-39065.69">15650 17715 1294 0,'1'7'622'0,"3"3"-235"16,3 15-121-16,-3 9-15 15,3 10-81-15,-3 8-49 16,2 5-67-16,3 0-22 0,2-4-21 16,3-11-14-16,5-18-90 15,3-8-48-15,-1-23-135 16,-2-8-87-16,-5-10 236 15</inkml:trace>
  <inkml:trace contextRef="#ctx0" brushRef="#br0" timeOffset="-38879.7">15588 17884 1121 0,'-6'-1'523'0,"8"-2"-146"16,4 0-73-16,11 3-40 15,0 0-33-15,10 3-102 16,1-1-46-16,5-1-49 16,4-1-58-16,-1-2-172 15,2 1-52-15,-13 1 121 16</inkml:trace>
  <inkml:trace contextRef="#ctx0" brushRef="#br0" timeOffset="-38349.62">16034 18058 1194 0,'2'8'552'0,"16"-9"-196"15,-3-8-112-15,2-12-107 16,-3-6-27-16,-2-9-66 16,-1-2-22-16,-10 7-7 15,-4 6 2-15,-9 11 6 16,-4 7 12-16,-4 8 18 15,2 5 6-15,0 8 0 16,2 5-8-16,3 3-20 16,7 1-6-16,3 2 0 15,5-2-1-15,10 0-1 16,0-13-4 0,-5-5-13-16,-1 1-5 0,30 7-5 15,3-4-3-15,0-10-25 16,-16-4-15-16,-1-2-25 0,-3 0-5 15,-1 1 25-15,1-1 18 16,-3 7 28-16,1 3 6 16,-3 3 22-16,-1 10 11 15,-3 1 26-15,1-3 11 16,-6 0 3-16,-2 0 1 16,0-13-11-16,-3-1-7 15,-5-4-18-15,4 3-11 16,-1-6-13-16,-4-15-4 15,-11-34-4-15,11 25-1 0,0 1-5 16,4 0-14-16,7 8-82 16,3 3-60-16,6 10-173 15,4 6 77-15,-1 7 135 16</inkml:trace>
  <inkml:trace contextRef="#ctx0" brushRef="#br0" timeOffset="-37992.13">16759 18059 1085 0,'24'-2'477'0,"-12"-8"-217"15,-3-4-33-15,-13-5-27 16,-4 0-32-16,-8-8-36 16,-8 4-4-16,-2 5-6 15,-2 7-7-15,0 13-18 0,3 8-10 16,4 13-19-16,2 4-9 15,8 5-21-15,5-4-8 16,9-6-10-16,5-4-4 16,7-11-6-16,5 0-3 15,-2-6-5-15,3-1-1 16,1-7 0-16,-2-3 0 16,2-2 0-16,0-3 1 0,-5 0 1 15,2 4 0-15,-2 4-1 16,2 4 5-16,-2 9 22 15,-1 5 8-15,-2 8 15 16,-4-1-2-16,-6 7-21 16,7-2-6-16,-5-9-54 15,-1 3-68-15,4-14-155 16,-9-2-38-16,4-13 159 16</inkml:trace>
  <inkml:trace contextRef="#ctx0" brushRef="#br0" timeOffset="-37781.07">17011 17822 1736 0,'9'28'706'0,"0"14"-437"0,-1 4-36 16,-3 5-70-16,4-4-52 15,2-5-76-15,3-8-12 16,5-15-26-16,-3-2-54 15,3-17-99-15,-2-1-47 16,-2-12-115-16,-6-4-48 16,-6 0 242-16</inkml:trace>
  <inkml:trace contextRef="#ctx0" brushRef="#br0" timeOffset="-37616.67">16990 17863 1198 0,'-19'-2'609'0,"15"6"-145"15,3 2-112-15,10 4-111 16,2 1-45-16,7 1-89 16,5-1-38-16,2-2-37 15,6-3-49-15,3-3-137 16,-3-4-98-16,3-5 136 16</inkml:trace>
  <inkml:trace contextRef="#ctx0" brushRef="#br0" timeOffset="-37405.71">17381 17899 1514 0,'6'19'679'16,"-3"12"-267"-16,2 6-119 15,0 2-91-15,0 6-49 16,0-10-98-16,1-8-22 15,0-13-114-15,1-11-73 0,-4-15-184 16,0-10-502-16,-5-15 574 16</inkml:trace>
  <inkml:trace contextRef="#ctx0" brushRef="#br0" timeOffset="-37227.8">17258 17770 1653 0,'13'4'686'0,"7"7"-369"16,0 1-56-16,1 2-69 16,4-1-47-16,-7-5-101 15,1-2-84-15,-6-1-180 16,0-2-49-16,7 3 136 16</inkml:trace>
  <inkml:trace contextRef="#ctx0" brushRef="#br0" timeOffset="-36589.08">17551 17869 1397 0,'-1'0'659'0,"-2"15"-229"15,-32 35-178-15,30-19-19 0,0 4-73 16,4 1-51-16,8-6-75 15,4-1-14-15,9-10-13 16,6-7-5-16,1-16-6 16,1-15-2-16,-7-8-13 15,-4-1-1-15,-13 4-2 16,-5 1 1-16,-11 3 12 16,-3-3 5-16,-12 4 5 15,3 2 2-15,-8 7 3 16,7 2 1-16,10 9 4 15,-2 3 3-15,16 6 0 16,-1 4-3-16,10 3-7 16,5-2-4-16,8-2-30 15,2-5-27-15,3-8-43 16,7-5-10-16,3-6 19 0,2-4 29 16,3 4 45-16,0 1 14 15,-5 7 23-15,0 4 21 16,-10 11 42-16,-11 5 17 15,-3 7 7-15,-8 3-10 16,-1-4-17-16,2 3-7 16,3-1-9-16,-7-2-6 15,2-5-23-15,0-9-16 16,-5-16-19-16,8-4-4 0,-7-11-15 16,9-3-1-16,-4 0 3 15,0-1 2-15,6 7 8 16,-10 0 5-16,12 10 2 15,2 2 0-15,-4 6 3 16,7 5 2-16,-2 8 8 16,-1 4 5-16,8 9 7 15,-3 2 1-15,-4 5-9 16,2-4 3-16,-4-9-95 16,-2-7-82-16,1-20-70 15,-1-9 106-15</inkml:trace>
  <inkml:trace contextRef="#ctx0" brushRef="#br0" timeOffset="-36286.75">18335 17836 1647 0,'-2'-4'700'0,"-15"4"-379"0,-5 4-69 16,-5 5-63-16,2 3-50 15,7 4-53-15,5 4-7 16,13 5-10-16,3 1-11 16,14 3-20-16,9-4-6 0,13-5 1 15,3-4 2-15,-5-3 5 16,-2-1-3-16,-14-1-9 16,-5 1-6-16,-5 5-6 15,-6-10-4-15,-10 4-12 16,-3 0-8-16,-6-8-28 15,-2 6-38-15,1-8-148 16,-8 1-68-16,-8 7 166 16</inkml:trace>
  <inkml:trace contextRef="#ctx0" brushRef="#br0" timeOffset="-34337.31">20155 17900 874 0,'-49'30'445'15,"49"-29"-78"-15,6 0-66 16,8 1-37-16,1 2-21 15,5-2-67-15,4-2-34 16,5-2-54-16,10-3-19 16,11-7-30-16,-3-1-11 15,0-1-12-15,-11-2-21 16,-15 10-97-16,-3 2-64 16,-13 4-206-16,0 3 223 0</inkml:trace>
  <inkml:trace contextRef="#ctx0" brushRef="#br0" timeOffset="-34164.24">20173 18064 1149 0,'3'4'561'16,"9"-4"-219"-16,14 0-85 16,10 0-14-16,13-7-69 15,2 3-37-15,0-6-64 16,-25 7-26-1,0 1-28-15,12 2-28 0,-3 1-119 16,-12 2-85-16,-12-4 121 16</inkml:trace>
  <inkml:trace contextRef="#ctx0" brushRef="#br0" timeOffset="-33850.97">20313 17738 1294 0,'25'0'564'0,"-1"7"-267"16,2 3-49 0,2 3-45-16,-2 2-45 0,13 3-68 15,3-3-19-15,8 5-16 16,3-1-4-16,-8 6-5 16,-6 2 1-16,-12 10-4 15,-11 0 0-15,-16 15 0 16,-10-5-6-16,-9-9-10 15,-4-1-6-15,4-20-11 16,0-3-2-16,6-6-25 16,0-4-32-16,4-4-81 15,1 0-55-15,4 0-135 16,3 0-134-16,3 9 295 16</inkml:trace>
  <inkml:trace contextRef="#ctx0" brushRef="#br0" timeOffset="-30827.07">22000 17843 662 0,'0'0'433'0,"0"-1"16"16,0 0-175-16,-1-5-4 0,-6-9-56 15,-18-24-32-15,9 35-46 16,-4 3-20-16,-4 11-28 15,-3 8-13-15,-8 9-28 16,3 8-11-16,8 6-13 16,11 3-2-16,24 1-5 15,8-2-1-15,15-3-6 16,-2-25-3 0,-17-7-4-16,2-1-1 0,54 2-2 15,3-15 0-15,-3-21 0 16,-30-7 2-16,-17-6 7 15,-9-1 4-15,-15-2 3 16,-8-2 2-16,-16 4-1 16,-7 4-1-16,-9 9-4 15,1 7-4-15,-4 10-3 16,6 6-3-16,4 13-4 16,5 3-5-16,9 11-50 0,4 1-49 15,13-1-138-15,5 0-87 16,19-3 202-16</inkml:trace>
  <inkml:trace contextRef="#ctx0" brushRef="#br0" timeOffset="-30553.03">22468 17746 1512 0,'-15'5'663'16,"1"9"-334"-16,-5 11-128 16,2 7-7-16,-6 11-72 15,9 4-35-15,8 0-47 16,6-2-13-16,18-5-16 16,-6-2-7-16,5-7-42 15,-2-6-51-15,8-12-128 16,5-13-72-16,8-12-334 15,5-5 399-15</inkml:trace>
  <inkml:trace contextRef="#ctx0" brushRef="#br0" timeOffset="-30214.27">22680 17874 1309 0,'3'7'597'15,"-2"10"-252"-15,-1 7-25 16,-4 11-54-16,0 6-51 15,-3-3-83-15,0 4-34 0,4-15-47 16,2-6-18 0,1-10-23-16,2-10-6 0,2-1-5 15,-3-2-3-15,-1 1-8 16,1-7-4-16,7-20-4 16,15-33-2-16,-6 32 8 15,3 5 4-15,7 1 7 16,3 4 3-16,2 10 6 15,-1 7 9-15,-6 10 13 16,-7 5 4-16,-8 6 5 16,-2 5-2-16,-5 5-2 15,0 3-3-15,-3 2-9 16,-3-6-3-16,-3-11-33 16,2-5-60-16,-2-10-130 15,2-2-82-15,2-12 162 16</inkml:trace>
  <inkml:trace contextRef="#ctx0" brushRef="#br0" timeOffset="-29995.42">23023 17728 1034 0,'25'0'564'16,"7"16"0"-16,-1 6-190 15,4 5-71-15,-3 3-15 16,0 9-103-16,-4 2-47 0,-11 2-62 15,-5 3-19-15,-15-4-23 16,-7 1-9-16,-12-11-14 16,-4-3-21-16,0-12-151 15,4-11-87-15,9-6-197 16,8-4 243-16</inkml:trace>
  <inkml:trace contextRef="#ctx0" brushRef="#br0" timeOffset="-29519.12">24184 17817 1052 0,'9'2'562'0,"-1"8"-61"0,-3 12-243 16,-3 5-12-16,-4 15-52 16,-4 4-45-16,0 6-77 15,3 0-23-15,6-11-27 16,8-9-9-16,6-14-28 15,2-8-39-15,0-8-93 16,1-2-63-16,-8-9-265 16,-9 0 303-16</inkml:trace>
  <inkml:trace contextRef="#ctx0" brushRef="#br0" timeOffset="-29352.63">24080 17929 1282 0,'6'1'539'0,"6"5"-299"16,4 2-10-16,6 2-42 16,6 1-55-16,4-4-83 0,2-1-13 15,4-3-124-15,-1-3-97 16,-1-6 114-16</inkml:trace>
  <inkml:trace contextRef="#ctx0" brushRef="#br0" timeOffset="-29165.26">24538 17967 1363 0,'3'17'607'0,"3"1"-281"16,-2 1-37-16,-3 1-79 16,-1-1-64-16,1-1-94 15,-1 4-26-15,-1-7-41 16,1-4-39-16,0-3-132 15,-1-15-92-15,-1-9-217 16,-1-9 294-16</inkml:trace>
  <inkml:trace contextRef="#ctx0" brushRef="#br0" timeOffset="-28973.4">24471 17744 1082 0,'7'1'560'15,"5"2"-191"-15,-4 3-127 16,-1-1-48-16,1 4-135 0,0 0-95 16,2 0-586-16,4 0 441 15</inkml:trace>
  <inkml:trace contextRef="#ctx0" brushRef="#br0" timeOffset="-28469.57">24725 17923 1306 0,'8'19'651'0,"0"1"-256"0,0 4-109 15,-2-2-31-15,-1-3-112 16,-4 2-48-16,-1-7-48 16,-2-4-11-16,-4 0-14 15,0-7-5-15,1-2-6 16,-2 3-5-16,4-5-10 15,0 0-7-15,3-9-7 16,4-7-4-16,7-5-4 16,4-5 3-16,9-4 5 15,-1 1 4-15,5 5 12 16,-4 5 1-16,-7 12 4 16,1 7 6-16,-13 11 16 15,3 5 6-15,-7 9 7 0,-1 5-1 16,-2 4-6-16,-3-17-2 15,2 1-2-15,-7 4-4 16,9-4-8-16,1-16-4 16,0-13-10-16,6-3-1 15,-6-7-5-15,2-4 0 16,6 2-1-16,1-1-1 16,3 1 1-16,0 4 0 15,-1 6 4-15,-1 8 1 0,-2 8 8 16,0 5 7-16,-4 13 10 15,-1 3 6-15,4 8 4 16,1 1 0-16,0-9-5 16,5-2-5-16,-3-12-22 15,0-4-28-15,0-5-125 16,-3-7-75-16,-2-7 329 16,3-6-147-16</inkml:trace>
  <inkml:trace contextRef="#ctx0" brushRef="#br0" timeOffset="-28137.24">25102 18003 1332 0,'15'44'585'0,"-3"-37"-224"0,5-3-85 16,0-7-45-1,3-4-44-15,5-4-98 0,1-7-20 16,1-2-16-16,-8-1-12 15,-8-3-18-15,-1 2-5 16,-15 1-4-16,-4 1 0 16,-5 4-2-16,-7 5-3 0,4 8 5 15,-1 4 4-15,0 12 15 16,4 7 6-16,2 11 2 16,6 1-2-16,6 5-5 15,6-2-2-15,12-8-3 16,3-4-4-16,17-3-10 15,3-16-4-15,1-6-19 16,-3-7-21-16,-10-14-120 16,-5 7-74-16,-8-6 137 15,4 1-8-15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04:53.49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7244 5270 585 0,'2'-6'355'0,"-2"3"4"16,0 0-66-16,0-3-50 16,0 3-36-16,-1 0-66 15,0 0-20-15,-19-5-38 16,-30 2-16-16,25 26-25 15,-1 5-8-15,6 9-11 16,4 5 1-16,8 10-3 16,4 2-2-16,13 2-4 15,7-5-5-15,13-3-3 16,6-4-2-16,10-7-2 16,4-5 0-16,12-15 0 15,3-12 0-15,-4-15 0 16,-7-8 1-16,-15-16 3 15,-5-1 2-15,-14-11 6 0,-4 1 5 16,-23-2 15-16,-9-3 9 16,-12 5 5-16,-4 0-1 15,-14 9-13-15,-4 2-10 16,-10 12-9-16,-2 8-6 16,13 15-7-16,9 4-2 15,15 8-7-15,5-1-4 16,12 2-6-16,5 1-1 15,7 6-86-15,5 2-68 0,11 1-217 16,1 2 230 0</inkml:trace>
  <inkml:trace contextRef="#ctx0" brushRef="#br0" timeOffset="417.35">7939 5166 1347 0,'-7'-7'561'15,"2"5"-362"-15,-8 3-8 16,-1 9-85-16,-7 4-31 16,0 15-22-16,1 2-4 0,5 9-3 15,7 5-6-15,8 0-14 16,4 1-7-16,15-2-11 15,4-5-4-15,10-5-3 16,0-6-1-16,-8-9 2 16,-2-1-44-16,-4-10-162 15,6-4-146-15,12-10 198 16</inkml:trace>
  <inkml:trace contextRef="#ctx0" brushRef="#br0" timeOffset="855.27">8240 5288 1304 0,'7'5'592'0,"-3"12"-262"0,0 7-71 16,-1 11-60-1,0 5-51-15,0-2-62 0,3 0-22 16,-3-8-31-16,2-7-9 15,-2-10-11-15,-2-4-4 16,-1-9-2-16,-1-2-1 16,0 2-6-16,0-1-4 0,0-1-5 15,1 1-1-15,2-25 2 16,11-33 2-16,4 29 3 16,3 1 2-16,4 9 1 15,-1 0 2-15,7 12 2 16,-3 2 0-16,-6 8 4 15,0 6 3-15,-7 6 9 16,-1 6 10-16,0 7 13 16,-3 4 2-16,-3 4-5 15,-3-6-11-15,1-6-15 16,0-6-6-16,-1-9-42 16,-4-3-55-16,1-6-134 15,2-4-87-15,-5 4 182 16</inkml:trace>
  <inkml:trace contextRef="#ctx0" brushRef="#br0" timeOffset="1272.06">8538 4884 1596 0,'17'0'631'0,"1"2"-456"0,-1 0 12 16,-3 5-78-16,-3 3-23 0,-4 4-28 16,1 3-15-16,-8 2-17 15,-3 1-2-15,-13 1-3 16,0-3-2-16,-8-4-3 16,2-1-3-16,3-7-4 15,6 1-1-15,11-4-11 16,-1-2-5-16,13 3-3 15,0 0-1-15,14 3 9 16,5-1 3-16,5 1 0 16,3-2 3-16,-5 2 5 15,0 4 6-15,-10 0 7 16,-7 2 11-16,-11 0 27 16,-7 0 7-16,-13 5 8 15,-4-1-7-15,-3-2-28 0,2 1-11 16,5-7-15-16,2-2-6 15,4-1-6-15,1-4-18 16,6-2-98-16,1 0-67 16,3 1-188-16,-1-1-268 15,0 0 423-15</inkml:trace>
  <inkml:trace contextRef="#ctx0" brushRef="#br0" timeOffset="1637.86">8937 5144 1192 0,'12'-2'610'15,"-5"3"-131"-15,5-1-302 16,4 6 28-16,8 7-51 15,-1 7-14-15,7 9-27 16,3 5-17-16,-9 6-22 16,3 4-11-16,-12 1-14 15,-5 1-6-15,-12-4-10 16,-9 1-5-16,-11-7-5 16,-3-1-4-16,-7-6-7 0,6-4-2 15,2-8-49-15,8-5-48 16,14-5-120-16,-2-4-76 15,11-2 171-15</inkml:trace>
  <inkml:trace contextRef="#ctx0" brushRef="#br0" timeOffset="4852.89">10383 3685 545 0,'38'-3'398'0,"-34"3"90"15,-4-1-133-15,-3 1-71 16,2 0-39-16,0 0-75 16,0 0-29-16,-1 13-50 15,-3 16-18-15,-4 60-19 16,11-27-8-16,6 3-17 16,4-3-8-16,0-15-16 15,5-3-4-15,-1-20-92 16,1-7-82-16,1-17-260 15,-2-10 261-15</inkml:trace>
  <inkml:trace contextRef="#ctx0" brushRef="#br0" timeOffset="5191.14">10639 3780 1050 0,'-3'17'523'16,"3"17"-147"-16,0 4-93 15,5 7-75-15,3 1-39 16,9-6-60-16,1-4-20 16,8-6-35-16,3-8-14 15,4-13-24-15,1-9-5 16,2-16-7-16,-4-8-3 16,-11-11 1-16,-3-5 1 0,-25-6 4 15,-9 2 5 1,-15 5 7-16,-7 2 2 0,-1 15-2 15,-1 6-2-15,5 15-10 16,6 9-5-16,8 8-14 16,5 4-24-16,15 5-143 15,4-2-91-15,16 3 158 16</inkml:trace>
  <inkml:trace contextRef="#ctx0" brushRef="#br0" timeOffset="5855.01">11609 3789 1217 0,'3'3'495'0,"4"8"-296"16,4 6 14-16,-1 14-12 15,1 4-23-15,-4 1-50 16,-1-1-27-16,-3-7-40 15,-3-7-14-15,1-9-16 16,-1-4-4-16,-1-8-8 16,-1 0-5-16,0-6-12 15,1 5-7-15,0 0-12 16,1-16-1-16,9-35 5 16,0 26 2-16,9 5 7 15,1 1 2-15,1 6 2 16,1 7 2-16,-1 7 1 15,-2 6 3-15,1 12 9 16,-2 2 7-16,-4 7 9 16,-6-1 5-16,-2-5-4 0,-4-3-5 15,-1-8-5-15,0-3-3 16,-4-7-6-16,3-2-4 16,0 1-9-16,0-1-6 15,2-7-6-15,4-14-1 16,14-30 4-16,-2 29 3 0,-2 3 5 15,7 5 1-15,-9 6 1 16,-1 6 1-16,-2 5 1 16,-2 2 0-16,4 10 4 15,-1 1 0-15,0 7 2 16,-3 0 1-16,-1-2-3 16,3-2-2-16,-9-6-24 15,7-1-57-15,-1-6-166 16,1 1-107-16,14-3 197 15</inkml:trace>
  <inkml:trace contextRef="#ctx0" brushRef="#br0" timeOffset="6261.07">12418 3850 979 0,'0'-12'583'16,"-4"0"-112"-16,-11 0-179 15,-3 1-41-15,-7 4-111 16,3 4-28-16,2 5-36 0,0 3-13 16,4 7-14-16,3 3-11 15,4 3-13-15,4 2-5 16,6 1-12-16,2 0-2 16,5-4-4-16,3-3-2 0,2-6-2 15,2-6-2 1,4-6-1-16,0-8 0 15,1-8 2-15,-1-2 2 0,-6 4 1 16,0 5 3-16,-9 9 0 16,-1 3 0-16,-2 5 2 15,-1-4 2-15,0 0 6 16,1 11 2-16,2 9 0 16,8 26-2-16,-7-31-17 15,0-5-63-15,0-6-185 16,2-4-118-16,-1-10 206 15</inkml:trace>
  <inkml:trace contextRef="#ctx0" brushRef="#br0" timeOffset="6483.14">12594 3850 1226 0,'0'8'595'0,"7"18"-204"0,0 3-75 16,-4 0-58-16,0-1-70 15,-1-7-82-15,-1-5-29 16,1-7-39-16,-1-5-12 16,-1-4-12-16,-1-1 0 15,0 0-3-15,0 0-3 0,0-3-6 16,-5-18-3-16,1-35-4 16,11 27 0-16,5 6-1 15,0 1-2-15,5 11-28 16,1 7-29-16,-1 5-112 15,2 1-86-15,-3 8 162 16</inkml:trace>
  <inkml:trace contextRef="#ctx0" brushRef="#br0" timeOffset="6738.9">12884 3627 1392 0,'12'27'673'0,"-4"1"-317"15,-8 8-100-15,2 10-29 16,-7 7-113 0,5-1-34-16,3-3-39 0,-6-9-19 15,7-14-18-15,-4-5-20 16,7-12-110-16,0-6-69 15,-6-7-157-15,9-5-122 16,-9-11 309-16</inkml:trace>
  <inkml:trace contextRef="#ctx0" brushRef="#br0" timeOffset="7006.43">13067 3745 1279 0,'-8'7'575'0,"-7"6"-289"15,-6 2-77-15,-2 2-53 16,-7 2-39-16,10-1-13 16,-2 0-4-16,5-6-20 15,8-3-14-15,9 0-27 16,8 1-11-16,5 5-16 16,1-1-3-16,-1 1-3 15,5 0 0-15,-5-4-3 16,5 3 0-16,0-6-52 15,-2 0-79-15,2-5-68 0,8-3 103 16</inkml:trace>
  <inkml:trace contextRef="#ctx0" brushRef="#br0" timeOffset="7360.22">13405 3680 1499 0,'-1'13'653'0,"-20"-5"-348"16,-2 0-94-16,-2 10-59 15,-2-4-51-15,16 3-38 16,4 2-12-16,9-2-23 16,6 4-10-16,9 4-2 15,4-2 6-15,3 0 12 16,-3-2 6-16,-4-4 9 15,-4-2 5-15,-7-4 10 16,0-2 7-16,-6-1 10 16,-2-2-3-16,-11 2-13 15,-4 1-13-15,-7-3-24 16,-5 2-10-16,2-1-20 16,4-1-19-16,6-3-127 15,1 0-71-15,7-3-38 0,5-4 118 16</inkml:trace>
  <inkml:trace contextRef="#ctx0" brushRef="#br0" timeOffset="13825.69">11954 5228 714 0,'2'-4'447'15,"3"2"-73"-15,-3-1-88 16,-2 2-19-16,-1 0-60 16,0 1-33-16,0 0-54 0,0 0-27 15,-8 5-54 1,-17 0-10-16,-31 43-12 0,23-26-5 16,4-1-8-16,5 0-2 15,11-6-2-15,1-2-3 16,9-3 2-16,4 0 1 15,6-1 2-15,5 2 6 16,6 3 3-16,6-1 2 16,0-3 3-16,6 2-2 0,-3-2-3 15,-6-3-1-15,-1 3-4 16,-3-3-2-16,-10-3-48 16,2-1-69-16,-7-1-201 15,-12-4 196-15</inkml:trace>
  <inkml:trace contextRef="#ctx0" brushRef="#br0" timeOffset="14023.95">11753 5600 1108 0,'14'6'516'0,"5"-3"-210"15,3 3-52-15,1 0-46 16,4 2-35-16,-1-5-49 15,-6 3-26-15,-3-3-48 16,-9 0-18-16,-2 4-20 0,3-1-4 16,-2 0-133-16,8 0-97 15,-3 3 134-15</inkml:trace>
  <inkml:trace contextRef="#ctx0" brushRef="#br0" timeOffset="14368.02">12329 5235 1383 0,'7'0'567'0,"1"5"-323"16,-1 6-40-16,1 11-9 16,-2 5-24-16,4 11-43 15,0 3-20-15,-4 1-34 16,3-1-14-16,-7-6-20 16,0-14-9-1,-1-11-17-15,2 1-4 0,2 21-3 0,-3-9 0 16,-1-6-45-16,-2-12-46 15,-5-5-132-15,0-5-90 16,-3-13 187-16</inkml:trace>
  <inkml:trace contextRef="#ctx0" brushRef="#br0" timeOffset="15235.11">13462 5392 861 0,'4'8'502'0,"-3"-1"-99"16,9 1-133-16,21 31-15 0,-23-19-78 15,-6-1-30-15,1 6-45 16,0 0-24-16,-3-7-37 15,-3-1-11-15,1-9-13 16,-3-1-3-16,1-4-1 16,4-1-1-16,0-2-2 15,0-1-6-15,0 0-10 16,0 0-5-16,1-12-2 16,6-9 2-16,18-32 4 15,-11 28 4-15,5 5 3 16,-3 3 0-16,1 11 2 15,-1 6 2-15,-1 13 12 16,0 7 9-16,-2 10 19 16,-3 3 8-16,-4-2 2 0,-1-3-5 15,-5-11-16-15,0 0-6 16,0-10-8-16,-3-2 0 16,2-4-3-16,0-1-4 15,1 0-11-15,0 0-4 16,0 0-5-16,8-15 0 15,24-35 3-15,-16 30 3 16,4 0 2-16,1 3 0 16,0 4 1-16,1 7 1 15,-2 7 1-15,-2 7 1 0,-5 7 4 16,-6 2 3-16,-3 6-2 16,1 0 0-16,-5-4-6 15,0-4-2-15,0-4-47 16,-2-4-50-16,3-1-133 15,7 0-84-15,-1-4 190 16</inkml:trace>
  <inkml:trace contextRef="#ctx0" brushRef="#br0" timeOffset="15631.71">14139 5528 971 0,'9'0'497'0,"-3"-9"-139"15,-4 1-33-15,-5 1-69 0,-3 0-47 16,-7 3-66-16,-3 2-28 16,-2-1-41-16,-3 1-11 15,4 6-20-15,4 5-7 16,0-2-18-16,6 7-5 16,3 1-8-16,3-1-3 15,4 6-1-15,0-6 1 16,9 0-2-16,1-4 0 0,5-7-1 15,3-1 0-15,2-8 0 16,-1-1 0-16,-3-3 1 16,2-4 0-16,-4 7 1 15,-3 0 2-15,-2 8 2 16,-2 8 2-16,-4 5 7 16,2-4 4-16,-3 2 1 15,0-1 0-15,-3-7-8 16,-1 1-12-16,-1-3-134 15,0-3-85-15,0 0 130 16</inkml:trace>
  <inkml:trace contextRef="#ctx0" brushRef="#br0" timeOffset="15905.35">14363 5457 1247 0,'21'20'589'16,"-6"-3"-228"-16,-1 3-47 15,0 7-60-15,-6-2-52 16,-4 2-79-16,1 0-33 16,-2-11-54-16,-3-5-16 15,4-3-8-15,-4-8 2 16,0-5-3-16,-4-3-2 16,-3-11-7-16,-1 1-2 0,7-5-2 15,1-1-1-15,4 5 1 16,-3-1-1-16,3 7-3 15,3 3 1-15,1 6-51 16,5 4-52-16,-6 0-182 16,-3 0-140-16,15-2 263 15</inkml:trace>
  <inkml:trace contextRef="#ctx0" brushRef="#br0" timeOffset="16171.13">14640 5220 1351 0,'1'11'666'0,"2"9"-298"16,2 16-110-16,-1 11-33 15,-1 10-110-15,-1 0-28 16,-1-3-34-16,-1-3-16 15,3-15-23-15,1-4-5 16,1-14-41-16,-1-10-62 16,3-8-136-16,-2-1-84 0,4-15-276 15,3-3 368-15</inkml:trace>
  <inkml:trace contextRef="#ctx0" brushRef="#br0" timeOffset="16425.41">14879 5413 727 0,'12'3'500'0,"-18"0"65"16,-7 3-159-16,-15 4-84 16,-6 3-68-16,-5 4-90 15,2-2-27-15,11-1-40 16,6 1-13-16,10 0-14 16,5-7-13-16,7 3-19 15,5-2-11-15,8-2-14 16,5 7-3-16,8-1-1 15,6 0-2-15,3 2-3 16,-2-10 0-16,-8-1 0 0,-10 1 0 16,-8-1 5-16,2 3-14 15,-11-3-110-15,-1-4-75 16,-10-2 330-16,-13 2-172 16</inkml:trace>
  <inkml:trace contextRef="#ctx0" brushRef="#br0" timeOffset="33079.08">7843 7631 623 0,'30'-8'354'0,"-27"2"-57"16,-3 0-16-16,0-1-62 15,-5-2-23-15,-5 3-31 16,1-1-12-16,-7 3-27 15,-2 2-16-15,-8 5-33 16,-3 2-15-16,-1 8-22 16,4 3-8-16,4 3-10 15,5 3-3-15,2 6-2 16,6 4 1-16,5 7 0 16,6 6 1-16,9 2-4 15,6-1-4-15,7-9-5 16,7-4-3-16,8-11-3 15,11-5 0-15,5-10 0 16,0-7 0-16,-7-14 2 0,-9-11 0 16,-1-4 2-16,-8-9-1 15,-10-8 3-15,-7-1 1 16,-17-7 2-16,-6 4 2 16,-11 3 3-16,-6 3 1 15,-5 11-2-15,-3 8 0 16,2 16-3-16,-3 8-1 15,-2 10-3-15,0 2 0 16,6 3-8-16,8 0-5 0,14 1-10 16,3 2-38-16,9-1-126 15,9 3-94-15,12-2 158 16</inkml:trace>
  <inkml:trace contextRef="#ctx0" brushRef="#br0" timeOffset="33505.71">8638 7511 931 0,'-12'-15'469'0,"0"8"-126"16,-1 6-73-16,-7 5-51 16,2 9-42-16,2 12-47 15,-2 0-13-15,10 11-33 16,-6 1-11-16,14 6-28 16,5 4-14-16,7 0-13 15,4-4-6-15,-4-8-5 16,8-1-3-16,0-8-2 0,5-3-2 15,2-3-33-15,0-8-62 16,1-6-162-16,2-1 162 16</inkml:trace>
  <inkml:trace contextRef="#ctx0" brushRef="#br0" timeOffset="34026.89">8989 7620 1376 0,'0'0'568'0,"-4"0"-357"16,3 0-32-16,1 0-57 15,0 0-25-15,0 5-11 16,5 18 0-16,8 37-10 15,-9-27-12-15,3 1-21 16,0-5-12-16,-2-9-10 16,1-1-5-16,-6-13-1 15,1 2 4-15,-5-8 1 0,-3-2-1 16,1-3-9-16,-6-9-7 16,4-4-6-16,-2-9-4 15,8-7-1-15,8 1 1 16,2 4 3-16,6 2 2 15,4 8 1-15,-2 6 1 16,9 11 0-16,-3 5 2 16,-2 9 6-16,1 4 4 15,-5 8 10-15,2 4 4 16,-7 0 2-16,-3 2-2 0,-3-4-8 16,-1-3-4-16,-3-6-7 15,-1-8 5-15,0-6-75 16,0-2-58-16,0-4-154 15,0 2-119-15,0 0 247 16</inkml:trace>
  <inkml:trace contextRef="#ctx0" brushRef="#br0" timeOffset="34325.37">9216 7219 1270 0,'8'-3'553'0,"6"2"-277"16,5 1-69-16,6 0-32 0,-1 5-35 15,5 1-36-15,-4 1-16 16,1 4-37-16,0 3-13 16,-16 1-19-16,3 3-1 15,-14 0 3-15,-11 0 2 16,-1-3 3-16,-9-3-2 15,4-3-5-15,4 2 6 16,4-2 4-16,3-4-3 0,3 0-4 16,6-4-9-16,11 1-13 15,7 3-1-15,8-2 1 16,-4-2-2-16,0-1 1 16,-4-6 3-16,-2 3-108 15,2 0-88-15,9-3 120 16</inkml:trace>
  <inkml:trace contextRef="#ctx0" brushRef="#br0" timeOffset="34673.03">9885 7323 825 0,'-12'0'456'16,"6"0"-50"-16,6 3-118 15,4 11-40-15,2 7-33 0,1 14-49 16,-4 9-3-16,0 8-41 15,5 4-27 1,6 0-43-16,-1-2-15 0,0-11-22 16,-4-5-6-16,2-16-56 15,-2-7-66-15,0-11-176 16,-3-4-119-16,-1-12 244 16</inkml:trace>
  <inkml:trace contextRef="#ctx0" brushRef="#br0" timeOffset="35024.97">10062 7570 1171 0,'-2'30'596'16,"2"0"-224"-16,4 3-108 16,5 0-44-16,7-8-92 0,0-2-30 15,8-10-41-15,2-5-11 16,5-8-17-16,0-7-6 15,-3-8-9-15,-3-4-4 16,-9-1 0-16,-5-3 0 16,-11-1 4-16,-8-2 3 15,-9 2 5-15,-3 5-1 16,-9 7-4-16,-3 3-3 16,3 11-10-16,-4 1-8 0,10 6-68 15,6 1-53-15,8 2-149 16,7 0-98-16,11 1 231 15</inkml:trace>
  <inkml:trace contextRef="#ctx0" brushRef="#br0" timeOffset="35401">10474 7731 1020 0,'13'8'500'0,"-7"-8"-167"15,-3-1-53-15,8-5-69 16,1-5-48-16,1-6-66 16,0-4-24-16,-5-7-35 15,-4 2-6-15,-4 0 11 16,-1 3 8-16,-12 4 12 0,-4 2 3 16,-2 9-13-16,-3 2-6 15,7 6-10-15,-2 4-4 16,7 8-13-16,5 7-6 15,7 10-11-15,6 11-3 16,8 7 0-16,-2 3 0 0,9-1 0 16,7-4 1-16,7-3 2 15,5-5 1-15,-7-1 3 16,-6-2 1-16,-14-5 6 16,-9-4 8-16,-12-2 14 15,-12-4 4-15,-15-3-4 16,-3-4-8-16,-2-10-58 15,-4-4-46-15,18-9-100 16,6-1-68-16,11-2-173 16,10-2 260-16</inkml:trace>
  <inkml:trace contextRef="#ctx0" brushRef="#br0" timeOffset="35870.31">10870 7607 1147 0,'22'0'542'15,"-9"5"-179"-15,-1 3-70 16,0 8-41-16,-3 2-41 0,-4 11-76 16,-5-1-28-16,1 1-48 15,1-17-19 1,-1-6-22-16,1 1-7 0,2 6-7 16,5-4-3-16,-8-12-1 15,4-9-3-15,-5-10 0 16,3-6 0-16,6 0 1 15,-2-1 1-15,5 6 1 16,5 6 1-16,-3 5 2 16,-1 6 0-16,7 6 3 15,-7 5 2-15,2 7 14 16,-1 2 13-16,-6 6 12 16,1 2-1-16,-1 2-12 15,-1 2-11-15,0-4-3 0,-3-5-45 16,0-6-144-16,-1-7-85 15,0-11 131-15</inkml:trace>
  <inkml:trace contextRef="#ctx0" brushRef="#br0" timeOffset="36162.94">11280 7230 1499 0,'15'3'635'0,"6"3"-348"15,8 5-74-15,1 10-24 16,5 8-43-16,-1 5-30 16,0 4-7-16,2 1-21 15,-2 1-12-15,-7 6-26 16,-3 2-9-16,-18 7-12 15,-9 2-6-15,-14-3-6 16,-5-2-2-16,-2-12-34 16,-2-8-49-16,6-9-108 15,3-7-69-15,-3-6-129 0,12-1 223 16</inkml:trace>
  <inkml:trace contextRef="#ctx0" brushRef="#br0" timeOffset="54430.79">13763 7565 921 0,'-1'-1'499'0,"0"-1"-159"15,0 1-81-15,0 0-29 16,0 0-80-16,-1 0-34 15,1 0-52-15,0 0-19 16,1 0-20-16,0 0-2 16,28 1-6-16,31 6-2 0,-29-1-6 15,0-1-1-15,-10 0-3 16,-7 2 0-16,1 3-2 16,-4-1 1-16,-10 7 8 15,1 1 5-15,-11 5 10 16,-5 1 3-16,-2-3-3 15,6 1-2-15,-5-2-8 16,6-3-3-16,-5 0-5 16,-10-3-2-16,5-3-21 15,-1-3-36-15,9-5-93 16,4-1-65-16,10-6-148 16,4 0-98-16,11-5 291 15</inkml:trace>
  <inkml:trace contextRef="#ctx0" brushRef="#br0" timeOffset="54674.44">14027 7722 871 0,'1'11'440'16,"-2"3"-132"-16,-3 2-36 16,-6 5-54-16,-3-2-45 15,-2 1-59-15,-6 0-20 16,4-3-34-16,4 1-17 15,-3-6-23-15,14 0-7 0,-6-10-8 16,1 1-1-16,7 1-78 16,0-3-72-16,9-1-237 15,-3-5 232-15</inkml:trace>
  <inkml:trace contextRef="#ctx0" brushRef="#br0" timeOffset="55749.06">14765 7531 1027 0,'-43'-39'486'0,"30"37"-159"15,3 0-53-15,7 0-52 16,0 1-46-16,5-3-91 15,-2 3-26-15,0 0-38 16,23-2-9-16,44-8-4 16,-19 5-1-16,-2 0-4 15,-21 2 1 1,1-1 0-16,8 1-1 0,-9-1-1 16,-7 5 0-16,-9 7 7 15,-2 1 12-15,-7 15 25 16,1 4 11-16,-7 16 11 15,4 8-3-15,2 2-12 0,-5 3-5 16,7-9-11-16,-2-2-8 16,3-8-11-16,4-7-6 15,-2-9-5-15,1-3-1 16,-4-7-1-16,-1-5-1 16,2 1-25-16,-2-6-48 15,1-1-141-15,-2-1-61 16,0 0 151-16</inkml:trace>
  <inkml:trace contextRef="#ctx0" brushRef="#br0" timeOffset="56490.95">15933 7638 1108 0,'3'-2'467'0,"1"2"-237"16,-1 2-43-16,-3-2 1 15,0 0-14-15,4 23-30 16,7 33-15-16,-10-26-39 16,3 0-23-16,-4-9-30 15,-2-4-9-15,0-9-9 16,-1-6-1-1,0 1 0-15,5 0-2 0,-2-4-9 16,0-1-5-16,0 1-7 16,1-13-3-16,1-12 1 15,8-31 0-15,1 30 4 16,9 4 1-16,2 7 2 16,-1 4 0-16,-2 11 3 15,0 1-1-15,-4 10 7 0,1 5 4 16,-6 7 7-16,-1 2 4 15,-4 0 5-15,-3-1 0 16,0-5-1-16,-2-3-2 16,0-7-8-16,0-5-3 15,-1-3-4-15,1 0-3 16,0-1-6-16,0 0-3 0,0 0-8 16,3-18-1-1,15-32 1-15,-7 27 2 0,0 2 4 16,1 5 1-16,0 8 2 15,0 4 1-15,-1 5 1 16,-1 6 2-16,-1 6 4 16,2 3 2-16,1 5 5 15,0 3-2-15,4 2-3 16,-1-2-4-16,-1-5-21 16,1-4-60-16,-1-7-184 15,1-1-134-15,9-6 224 16</inkml:trace>
  <inkml:trace contextRef="#ctx0" brushRef="#br0" timeOffset="56830.34">16731 7754 1143 0,'0'-3'610'15,"-1"-3"-228"-15,-5 2-117 0,-5-3-55 16,-6 0-110-16,-1 0-22 15,-5 4-22-15,2 2-11 16,3 3-19-16,3 4-6 16,3 6-6-16,2 4-2 0,5 6-2 15,1 3 0-15,7-6-1 16,3 1-2-16,6-5-4 16,0-9-2-16,4 1 1 15,0-9-2-15,0-11 2 16,1 1 1-16,-1-7 0 15,0 1 0-15,-4 8 0 16,-3 2-1-16,-3 8 1 16,-4 1 0-16,0 5 3 15,-1 2 2-15,-1 5 1 16,-2-2 0-16,1-3-4 16,1-1-21-16,0-3-104 15,6-2-70-15,2-3-235 16,3-11 257-16</inkml:trace>
  <inkml:trace contextRef="#ctx0" brushRef="#br0" timeOffset="57108.36">16932 7757 1176 0,'15'22'560'0,"-5"0"-223"0,-4 2-16 15,4-1-85-15,0-2-53 16,0-5-83-16,0-4-33 0,-9-5-43 15,-1-4-4 1,-4-5-2-16,-10-7-1 0,7-6-3 16,-6-4-7-16,-1-1-5 15,6 0-1-15,-3 1-3 16,4 4-3-16,6 0-2 16,11 5-1-16,0 0 0 15,6 3-2-15,4 5-58 16,-9 1-48-16,8 4-148 15,-6-2 107-15,4-1 71 16</inkml:trace>
  <inkml:trace contextRef="#ctx0" brushRef="#br0" timeOffset="57373.32">17154 7536 1126 0,'5'0'555'0,"4"15"-127"0,0 7-114 15,0 13-55-15,-1 4-52 16,1 8-102-16,1 1-23 16,-1-5-36-16,0-7-15 0,0-4-17 15,1-11-5-15,-1-5-26 16,1-3-45-16,-2-11-126 15,3-1-65-15,3-14-238 16,1-9 301-16</inkml:trace>
  <inkml:trace contextRef="#ctx0" brushRef="#br0" timeOffset="57655.91">17509 7604 907 0,'-7'-1'515'0,"-4"5"-76"16,-3 6-96-16,-7 9-100 15,-7-1-53-15,-5 6-68 16,-1-1-20-16,1-2-28 16,7-3-12-16,12-4-17 15,7-2-10-15,9 0-18 0,6 1-5 16,7-1-7-16,-1 0 0 16,10 0-2-16,-1-2-1 15,-2-2-2-15,3 0 2 16,-11-4-82-16,4-2-65 15,-3-1-161-15,3-1-135 16,11-10 280-16</inkml:trace>
  <inkml:trace contextRef="#ctx0" brushRef="#br0" timeOffset="57945.32">17746 7623 1096 0,'-1'-5'584'0,"-10"6"-85"16,-2 5-174-16,-3 3-94 16,-3 3-52-16,5 1-82 15,3 0-20-15,7 3-28 16,4 1-12-16,4 2-13 16,4 3-1-16,6 1 4 15,3-2 4-15,5 0 1 16,2-2 5-16,1 0 4 15,-3-1 1-15,-7-4 2 16,-3 0-3-16,-13-8-4 16,-5-1-2-16,-6 3-8 15,-5-4-3-15,-3 2-21 0,-1-3-24 16,-1-2-128-16,1 1-83 16,7 3-435-16,4 6 425 15</inkml:trace>
  <inkml:trace contextRef="#ctx0" brushRef="#br0" timeOffset="62209.19">8165 9784 696 0,'0'0'358'0,"0"-1"-96"16,0 0-14-16,1 0-62 16,1 0-16-16,-1-1-20 15,-1 1-5-15,0 0-11 16,0 0-10-16,1-5-36 15,-2-1-17-15,-2 3-29 16,-15-4-11-16,-35-23-10 16,25 29-4-16,-1 8-5 15,7 0-2-15,0 6-4 16,2 2-1-16,4 3-3 16,-3 10-1-16,12 9-1 15,1 7 1-15,12 7 1 0,-2-1 0 16,8-2 1-16,8-1-1 15,3-11-1-15,1-17 1 16,1 1 0 0,25 6-1-16,6-8 1 0,-6-9-1 15,-6-19 2-15,-3-11 0 16,0-17 1-16,-7-8 1 0,-12-6 2 16,-5 1 1-16,-20 5 3 15,-4 4 2-15,-17 8 4 16,-11 6 1-16,-9 10-1 15,-4 6 1-15,-5 8-4 16,2 4-3-16,-1 1-2 16,7 6-4-16,11-3-4 15,9 4-3-15,15-1-10 16,2-4-5-16,12 10-3 16,6 5-43-16,13 5-126 15,9 7-98-15,12-2 161 16</inkml:trace>
  <inkml:trace contextRef="#ctx0" brushRef="#br0" timeOffset="62722.86">8799 9691 1165 0,'-9'-5'498'0,"-1"7"-292"15,-2 6-15-15,-5 10-55 16,-1 6-25-16,3 12-9 15,4 5-7-15,7 8-20 16,4 1-12-16,11 1-24 0,5-1-8 16,6-7-11-1,5-3-4-15,1-10-7 0,2-5-4 16,2-10-37-16,0-4-62 16,-1-10-182-16,0-5 175 15</inkml:trace>
  <inkml:trace contextRef="#ctx0" brushRef="#br0" timeOffset="63136.5">9118 9937 1187 0,'3'8'588'15,"1"1"-220"-15,4 4-125 16,-1 3-19-16,1 5-84 15,0 2-40-15,-3 1-39 16,-1 0-17-16,-1-4-23 16,-1-3-6-16,-1-6-7 15,-1-3 0-15,0-4 0 16,-2-4 1-16,-3-2-3 16,4 1-3-16,0 0-5 15,0-3-3-15,-1-19-1 16,7-33 0-16,9 23 1 15,1-1 2-15,5 2 1 0,0 5 2 16,6 7 1-16,1 6 2 16,2 8 3-16,2 5 4 15,-3 7 10-15,-3 6 9 16,-9 10 15-16,-1 5 3 16,-7 10 1-16,-3 0-6 15,3 2-14-15,-2-4-7 16,-1-12-10-16,-2-3-5 0,-3-14-33 15,0-4-47-15,-2-6-115 16,2-4-63-16,0-7-165 16,0-5 253-16</inkml:trace>
  <inkml:trace contextRef="#ctx0" brushRef="#br0" timeOffset="63477.64">9383 9592 1243 0,'17'1'563'0,"-2"-4"-253"15,4 0-60-15,2 2-57 16,-1 1-42-16,-3 2-58 16,-3 1-20-16,1 5-36 0,-3-2-9 15,-5 7-11-15,-3 2 3 16,-12 2 3-16,-6 4 1 15,-3-3-1-15,4-1-5 16,4-6-2-16,2-2-2 16,7-1-1-16,-4-6 0 15,5 5-2-15,8-1 0 16,5-1 3-16,9 2 1 0,3-2-1 16,1-2-1-16,1-2-7 15,-3-2-1 1,-1 1-84-16,-3-1-90 0,-2 1-580 15,-1 0 500-15</inkml:trace>
  <inkml:trace contextRef="#ctx0" brushRef="#br0" timeOffset="63755.79">9843 9740 1310 0,'25'8'593'16,"4"1"-307"-16,2 0-70 15,0 8-5-15,-6 6-53 16,0 3-18-16,-5 12-27 0,-5 4-17 16,-8 4-21-16,-7 0-12 15,-14-3-22-15,1-1-11 16,-4-3-15-16,-1-5 0 15,-1-10-84-15,1-11-61 16,-2-11-173-16,7 0 91 16,-5-12 106-16</inkml:trace>
  <inkml:trace contextRef="#ctx0" brushRef="#br0" timeOffset="70089.09">11959 9982 882 0,'1'0'406'16,"-1"-5"-203"-16,4-3 5 0,-6-7-74 16,2-4-31-16,0-4-23 15,-11 0-1-15,-2 4 3 16,0 1 2-16,-10 7-3 16,2 2-5-16,-5 7-19 15,-4 7-10-15,5 4-15 16,0 5-4-16,5 9-4 15,4 3-1-15,7 6-1 16,3 1-1-16,10-2-3 16,3-2-3-16,6-7-3 15,6-3-1-15,3-10-3 16,4-6-1-16,5-7-1 16,-1-4-2-16,-5-6 0 15,-1-2 0-15,-12-3 0 16,-6-2 0-16,3 3 1 15,-6 3 1-15,3 7 1 0,-4 5 8 16,-3 4 11-16,0 4 5 16,0-5 11-16,0 0-2 15,1 17-9-15,5 30-6 16,4-29-13-16,1-5-3 16,-7-3-7-16,4-2-2 15,0-4-107-15,3-1-81 16,0-6-190-16,1-8 211 0</inkml:trace>
  <inkml:trace contextRef="#ctx0" brushRef="#br0" timeOffset="70309.07">12105 9634 1171 0,'4'0'602'15,"-1"7"-206"-15,2 12-102 16,1 6-29-16,-2 14-87 15,0 2-39-15,-2 10-60 16,2 2-20-16,5-2-31 16,2-2-10-16,2-12-12 15,1-7-2-15,-2-12-67 16,-1-6-63-16,0-7-183 16,-3-5-93-16,-1-9 242 15</inkml:trace>
  <inkml:trace contextRef="#ctx0" brushRef="#br0" timeOffset="70731.03">12403 10009 1133 0,'24'0'529'16,"-8"-7"-226"-16,5-1-43 16,-6-3-73-16,3-3-41 0,3-5-49 15,-8 0-17-15,-3-2-29 16,-7 1-9-16,-8 3-10 15,-8-2-1-15,-3 8-4 16,-4 2-3-16,4 9-10 16,6 7-4-16,0 2-3 15,5 5-1-15,-1 10-1 16,2 6 0-16,8 12 0 16,1 3 2-16,5 3 3 15,5 2 2-15,3-4 6 16,5 0 3-16,2-4 13 15,-5-5 6-15,-9 0 5 16,-5-5 0-16,-12-4-8 16,-2-3-3-16,-6-9-10 15,-4-7-5-15,3-9-12 0,-6-6-37 16,4-11-116-16,-2-3-78 16,4-3-215-16,8-4 263 15</inkml:trace>
  <inkml:trace contextRef="#ctx0" brushRef="#br0" timeOffset="71003.53">12786 9858 1324 0,'0'10'655'0,"0"8"-267"0,-1 9-137 15,1 6-26-15,4 1-108 16,2-5-33-16,9-8-32 15,6-3-12-15,4-9-18 16,0-6-7-16,-7-12-5 16,-3-6-2-16,-4-10-1 15,-2-5 3-15,-7 0 2 16,-1 1 3-16,-8 4 5 16,-5 3 2-16,-15 6 0 15,-8 6 0-15,-4 13-7 16,-1 7-5-16,9 16-9 15,8 4-33-15,17 2-152 16,10 0-26-16,16-10 106 16</inkml:trace>
  <inkml:trace contextRef="#ctx0" brushRef="#br0" timeOffset="71982.89">13940 9635 1178 0,'-2'6'506'0,"3"0"-235"16,1 7-57 0,2 0-27-16,6 17-20 0,-1 20-45 15,4 3-22-15,-6-4-31 0,3 3-16 16,0-11-22-16,-5-7-7 15,2-13-11-15,-3-6-1 16,-8-8 4-16,-3-4 1 16,-6-5-5-16,1-7-4 15,2-7-12-15,2-5-5 16,-1-4-3-16,9 0 0 0,4-2 3 16,5 4 1-16,12 0 5 15,-2 6 2-15,10 8 3 16,0 1 1-16,-2 11 3 15,-6 0 3-15,-9 9 11 16,-5 6 7-16,-9 9 21 16,-6 2 3-16,-8 1-5 15,-5-4-5-15,-2-4-21 16,6-6-6-16,-4-6-19 16,8-1-40-16,7-6-115 15,-1-2-78-15,13-6-472 16,12-5 466-16</inkml:trace>
  <inkml:trace contextRef="#ctx0" brushRef="#br0" timeOffset="72331.22">14302 9799 827 0,'16'1'567'0,"-2"15"56"16,0 9-297-16,0 9-24 15,3 3-101-15,-7-4-57 16,9-6-75-16,-2-4-24 15,-7-12-30-15,5-5-6 16,1-14-6-16,-5-7 0 16,6-12-2-16,1-1 1 0,-8-1 1 15,3 8 0-15,-10 7 2 16,-2 7 1-16,-1 7 2 16,0 3 0-16,0 12 10 15,3 6 4-15,0 8 3 16,1-2-1-16,3-4-13 15,0-4-3-15,6-11-80 16,0-3-72-16,5-14-176 16,2-9 159-16,4-10 61 15</inkml:trace>
  <inkml:trace contextRef="#ctx0" brushRef="#br0" timeOffset="72468.23">14763 9684 912 0,'6'23'541'0,"-1"2"54"0,1 7-229 16,5 13-100 0,6 5-52-16,6 4-130 0,0-6-32 15,4-8-31-15,1-10-12 16,1-13-61-16,-4-11-65 16,-1-11-168-16,-5-12-139 15,0-7 260-15</inkml:trace>
  <inkml:trace contextRef="#ctx0" brushRef="#br0" timeOffset="72648.72">14774 9805 1129 0,'-21'-4'636'0,"4"4"-116"0,13 0-224 16,1-4-44-16,8 3-126 16,7 1-53-16,11 2-55 15,8 3-5-15,9-1-59 16,6-2-93-16,7-2-616 15,9-1 519-15</inkml:trace>
  <inkml:trace contextRef="#ctx0" brushRef="#br0" timeOffset="73076.53">15705 9915 1368 0,'-1'-1'574'15,"0"0"-284"-15,0 0-79 16,0 1-9-16,4 16-46 0,19 36-79 15,-6-30-22-15,0-6-30 16,-1-3-10-16,-3-7-9 16,-2-5-2-16,1-7-5 15,-2-4-8-15,3-12-22 16,0-5-4-16,-1 0 2 16,1 3 8-16,-3 11 22 15,-4 7 4-15,2 11 15 16,-1 7 13-16,3 7 21 15,3 1 13-15,-1 2 17 16,-1-2 4-16,3-3-2 16,1-4-10-16,-1-4-23 15,2-3-14-15,0-6-15 16,-7-1-5-16,0-4-24 16,2-1-81-16,-6-6-196 0,8-5-269 15,8-4 335-15</inkml:trace>
  <inkml:trace contextRef="#ctx0" brushRef="#br0" timeOffset="73251.92">16194 9886 1595 0,'3'17'700'0,"2"7"-365"16,0 2-69-16,3 2-92 15,-2-3-75-15,2-8-77 16,-1-4-8-16,-1-9-108 15,-3-6-79-15,-3-10-194 16,-5-5-213-16,-5-6 375 16</inkml:trace>
  <inkml:trace contextRef="#ctx0" brushRef="#br0" timeOffset="73376.94">16068 9797 1170 0,'-5'-3'559'16,"5"0"-229"-16,7 4-163 15,0 1-39-15,7 3-77 16,3 2-88-16,0-10 26 16</inkml:trace>
  <inkml:trace contextRef="#ctx0" brushRef="#br0" timeOffset="73577.83">16460 9676 1323 0,'1'24'631'0,"1"2"-231"16,-2 5-86-16,0 7-101 16,2 5-69-16,3 4-92 15,7-2-18-15,2-7-18 16,3-6-8-16,2-13-35 16,-6-6-58-16,6-13-165 15,-4-6-98-15,4-12 201 16</inkml:trace>
  <inkml:trace contextRef="#ctx0" brushRef="#br0" timeOffset="73739.8">16354 9832 1365 0,'6'-3'593'0,"5"4"-257"15,-1-2-115-15,5 1-53 0,7 0-53 16,-9 0-90-16,9 3-6 15,-3-1-123-15,2-3-97 16,7 0 126-16</inkml:trace>
  <inkml:trace contextRef="#ctx0" brushRef="#br0" timeOffset="74090.25">16600 9679 1136 0,'-1'18'563'0,"4"4"-158"15,2 6-57-15,-1 8-61 16,1 4-58-16,0 10-105 16,0-1-31-16,1-4-45 15,0-6-17-15,0-18-17 16,-3-8-3-16,-1-11-10 16,-2-5-1-16,1-11-11 15,3-6-4-15,1-9-4 16,3-3 1-16,2 3 7 15,1 4 4-15,1 11 7 16,0 7 2-16,2 10 3 16,0 6 2-16,-3 8 16 15,3 3 7-15,-2 1 8 16,0 2 0-16,3 0-15 16,-8-3-6-16,2-1-78 0,-1-4-79 15,-2-6-146-15,6-6 162 16</inkml:trace>
  <inkml:trace contextRef="#ctx0" brushRef="#br0" timeOffset="74422.99">17003 9903 1379 0,'-13'0'687'15,"9"5"-186"-15,3 7-287 16,1 5-20-16,7 4-83 16,3 2-37-16,8-5-35 15,5-5-7-15,4-8-18 16,2-6-4-16,0-10-7 16,-5-3-3-16,-8-6-15 15,-7-2-9-15,-11-1-3 16,-7 0-1-16,-9-1 18 15,-1 6 6-15,-4 4 5 16,0 2 1-16,5 8-1 16,3 1-2-16,8 4-10 0,2 4-18 15,5 6-100 1,6 1-74-16,4-2-553 0,9 1 501 16</inkml:trace>
  <inkml:trace contextRef="#ctx0" brushRef="#br0" timeOffset="74772.12">17261 9826 1171 0,'8'18'568'0,"-2"6"-173"15,1 4-73-15,2 2-74 16,-2-3-65-16,6-6-106 16,2-5-28-16,-4-11-32 15,4-3-8-15,-3-6-6 16,4-6-2-16,2-9-2 15,-4-2 1-15,1 0 0 16,-9 0 0-16,0 10 3 16,-2 3 0-16,-4 11 5 15,2 5 13-15,-1 9 31 16,1 3 15-16,1 6 17 16,1 1-9-16,5-2-28 15,-8-3-16-15,1-10-50 16,4-3-65-16,-4-12-155 15,7-9-89-15,9-13 186 16</inkml:trace>
  <inkml:trace contextRef="#ctx0" brushRef="#br0" timeOffset="74910.27">17615 9713 1385 0,'0'26'643'16,"3"1"-257"-16,3 10-85 15,0 9-78-15,4 1-74 0,3-1-96 16,3-5-18-16,3-9-17 16,1-5-38-16,0-12-148 15,-1-8-100-15,-8-14 150 16</inkml:trace>
  <inkml:trace contextRef="#ctx0" brushRef="#br0" timeOffset="75075.59">17501 9857 1287 0,'-4'-1'573'0,"14"3"-232"15,6 1-77-15,9 1-47 16,5 1-52-16,4-2-91 16,5-1-32-16,5-7-42 15,6 0-81-15,5 1 57 0</inkml:trace>
  <inkml:trace contextRef="#ctx0" brushRef="#br0" timeOffset="75449.53">18610 9859 1052 0,'0'2'547'0,"8"18"-55"15,1 8-162-15,2 14-94 16,-2 7-29-16,2 6-104 16,-1 1-38-16,-1-8-38 15,0 0-9-15,1-16-11 16,-3-4-20-16,-1-11-100 0,-5-7-61 16,-3-8-181-16,-4-4-119 15,-3-16 306-15</inkml:trace>
  <inkml:trace contextRef="#ctx0" brushRef="#br0" timeOffset="75707.1">18574 9770 1245 0,'21'0'546'16,"4"0"-285"-16,2 0-45 0,2 0-58 15,2 2-28-15,0 3-24 16,1 9-9-16,-5 1-25 15,-7 3-14-15,-14 5-17 16,-9 4-3-16,-15 3-2 16,-6 0 0-16,-8-4-12 15,-1-3-6-15,1-5-26 16,3-2-36-16,7-6-118 16,5-5-86-16,14-8 146 15</inkml:trace>
  <inkml:trace contextRef="#ctx0" brushRef="#br0" timeOffset="75948.98">18904 9889 1097 0,'30'9'549'0,"-18"5"-159"0,7 8-52 16,-12 5-79-16,-3 0-49 15,2-3-86-15,-6-8-37 16,4-5-49-16,-4-7-13 15,-2-4-6-15,2-2-4 0,-2 1-6 16,1 0-4-16,-1-20-5 16,3-32-3-16,1 25-3 15,4 0-10-15,2 6-44 16,-4 2-40-16,6 10-114 16,-1 6-81-16,7 9 183 15</inkml:trace>
  <inkml:trace contextRef="#ctx0" brushRef="#br0" timeOffset="76303.03">19309 9888 1160 0,'-4'0'601'16,"-1"2"-157"-16,3 10-216 15,0 5-25-15,2 7-84 0,6 3-34 16,5 0-41-16,2-5-13 16,11-4-18-16,-4-8-6 15,4-9-6-15,-4-4-1 16,-6-15-2-16,-3-3 0 16,-10-6 4-16,-2 1 3 15,-11 0 13-15,-6 4 5 16,-8 6 13-16,-2 5 5 0,-4 9-2 15,2 6-6-15,6 11-17 16,4 4-10-16,10 3-37 16,3 0-58-16,10-2-182 15,6-7-53-15,15-8 179 16</inkml:trace>
  <inkml:trace contextRef="#ctx0" brushRef="#br0" timeOffset="76637.89">19615 9817 1276 0,'-14'4'595'0,"4"15"-206"15,0 3-116-15,5 6-87 16,4 3-40-16,4-5-79 16,5-4-19-16,4-5-22 15,1-6-6-15,4-5-6 0,1-6-2 16,-1-12 1-16,0-3 0 15,-8-10 1-15,-4 1 6 16,-8-1 17-16,-6-3 3 16,-7 7 1-16,-2 1-2 15,-5 5-9-15,0 8-5 16,0 5-7-16,2 3-7 0,3 12-46 16,5-1-34-16,9 6-110 15,5 2-78-15,18-2-382 16,8 3 413-16</inkml:trace>
  <inkml:trace contextRef="#ctx0" brushRef="#br0" timeOffset="76861.07">20001 9613 1550 0,'-20'0'671'0,"9"-3"-334"15,8 4-107-15,-9 7-70 16,2 6-52-16,6 13-55 16,2 5-10-16,8 13-6 15,10 5-2-15,5 12-4 16,1 2-4-16,9 2-3 0,-7-4-2 16,0-10-10-16,-3-12-2 15,-13-11 0-15,-5-7-18 16,-15-16-91-16,-8-3-53 15,-13-15-149-15,-4-7-100 16,-2-16 262-16</inkml:trace>
  <inkml:trace contextRef="#ctx0" brushRef="#br0" timeOffset="77026.24">19900 9766 757 0,'22'-1'481'16,"-3"0"-16"-16,8 0-284 15,0 0-39-15,6-1-104 16,3-1-76-16,-1 1-217 16,1-1 178-16</inkml:trace>
  <inkml:trace contextRef="#ctx0" brushRef="#br0" timeOffset="77565.88">20470 9762 1150 0,'-19'-7'507'16,"14"7"-227"-16,2-3-93 16,3 4-40-16,0-1-38 15,0 0-57-15,0 0-10 16,0 0-17-16,-1 0-4 0,0 0 1 15,1 0 5-15,0 0 9 16,0 0 4-16,0 0 9 16,0 0 7-16,0 0 17 15,0 0 6-15,0 0 5 16,-1 0 0-16,0 0-6 16,0 0 2-16,-1 0-14 15,1 0-9-15,0 0-18 16,0 0-13-16,0 0-10 15,0 0-3-15,-4 1-5 16,-7 8-2-16,-18 31-3 16,30-24 0-16,4 4-1 15,8 2 1-15,2 1-1 16,0 1 2-16,4-4-1 16,8 1 1-16,1-4 0 15,1-2 3-15,-4-2 8 16,-7-1 5-16,-9-1 12 0,-7-1 3 15,-12-2-1-15,-8-1-5 16,-6-2-11-16,-2-1-13 16,0-4-67-16,2 0-59 15,3-1-141-15,0-2-59 16,1-4 195-16</inkml:trace>
  <inkml:trace contextRef="#ctx0" brushRef="#br0" timeOffset="82154.95">22840 9799 960 0,'-1'-2'471'0,"0"-1"-147"16,0 2-27-16,-1 0-57 16,1 0-42-16,0-1-64 15,0 1-21-15,1 0-28 16,0 0-8-16,15-2-22 15,33 5-12-15,-31 6-20 16,1-1-7-16,8 2-6 16,1-3-3-16,2 0-3 15,1 6 0-15,-10-2-2 16,-8 2 1-16,-12 3 5 16,-5 2 2-16,-13 7 5 15,-2 0 0-15,-6 0-5 0,1-1-1 16,1-3-6-16,1-5-2 15,9-1-75-15,-3-3-59 16,5-5-172-16,10-1 99 16,2-5 102-16</inkml:trace>
  <inkml:trace contextRef="#ctx0" brushRef="#br0" timeOffset="82319.5">23114 10055 1231 0,'-9'15'573'0,"-5"-4"-211"16,-3 0-84-16,-3 6-60 16,0-4-45-16,1 0-77 15,0-2-30-15,12-2-40 16,-2 1-12-16,8-7-81 16,0 1-85-16,3-9-223 15,-2 4 226-15</inkml:trace>
  <inkml:trace contextRef="#ctx0" brushRef="#br0" timeOffset="82773.11">23404 9814 1072 0,'-19'-9'562'16,"11"9"-65"-16,3-2-191 0,10 4-109 16,1-4-34-16,8 2-87 15,0 0-25-15,10-4-11 16,10 3-14-16,9-1-15 15,6 1-4-15,-3 0-2 16,-5 1-1-16,-10 3-2 16,-7 3 0-16,-10 7 0 15,-4 3 3-15,-10 7 5 16,-4 8 9-16,-3 7 24 16,-2 5 6-16,1 1 7 15,4-3-5-15,3-1-21 16,1-6-8-16,3-6-11 15,-1-6-4-15,1-8-3 16,-1-3-11-16,-2-10-109 16,0 0-67-16,-2-2-165 0,0 0 195 15</inkml:trace>
  <inkml:trace contextRef="#ctx0" brushRef="#br0" timeOffset="83525.52">24483 9916 1112 0,'-6'-5'493'0,"16"9"-220"16,-1 6-24-16,9 7-16 15,-6 9-40-15,-1 7-49 16,-1 3-22-16,-8 0-32 0,1-6-16 16,-3-10-38-16,0-3-10 15,0-14-6-15,-1-2-1 16,-4-9-3-16,-2-6-4 16,-3-9-12-16,3-5-6 15,6-3-7-15,4-2 1 16,7 3 2-16,4 4 2 0,2 8 8 15,0 5 0-15,1 13 4 16,-2 3 3-16,1 12 9 16,-3 5 4-16,-1 12 8 15,-3 1 4-15,-5-1-1 16,-1-2-1-16,0-11-11 16,-2-6-5-16,-1-7-6 15,0-5-2-15,1-6-6 16,1-4-2-16,5-12-21 15,4-3-6-15,4-6-4 16,5 0 1-16,1 9 19 16,1 4 7-16,1 10 8 15,-1 5 3-15,1 5 5 16,-5 5 3-16,-6 7 6 16,0 4 1-16,-6 4-3 0,1 1-4 15,2-2-3-15,-2-2-45 16,7-8-131-16,3-2-69 15,7-8-170-15,1-2-107 16,5-2 342-16</inkml:trace>
  <inkml:trace contextRef="#ctx0" brushRef="#br0" timeOffset="83823.05">25177 10086 644 0,'2'-9'452'0,"-2"-2"-7"0,-4-1-102 15,-4-1-38-15,-2 1-59 16,-3 1-32-16,-3 2-62 15,-1 5-23-15,-3 4-47 16,0 3-15-16,1 9-21 16,1 2-8-16,7 5-14 15,2 0-7-15,9 0-8 16,6-3-3-16,4-4-4 16,1-3-1-16,0-7-2 15,2-2 0-15,2-4 0 16,0-4 0-16,3 4 2 15,-1-1 1-15,-3 3 0 16,-1 2 1-16,-5 3 0 16,1 1-1-16,-6 1 3 15,0 0-1-15,-4 4 0 16,-3 0 0-16,1-1-69 0,2-1-60 16,1-5-177-16,3 2-137 15,7-9 274-15</inkml:trace>
  <inkml:trace contextRef="#ctx0" brushRef="#br0" timeOffset="84106.76">25333 10064 1201 0,'21'14'572'0,"-5"4"-207"16,1 2-37-16,-12 2-84 15,-5-1-44-15,-1-4-76 16,3-1-27-16,-4-7-37 15,4 0-11-15,-2-7-17 16,-9-4-4-16,2-8-7 16,-8-6-4-16,-3-10-5 15,5 0-4-15,2 2-2 16,2 3-2-16,9 10-4 16,-1 3-1-16,8 5-6 15,0 3-36-15,9 1-101 16,9 3-64-16,-6-3-165 15,2 1-82-15,8-6 292 16</inkml:trace>
  <inkml:trace contextRef="#ctx0" brushRef="#br0" timeOffset="84373.7">25504 9811 1385 0,'4'5'625'16,"2"7"-284"-16,-2 4-25 0,1 14-82 16,0 6-43-16,0 14-77 15,-4 3-31-15,3 4-45 16,-1-7-14-16,2-7-16 16,5-6-3-16,2-16-52 15,0-5-48-15,3-7-115 16,-2-6-68-16,0-4-193 15,1 0 291-15</inkml:trace>
  <inkml:trace contextRef="#ctx0" brushRef="#br0" timeOffset="84607.46">25797 10015 985 0,'8'1'559'0,"-21"2"-55"16,-7 4-161-16,-10 2-118 0,-4 3-43 15,2 1-54-15,0 0-26 16,10 1-27-16,4-2-8 16,13-1-24-16,5 1-10 15,4-1-13-15,6 1-1 16,1 0-1-16,2-2-1 16,6 4-4-16,1-2-4 15,5-4-4-15,1 1-1 16,1-5-60-16,-5 0-67 15,-2 1-186-15,-2-1 343 0,-9-3-88 16</inkml:trace>
  <inkml:trace contextRef="#ctx0" brushRef="#br0" timeOffset="85000.72">26100 9996 1348 0,'-9'-3'654'0,"-3"1"-219"16,-2 1-119-16,-5 1-108 16,0 0-57-16,2 4-73 15,2 2-25-15,9 3-26 16,1 5-5-16,10 5-9 16,-2 1-5-16,10 5-1 0,3-2 1 15,2-1 11-15,5-1 6 16,-4-2 11-16,-2-3 7 15,-5-1 3-15,-4-3-1 16,-8-6 3-16,-1-3-3 16,-7-1-6-16,-2 2-4 15,1-2-15-15,-2 3-5 16,-1-5-15-16,3 0-17 0,-1 1-127 16,2-1-86-16,4 1-652 15,4 2 582-15</inkml:trace>
  <inkml:trace contextRef="#ctx0" brushRef="#br0" timeOffset="96859.28">8441 12150 1060 0,'-6'-15'498'0,"1"0"-160"16,-6-5-68-16,-1-4-59 0,-3 2-22 15,-4 7-60-15,-3 2-16 16,-14 6-29-16,3 7-15 15,-7 9-24-15,1 8-12 16,6 14-16-16,4 7-3 16,11 14-6-16,7 2-3 15,16 4-2-15,10-3-3 0,16-10 0 16,7-5-1-16,13-13-2 16,6-9 0-1,-1-9 2-15,1-8 0 0,-5-12 0 16,-9-8 1-16,-8-16 0 15,-8-4 0-15,-16-8 2 16,-9 0 1-16,-10 1 1 16,-9 3 2-16,-13 7 1 15,4 5 0-15,-8 11-3 16,-8 2-1-16,3 16-3 16,-5 2-2-16,6 9-4 15,14 9-1-15,12 3-90 16,6 5-74-16,16 3-193 15,12-1 209-15</inkml:trace>
  <inkml:trace contextRef="#ctx0" brushRef="#br0" timeOffset="97128.52">8944 11972 1669 0,'-12'3'674'0,"1"6"-444"15,4 0-54-15,-10 14-61 16,3 3-38 0,1 9-33-16,4 7-11 0,10 8-12 15,6 3-8-15,6-5-8 16,11-4-2-16,-2-11-1 15,2-7-37-15,2-10-142 16,-2-4-107-16,6-14 159 16</inkml:trace>
  <inkml:trace contextRef="#ctx0" brushRef="#br0" timeOffset="97497.78">9191 12159 1329 0,'0'10'602'0,"0"15"-244"16,0 2-77-16,1 6-48 0,-1 3-51 16,1-5-83-16,1-4-28 15,-1-9-36-15,0-5-13 16,1-8-16-16,-2-5-5 16,5-8-4-16,0-9-3 15,4-12-6-15,2-5 0 16,2-4 1-16,2 2 2 15,3 6 9-15,0 6 1 16,4 14 1-16,3 1 1 0,2 14 2 16,-1 2 1-16,-4 8 10 15,2 10 3-15,-8 6 7 16,-1 3-2-16,0 0-8 16,-4-6-4-16,-3-9-3 15,3-6-57-15,-6-8-153 16,-1-6-80-16,0-9 145 15</inkml:trace>
  <inkml:trace contextRef="#ctx0" brushRef="#br0" timeOffset="97808.8">9522 11774 1308 0,'2'-16'595'0,"11"9"-246"0,-1 5-86 15,9 3-54 1,-2 7-43-16,0 8-68 0,-3 3-25 16,-5 8-35-16,-5 1-11 15,-7-2-6-15,-7-1-2 16,-4-4-1-16,-1 0 7 16,0-8 8-16,3-6 1 0,10-5-4 15,2 0-8-15,13-2-11 16,5 1-3-16,5-2-2 15,4-5-2-15,5 1-2 16,1-4 6-16,2 2-113 16,-1-4-90-16,-1 3-638 15,-3 1 546-15</inkml:trace>
  <inkml:trace contextRef="#ctx0" brushRef="#br0" timeOffset="98051.63">10101 11905 1890 0,'5'37'720'0,"17"-23"-550"0,11 7 10 15,5 3-25-15,5 3-33 16,5 9-32-16,-4-1-13 15,-9 7-25-15,-8 2-14 16,-19 2-14-16,-11 0-5 16,-16-3-3-16,-7-6-11 0,-5-14-96 15,6-3-63 1,4-15-162-16,6-5-91 0,4-8 259 16</inkml:trace>
  <inkml:trace contextRef="#ctx0" brushRef="#br0" timeOffset="98942.98">11955 12135 1029 0,'1'-15'537'15,"8"2"-197"-15,-10-5-68 16,-3-1-21-16,-5 6-65 16,-5 4-17-16,-2 8-44 15,-6 2-28-15,6 13-41 16,-3 4-15-16,3 8-23 15,4 9-3-15,12 5-3 16,4-1-4-16,16-2-4 16,9-7-2-16,0-10-2 15,-2-4 0-15,3-12 0 0,0-4-31 16,6-9-124 0,5-9-81-16,-2-8 131 0</inkml:trace>
  <inkml:trace contextRef="#ctx0" brushRef="#br0" timeOffset="99231.76">12251 12104 1505 0,'0'12'640'15,"1"9"-354"-15,1-4-17 16,4 12-56-16,2-3-44 16,8-5-64-16,2-5-26 0,5-6-35 15,-1-2-14-15,3-11-18 16,-4-5-4-16,-2-9-9 15,-9-3-4-15,-9-7-19 16,-3 2-9-16,-17 1-14 16,4 6-1-16,-13 5 11 15,3 4-1-15,8 2-7 16,-1 5-9-16,9-1-48 16,2-1-19-16,5 5-37 15,3 2-18-15,5-1 0 16,-6-2-8-16,5 0-11 15,18 0-28-15,28 2 145 16</inkml:trace>
  <inkml:trace contextRef="#ctx0" brushRef="#br0" timeOffset="99481.76">12544 12092 938 0,'29'20'492'0,"-9"3"-115"0,-1 6-38 15,-6 2-62-15,1 1-35 16,-8-6-52-16,-2-3-27 15,-4-8-55-15,0-4-21 16,-1-9-31-16,-2-3-17 0,-2-10-18 16,-1-7-6-16,3-9-12 15,0-2-3-15,3-4-20 16,2 3-24-16,4 7-81 16,3 2-65-16,5 12-155 15,3 3-23-15,6 6 221 16</inkml:trace>
  <inkml:trace contextRef="#ctx0" brushRef="#br0" timeOffset="99705.66">12943 12105 1274 0,'2'14'646'15,"3"1"-246"-15,5 11-111 16,-6-2-26-16,6 8-96 15,2 2-37-15,-5-7-51 16,2-1-23-16,-6-9-33 0,3-7-8 16,-7-8 2-16,-8-6 3 15,8-5 0-15,-11-6-2 16,4-8-7-16,5 0-6 16,-5-3-30-16,5-3-58 15,3 1-138-15,2-4-81 16,8 8 172-16</inkml:trace>
  <inkml:trace contextRef="#ctx0" brushRef="#br0" timeOffset="100049.47">13150 12277 1321 0,'13'3'653'15,"-1"-2"-262"-15,4-5-145 16,2-4-42-16,0-7-103 15,1-6-38-15,-3-7-36 16,0-3-9-16,-4 3-10 16,-3-2-2-16,-8 15 2 15,-4 5 2-15,-9 10 1 16,-3 12 4-16,0 3 19 16,-1 9 8-16,5 4 14 15,3-4-2-15,8 8-17 16,3-6-11-16,8-1-16 0,2 1-4 15,3-8-52-15,6-6-65 16,10-14-177-16,6-11-113 16,10-18 237-16</inkml:trace>
  <inkml:trace contextRef="#ctx0" brushRef="#br0" timeOffset="100210.66">13621 12043 1496 0,'-9'6'653'0,"-2"11"-326"15,0 6-47-15,0 8-76 16,5 4-47-16,2 3-77 16,5-3-29-16,12-8-37 15,2-5-9-15,12-13-46 16,0-7-48-16,5-16-119 16,2-8-62-16,-2-12-178 15,-4-10 273-15</inkml:trace>
  <inkml:trace contextRef="#ctx0" brushRef="#br0" timeOffset="100370.85">13886 11857 1080 0,'1'20'592'16,"-9"11"-140"-16,15 18-138 0,1 2-44 16,2 3-102-16,1 0-53 15,0-8-75-15,9 0-19 16,1-14-31-16,4-10-57 15,6-19-135-15,-4-7-94 16,-3-13 166-16</inkml:trace>
  <inkml:trace contextRef="#ctx0" brushRef="#br0" timeOffset="100528.72">13847 12036 1244 0,'-8'-1'652'16,"-1"-1"-227"-16,9 4-135 15,4 4-42-15,10-1-121 16,1-2-47-16,8-1-38 16,5 2-44-16,5-6-170 15,6-1-9-15,17-6 85 16</inkml:trace>
  <inkml:trace contextRef="#ctx0" brushRef="#br0" timeOffset="100874.89">14716 12174 1446 0,'12'-40'599'16,"-9"40"-313"-16,3 3-72 0,5 18-14 15,3 13-18-15,1 19-40 16,1 10-19-16,4 5-37 16,0 3-21-16,5-11-33 15,-5-6-12-15,-13-17-9 16,4-12-17-16,-14-16-105 15,-4-13-54-15,0-16-143 16,-13-11-92-16,1-13 264 16</inkml:trace>
  <inkml:trace contextRef="#ctx0" brushRef="#br0" timeOffset="101111.19">14720 12090 1004 0,'26'-11'510'0,"16"10"-109"15,5 0-74-15,-2 4-60 0,0 2-28 16,-15 3-69-16,-7 1-34 16,-6 6-50-16,-6 2-20 15,-10 7-25-15,-1 2-6 16,-9 1-9-16,-6 0-4 16,-3-6-11-16,-7-2-2 15,-5-8-74-15,4 0-59 0,2-9-151 16,4-2-74-1,12-2 214-15</inkml:trace>
  <inkml:trace contextRef="#ctx0" brushRef="#br0" timeOffset="101378.88">15169 12116 957 0,'20'21'609'16,"1"4"47"-16,-4 9-351 15,-5 1-22-15,-3-1-86 16,-3 0-52-16,-4-11-64 16,1-4-18-16,-3-11-30 15,-4-7-10-15,1-9-12 0,-1-8-3 16,3-6-3-16,1-6-4 16,6-1 0-16,3 3-9 15,4 0-91-15,1 6-63 16,5 4-161-1,5 3 1-15,-5 10 192 0</inkml:trace>
  <inkml:trace contextRef="#ctx0" brushRef="#br0" timeOffset="101661.08">15584 12177 1121 0,'-17'7'553'0,"9"14"-124"16,-2 1-93-16,7 6-65 15,1 2-42-15,9-6-104 16,6-2-35-16,4-10-46 16,6-7-17-16,3-8-16 15,0-7-2-15,0-11-5 16,-3-1-1-16,-7-3-2 16,-6 2 3-16,-14 2 1 15,-9 3 1-15,-15 0 1 16,-8 1-1-16,-6 6-2 15,1 0 0-15,16 11-5 16,7 4-3-16,15 12-2 16,5 1-29-16,2 5-92 15,11 1-78-15,8-9-233 16,5-3 269-16</inkml:trace>
  <inkml:trace contextRef="#ctx0" brushRef="#br0" timeOffset="101974.69">15835 12136 1073 0,'1'2'540'16,"-7"11"-123"-16,1 9-95 0,1 6-59 15,0 6-30-15,8 1-75 16,4-4-33-16,5-8-51 16,10-3-21-16,-1-11-19 15,-1-7-8-15,-2-11-10 16,0-9-3-16,-2-7-6 15,-5-2-1-15,-7 1 4 16,-9 5 0-16,-7 4 4 16,-3 3 0-16,-14 4-4 15,2 0-2-15,1 8-7 16,-1 2-7-16,16 8-52 16,3 4-35-16,9 6-102 15,7 1-69-15,16-5-151 16,3-4 250-16</inkml:trace>
  <inkml:trace contextRef="#ctx0" brushRef="#br0" timeOffset="102202.6">16248 11884 1406 0,'-7'5'648'15,"-4"1"-255"-15,1 6-120 16,8 16-95-16,0 7-49 15,4 9-64-15,5 8-12 0,8 8-11 16,4 7-5-16,9 9-6 16,5-2-4-16,-2-11-6 15,-5-7-2-15,-6-14-5 16,-8-6-24-16,-8-8-136 16,-4-5-83-16,-13-14-191 15,-12-10-161-15,-12-22 381 16</inkml:trace>
  <inkml:trace contextRef="#ctx0" brushRef="#br0" timeOffset="102355.69">16201 12196 1417 0,'35'-9'682'16,"10"5"-291"-16,2-2-174 16,0 5-48-16,1 1-106 15,-5-4-55-15,6 4 46 16,2-2-45-16</inkml:trace>
  <inkml:trace contextRef="#ctx0" brushRef="#br0" timeOffset="102948.06">18107 12266 1682 0,'-3'3'712'16,"0"6"-409"-16,-6 5-111 15,-4 6-24-15,-13 6-78 16,-1 2-40-16,5-6-75 16,-2-5-59-16,18-10-149 15,1-6-130-15,21-12 220 16</inkml:trace>
  <inkml:trace contextRef="#ctx0" brushRef="#br0" timeOffset="103226.7">18924 11958 1583 0,'-4'11'677'15,"0"2"-373"-15,-1 10-114 16,4 11-15-16,-6 9-67 16,3 3-36-16,-1 1-41 15,4-2-11-15,8-6-45 16,-3-7-71-16,10-15-163 15,-3-12 162-15</inkml:trace>
  <inkml:trace contextRef="#ctx0" brushRef="#br0" timeOffset="103553.93">19034 12035 1337 0,'-9'29'592'0,"18"2"-231"0,0 1-52 15,8 1-39-15,3 2-40 16,5-9-97-16,4-5-34 16,1-16-41-16,2-8-14 15,-6-17-21-15,1-6-7 16,-14-7-9-16,-7 0-1 16,-12 5 0-16,-12 6 1 15,-17 9 2-15,-3 4-1 16,-13 6-3-16,1 3-2 15,8 9-5-15,10 1-9 0,14 2-93 16,7-4-77-16,14 2 212 16,17-2-86-16</inkml:trace>
  <inkml:trace contextRef="#ctx0" brushRef="#br0" timeOffset="104458.61">20058 12131 1585 0,'-11'0'630'16,"11"7"-370"-16,-1 6-66 16,1 6-2-16,-3 2-39 15,-1 5-64-15,0 1-19 16,0-2-21-16,3-2-10 16,0-12-17-16,1-5-5 0,-2-10-9 15,1-5-3-15,1-11-6 16,1-6-4-16,11-5-2 15,2 0 0-15,5 4 3 16,1 5 0-16,-2 9 4 16,2 4 0-16,0 14 4 15,0-2 1-15,-2 12 6 16,-2 4 3-16,-4 7 19 16,-3 7 10-16,-2-1 8 15,-3-5-1-15,-1-11-19 16,0-7-11-16,-3-9-18 15,2-3-4-15,-1-12-25 16,3-4-10-16,5-7-7 16,1-1 1-16,6 9 21 15,1-3 10-15,-1 11 9 0,6 8 3 16,-9-1 0-16,6 6 4 16,2 6 2-1,-7 2 5-15,3 7 9 0,-1 7 1 16,-4 1 0-16,12-3-4 15,6-6-10-15,7-7-5 16,9-12-2-16,-4-6-13 16,2-10-27-16,-7-3-12 0,-6-2-23 15,-4-1 6-15,-16 1 24 16,-2 2 15-16,-12 4 27 16,-6 4 9-16,-4 2 7 15,-4 1 2-15,3 1 7 16,-1 4 5-16,2 9 6 15,2 4 2-15,2 12 3 16,4 3 2-16,3 2 9 16,1 0-2-16,6-1-6 15,1-6-5-15,5-6-15 16,1-1-5-16,0-4-8 16,0-5-2-16,-3-4-4 15,1-2-1-15,-3-3 2 16,-2 1-3-16,-1 4 2 15,-2-1-1-15,-2 4-1 16,0-1 0-16,0 0 1 0,0 0-3 16,1 6-102-16,1 5-70 15,0-4-183-15,-2-6-143 16,15 5 320-16</inkml:trace>
  <inkml:trace contextRef="#ctx0" brushRef="#br0" timeOffset="104665.25">20938 12207 966 0,'12'4'518'0,"0"8"-65"16,-2 4-96-16,0 6-58 15,-4 3-30-15,6 4-63 16,-2-1-26-16,-3-2-51 16,-2-4-30-16,-4-11-48 15,-2-7-15-15,-1-8-16 16,-3-6-3-16,-6-15-5 15,6-4-7-15,0-10-5 16,5 1 0-16,2 6-7 16,1 4-9-16,6 15-58 15,-1 2-61-15,7 9-157 16,-2 1 0-16,11 8 162 16</inkml:trace>
  <inkml:trace contextRef="#ctx0" brushRef="#br0" timeOffset="104918.65">21247 11989 1445 0,'7'11'696'0,"3"8"-293"0,2 7-131 15,-2 9-12-15,-1 13-93 16,-4 2-39-16,0 5-52 15,1 0-22-15,-1-12-29 16,3-9-29-16,7-17-126 16,-4-9-82-16,3-15-183 15,-6-8 223-15</inkml:trace>
  <inkml:trace contextRef="#ctx0" brushRef="#br0" timeOffset="105146.85">21530 12114 1712 0,'-25'10'724'0,"-1"7"-427"15,2 2-41-15,1-3-91 0,6 2-45 16,6-6-49 0,2 1-14-16,9 3-23 0,1 4-9 15,4 2-12-15,1 2-3 16,6-1-4-16,5 0-2 15,0-6-5-15,0-7-45 16,1-7-164-16,-3-9-97 16,15-10 168-16</inkml:trace>
  <inkml:trace contextRef="#ctx0" brushRef="#br0" timeOffset="105450.29">21720 12117 1402 0,'-6'-2'713'16,"0"2"-257"-16,-3 1-175 16,-1 3-48-16,1 11-114 15,2 3-33-15,2 4-33 16,3 2-6-16,8 1-10 16,6 2-4-16,11-4 4 15,4-1 4-15,3-4 12 16,-2 0 1-16,-9-3-2 15,-4 2-2-15,-11-5-10 16,-12-2-5-16,-12 4-10 0,-9-6-5 16,-8 0-13-1,6-2-16-15,9-8-67 0,5-2-77 16,16-6-171-16,8 0-19 16,11-8 192-16</inkml:trace>
  <inkml:trace contextRef="#ctx0" brushRef="#br0" timeOffset="105593.6">22206 12359 1874 0,'8'15'789'0,"-3"-6"-448"16,-2-1-100-16,-3-5-94 15,-2-3-58-15,-4-2-107 16,4 1-90-16,1 0 70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5:51:20.67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4108 4946 890 0,'-79'34'530'15,"63"-33"-48"-15,13 0-235 16,-3 0-18-16,6 1-94 16,0-2-34-16,0 0-43 15,14 3-13-15,15 3-3 16,52 6 1-16,-34-9-7 16,5 2-4-16,1-1-6 15,-4 0-3-15,-9-2-6 16,-4-2-3-16,-14-1-2 15,-6 0 1-15,-9-1 0 16,-1 2 5-16,-12 0-1 16,-3-2 1-16,-4 1-79 15,-11-1-57-15,-3 4-164 16,-3 4-481-16</inkml:trace>
  <inkml:trace contextRef="#ctx0" brushRef="#br0" timeOffset="940.61">5148 4819 1177 0,'-12'-4'550'0,"5"3"-272"15,5-2-62-15,2 1-32 16,5 0-75-16,-5 0-22 0,0 1-35 16,22-4-11-16,39-8-13 15,-25 7-7-15,10 1-11 16,6-2-2-16,-4 1-4 15,-5 0 0-15,-19 2-14 16,-8 3-33-16,-15-1-71 16,-6 0-45-16,-5 2-109 15,-4 0-37-15,-7 3-25 16,1-1 45-16,-5 2 131 16,2-2 80-16,8 2 153 15,1-2 34-15,13-1 58 16,1 4 23-16,2 3 7 15,5 6-5-15,2 10-18 16,-2 4-15-16,3 11-44 16,-1 5-23-16,-1 2-42 15,2 2-18-15,1-6-21 0,2-8-4 16,-2-7-8-16,0-7-1 16,-5-10-18-16,-7 0-21 15,-10-8-38-15,-3-2-10 16,-17 1 12-16,1-1 20 15,0 0 39-15,-2 1 13 0,15 2 4 16,4-2 14 0,7 4 13-16,6-2 12 0,8-1 22 15,4 4-4-15,10-1-5 16,5 2-10-16,10-3-20 16,4-2-9-16,-3-4-10 15,-1 1-1-15,1-5-148 16,-1 2-102-16,10 7 150 15</inkml:trace>
  <inkml:trace contextRef="#ctx0" brushRef="#br0" timeOffset="1214.59">5974 4754 1570 0,'-12'-18'666'15,"-11"9"-389"-15,-1-1-43 16,-5 8-91-16,-1-1-38 16,8 9-44-16,2-2-17 15,12 14-20-15,6 6-7 16,4 11-9-16,6 11-2 16,5 9-2-16,4 0 0 15,6 4-2-15,-2 0 0 16,0-7-1-16,-4-1 0 15,-6-11-34-15,-4-8-51 0,-7-10-127 16,-11-8-75-16,-9-14-127 16,-6-9-90-16,-5-13 332 15</inkml:trace>
  <inkml:trace contextRef="#ctx0" brushRef="#br0" timeOffset="1375.3">5710 5053 1005 0,'-18'-27'520'0,"11"8"-133"16,3 6-50-16,12 4-84 15,5 0-36-15,15 8-67 16,7 1-28-16,15 6-38 16,6 1-19-16,-4 0-26 15,-2-2-7-15,-6-1-28 16,-3 1-78-16,2-2 290 16,3 3-184-16</inkml:trace>
  <inkml:trace contextRef="#ctx0" brushRef="#br0" timeOffset="2203.29">6886 4909 902 0,'0'-1'486'15,"4"2"-100"-15,6 6-152 16,5 5-19-16,-3 9-25 16,-3 4-13-16,1 7-44 15,-6-2-21-15,2 0-41 16,-1-4-17-16,-3-10-27 16,-1-6-7-16,-2-8-8 15,1-3-3-15,-4-3-4 16,3 3-5-16,0 0-14 15,0-9-5-15,0-18-3 0,4-27 2 16,8 27 10 0,2 4 2-16,5 7 4 0,0 3 3 15,0 9 4-15,5 7 3 16,-1 7 18-16,-5 8 5 16,0 6 19-16,-9 1 7 15,-1 1-9-15,-1-3-4 16,-4-4-20-16,0-4-5 0,-2-5-4 15,-1 0-42 1,-1 0-168-16,-1-2-6 0,10 4 91 16</inkml:trace>
  <inkml:trace contextRef="#ctx0" brushRef="#br0" timeOffset="2514.32">7346 4935 1390 0,'7'6'669'16,"1"5"-314"-16,0 7-79 15,-7 6-66-15,4 6-97 16,6-1-36-16,1-3-43 16,10-3-12-16,-4-13-16 15,-1-7-4-15,1-11-5 16,-7-7-2-16,5-5-1 15,-4-6 0-15,-9-1 6 16,-4-7 6-16,-10 2 11 16,-6 4 2-16,-5 7 4 15,-4 6-3-15,-7 8-13 16,7 7-9-16,5 1-65 16,4 2-78-16,18 8-20 0,10 0 78 15</inkml:trace>
  <inkml:trace contextRef="#ctx0" brushRef="#br0" timeOffset="3062.96">8310 4908 1085 0,'40'-9'504'0,"-38"-7"-227"15,0 3-18-15,-10 0-64 0,-7 0-34 16,-11 4-44-16,-8 1-26 16,-8 8-45-16,-3 5-13 15,3 7-12-15,0 2-4 16,20 6-8-16,9 1-8 15,17 5-8-15,12 2-4 16,6 6 2-16,4-1 6 16,2-2 3-16,3-5 0 0,-6-4 4 15,-4-5 1-15,-10 1 17 16,-8-1 11-16,-8-2 15 16,-6 0 5-16,-6-3-8 15,-2-4-12-15,0-5-17 16,-1-3-16-16,5-7-99 15,6 3-73-15,9-6-39 16,10 5 97-16</inkml:trace>
  <inkml:trace contextRef="#ctx0" brushRef="#br0" timeOffset="3385.71">8459 4913 1388 0,'7'17'642'0,"-9"11"-270"15,2 1-61-15,-5 8-70 16,7 3-66-16,5-8-88 0,-1-3-30 16,7-7-42-16,0-5-9 15,8-10-10-15,0-6-7 16,0-13-10-16,-3-10-3 16,-4-2 2-16,-3-3 6 15,-3 5 10-15,-3 3 5 16,-3 4 4-16,2 7 1 15,-3 5 1-15,1 4 0 16,0 5 3-16,-2-6 4 0,0 0 4 16,3 17-2-16,11 32-7 15,-6-28-5-15,8 0-95 16,0-3-86-16,9-10 7 16,5 1 64-16</inkml:trace>
  <inkml:trace contextRef="#ctx0" brushRef="#br0" timeOffset="3588.14">9001 4908 1191 0,'-28'7'661'0,"14"7"-58"16,-4 6-304-16,3 4-99 15,6 4-68-15,7 3-76 16,4-4-22-16,7-4-25 0,3-5-7 15,4-8-11-15,5 0-28 16,12-10-110-16,3-2-66 16,4-17-223-16,-6-10 262 15</inkml:trace>
  <inkml:trace contextRef="#ctx0" brushRef="#br0" timeOffset="3915.77">9178 4704 1032 0,'0'0'592'0,"2"10"-121"0,0 15-133 16,-2 6-20-16,0 17-95 16,0 2-46-16,2 1-78 15,2 0-32-15,2-13-40 16,-1-5-11-16,2-10-10 16,-3-12-2-16,-1-7-4 15,-1-3-8-15,-2-7-14 16,0-4-11-16,3-4-17 15,3-2 0-15,4-7 9 16,3 4 10-16,2 2 19 16,1 2 7-16,4 9 6 15,2 5 3-15,1 9 15 0,4 5 14 16,1 8 21 0,-6 4 4-16,-2-1-9 0,-4 1-17 15,-2-3-10-15,0-2-87 16,9 0 241-16,9-7-146 15</inkml:trace>
  <inkml:trace contextRef="#ctx0" brushRef="#br0" timeOffset="4287.04">10200 4889 1345 0,'-3'-3'574'0,"3"9"-253"15,2 7-84-15,2 20-52 16,2 7-15-16,3 17-69 16,-1 6-20-16,2 3-35 15,1-3-14-15,0-10-20 16,1-9-5-16,-3-17-1 16,-4-9-44-16,-3-13-107 15,-7-7-71-15,-6-15-167 16,-5-6-98-16,-3-12 312 15</inkml:trace>
  <inkml:trace contextRef="#ctx0" brushRef="#br0" timeOffset="4496.77">10176 4832 1254 0,'23'-2'574'16,"8"6"-249"-16,2 7-55 15,1 4-51-15,-3 4-30 16,-6 6-33-16,-5 3-17 15,-12 5-34-15,-8-2-16 0,-12-6-31 16,-6-2-12-16,-10-8-19 16,-3 0-9-16,-1-3-41 15,2-7-56-15,6-5-155 16,3 1-103-16,16-9 198 16</inkml:trace>
  <inkml:trace contextRef="#ctx0" brushRef="#br0" timeOffset="4896.93">10771 4957 1354 0,'7'2'696'16,"-5"-2"-286"-16,-5-8-143 15,-6-3-41-15,-6-6-154 16,-2-3-38-16,-5 2-14 0,0 5-4 15,1 8-7-15,-1 5-6 16,2 12-4-16,2 6-2 16,2 13 2-16,3 4 3 15,8 2 8-15,4-5 3 16,7-11 0-16,4-5-3 16,2-9-3-16,5-4 0 15,1-5 0-15,1-3 2 0,4-11 0 16,0 3-1-16,1 3-2 15,-2-1-1-15,-4 8 16 16,-2 4 6-16,-4 5 17 16,-1-1 7-16,-5 5-5 15,1-1-5-15,-4-1-16 16,0 3-10-16,2-3-69 16,-2-3-77-16,4-7-176 15,-1-3 246-15,2-13-19 16</inkml:trace>
  <inkml:trace contextRef="#ctx0" brushRef="#br0" timeOffset="5072.22">11013 4929 967 0,'-1'20'650'0,"9"2"32"16,1 7-359-16,-7 3-24 15,5 1-141-15,-4-3-55 16,0-14-67-16,0-6-36 15,2-8-125-15,-3-4-72 16,-2-11-367-16,7-13 356 16</inkml:trace>
  <inkml:trace contextRef="#ctx0" brushRef="#br0" timeOffset="5211.93">10899 4658 945 0,'18'6'623'0,"0"6"20"0,-2-1-436 16,1 8-26-16,1 6-157 16,-1 1-101-16,9 9 51 15</inkml:trace>
  <inkml:trace contextRef="#ctx0" brushRef="#br0" timeOffset="5467.03">11248 4995 1456 0,'4'28'707'15,"0"0"-316"-15,-1-1-140 0,-1-4-65 16,1-8-122-16,0-6-35 16,-2-9-21-16,-1-5-1 15,-4-14-8-15,0-4-5 16,0-11-4-16,-1-3-4 15,3 2-10-15,1 3-16 16,5 6-43-16,4 4-25 16,7 7-76-16,4 4-52 0,4 12 152 15</inkml:trace>
  <inkml:trace contextRef="#ctx0" brushRef="#br0" timeOffset="5791.02">11674 4940 1255 0,'-18'-9'667'15,"0"1"-207"-15,-3 1-218 16,0 2-50-16,4 5-112 16,4 2-27-16,7 7-27 15,5 5-11-15,4 7-15 16,4-1-4-16,7 4 2 15,5-1 2-15,3-2 7 0,-1 0 6 16,-3-2 24-16,-3-4 10 16,-7-4 16-16,-6-4 16 15,-8-2-2-15,-10-1-6 16,-9-4-17-16,-4-1-21 16,0-5-59-16,6 0-70 15,11 3-138-15,5-4 142 16</inkml:trace>
  <inkml:trace contextRef="#ctx0" brushRef="#br0" timeOffset="6277.06">12529 5127 1435 0,'-11'0'597'0,"3"0"-379"16,13 4-10-16,1 0-66 15,2-1-36-15,12-3-42 16,-4-6-13-16,12-4-31 16,-1-8-10-16,0-6-8 15,-2 0-1-15,-12-8 6 16,-8 5 7-16,-13 1 10 16,-6 3 4-16,-7 7 2 15,-1 4-3-15,-1 8-4 16,0 4-3-16,4 4-6 15,4 6-4-15,10 6-3 0,6 7-2 16,7 4-2-16,3 4-1 16,11 4-2-16,2-5-4 15,11-3 6-15,3-8-71 16,10-13-166-16,6-6-118 0,3-18 187 16</inkml:trace>
  <inkml:trace contextRef="#ctx0" brushRef="#br0" timeOffset="6411.38">12950 4856 1113 0,'4'0'562'0,"1"14"-118"15,5 8-97-15,7 9-40 16,5 5-56-16,6 0-114 16,3 2-39-16,0-10-62 15,-2-5-12-15,-2-10-140 16,-4-10-106-16,-3-8 138 15</inkml:trace>
  <inkml:trace contextRef="#ctx0" brushRef="#br0" timeOffset="6601.1">13196 4892 1457 0,'-19'22'759'0,"0"2"-253"16,-6 8-220-16,-2 4-55 15,4-2-141-15,-1-5-37 16,11-8-55-16,7-9-54 16,6-9-124-16,11 2-69 15,7-8-191-15,3-5 265 16</inkml:trace>
  <inkml:trace contextRef="#ctx0" brushRef="#br0" timeOffset="6779.83">13442 4909 1042 0,'24'8'556'0,"-8"11"-67"16,-2 4-107-16,-9 6-60 15,6 5-67-15,-5-6-131 16,0-5-43-16,-1-9-53 16,0-8-64-16,0-12-140 15,-3-7-91-15,-2-17-285 16,-1-4 339-16</inkml:trace>
  <inkml:trace contextRef="#ctx0" brushRef="#br0" timeOffset="7171.56">13459 4780 1525 0,'20'10'146'0,"-3"-4"124"15,8-1-95-15,19 5-58 16,11-5-50-16,-2-1-9 0,1-4-22 15,-4 1-5-15,-17 0-3 16,-9-1 2-16,-16 4 54 16,-16 1 10-16,-15 2 23 15,-2 4 8-15,-6 2-48 16,8-1-7-16,7-1-12 16,6-2-7-16,7 0-16 15,3 1-6-15,10 3-16 16,0 0-3-16,8 1 2 15,4 1 2-15,6-3 10 16,2 4 11-16,-5-1 17 16,-5 3 6-16,-11 0 1 15,-9-7-8 1,0 1-14-16,-5 7-8 0,-9-1-9 16,-5-5-10-16,2-13-100 0,-2-4-74 15,9-12 77-15,4-10 3 16</inkml:trace>
  <inkml:trace contextRef="#ctx0" brushRef="#br0" timeOffset="7346.34">14170 4641 1605 0,'0'48'787'0,"0"6"-278"0,4 16-307 16,0 8-49-16,8-8-111 15,6-10-24-15,7-19-17 16,4-11-20-16,3-18-99 16,-3-12-67-16,-9-9-144 15,-10-13 186-15</inkml:trace>
  <inkml:trace contextRef="#ctx0" brushRef="#br0" timeOffset="7535.2">14062 4770 1628 0,'-3'-5'727'0,"18"13"-335"15,8 0-123-15,4 2-94 16,1-2-72-16,7-4-86 0,2-2-22 16,7 5-170-16,-4 1-543 15</inkml:trace>
  <inkml:trace contextRef="#ctx0" brushRef="#br0" timeOffset="7759.39">15009 5149 2376 0,'-4'7'877'0,"-7"-4"-738"16,5 7-10-16,-9-3-63 15,0 5-71-15,0 4-185 16,-12-7 310-16</inkml:trace>
  <inkml:trace contextRef="#ctx0" brushRef="#br0" timeOffset="8830.02">16246 4838 1073 0,'-11'-36'589'16,"9"34"-116"-16,2 3-239 15,0 5-9-15,0-6-75 16,2 19-27-16,9 49-26 15,-2-25-16-15,5-4-38 16,2-5-14-16,3-14-17 16,0-5-6-16,0-9-3 15,0-5-3-15,-3-4-2 16,-4-14-4 15,-7 9-3-31,-2 4 0 0,1 1 4 0,12-32 4 0,-1 2 2 0,-6 3 1 16,-7 29 1-16,-1 2 0 15,8 7 1-15,-3 3 1 16,6 3 4-16,3 0 6 16,-1 1 27-16,10 2 9 15,-5-7 16-15,1 2-1 16,-4-4-19-16,-3-6-10 16,0-1-19-16,2-6-8 0,-2-10-8 15,1-4-38-15,1-15-110 16,-2-5-59-16,2-2-159 15,-1 1-333-15,-4 18 479 16</inkml:trace>
  <inkml:trace contextRef="#ctx0" brushRef="#br0" timeOffset="9121.69">16932 4969 945 0,'16'24'524'0,"-5"-13"-14"15,-4-5-212-15,4 0-64 16,-4-6-31-16,4-5-82 16,-2-3-16-16,0-17-42 0,2 1-22 15,-5-8-19-15,2 2-6 16,-6 7-1-16,-2 4 3 16,-5 11 5-16,-5 4 2 15,-4 9-5-15,-2 6-4 16,3 8-5-16,1 3-2 15,3 7 2-15,8 0-2 16,4 4-2-16,5-2-3 0,5-6-4 16,3-3-3-16,9-8-32 15,7-4-81-15,10-5 38 16,9-6 24-16</inkml:trace>
  <inkml:trace contextRef="#ctx0" brushRef="#br0" timeOffset="9715.87">17977 4835 1269 0,'-1'0'583'16,"1"7"-279"-16,4 8-74 16,3 7 9-16,2 14-59 15,2 2-30-15,2 4-59 16,-2-3-27-16,6-12-37 16,0-6-11-16,6-16-14 15,3-11-2-15,-3-13-6 16,0-10 0-16,-3-8 3 15,-5 0 2-15,-4 3 6 16,-2 6 3-16,-6 15 3 16,-2 3 11-16,0 10 20 15,-1 4 7-15,1 7 6 16,4 4-5-16,3 8-14 16,2 3-2-16,8-2-4 15,6-2-5-15,5-10-8 0,-2-4-7 16,0-8-4-16,-3-5-2 15,-5-6 0-15,1-5-1 16,-12-5 6-16,-1-3-21 16,-6 1-106-16,1 3-86 15,14 3 115-15</inkml:trace>
  <inkml:trace contextRef="#ctx0" brushRef="#br0" timeOffset="10328.2">18659 4801 1923 0,'-6'11'764'0,"-2"5"-535"16,2 5-34-16,1 9-107 16,4 2-31-16,4-4-32 15,6-4-10-15,4-6-12 16,4-5-1-16,1-11-3 15,1-3-1-15,-4-8 0 16,-4-4 1-16,-6-2 1 16,-5-4 0-16,-8-3-3 15,-4 4-2-15,-6-2-2 0,0 2 1 16,-3 6 5 0,-2 0 1-16,3 6-2 0,0 1 0 15,2 4-50-15,3 1-32 16,7 2-98-16,6 1-68 15,11 1-83-15,10-1-49 16,9-2-159-16,3 0 38 16,10-5 138-16,1 0 146 0,2 3 423 15,-1 2 104-15,-6 7 120 16,-2 2-4-16,-13 8-58 16,-3 3-28-16,-11 3-57 15,-6 3-42-15,-2-6-97 16,-1-4-41-16,2-7-67 15,3-5-17-15,-2-6-13 16,-2-3-4-16,0 3-12 16,0 0-4-16,3-12-2 15,2-7 3-15,17-25 5 16,-14 30 4-16,1 6 5 16,5 4 0-16,-6 6 4 15,5 4 1-15,1 8 16 16,-3 6 6-16,4 4 2 15,-3 1 0-15,-2 1-15 16,0-3 1-16,-3-6-173 0,2-8-89 16,7-13 148-16</inkml:trace>
  <inkml:trace contextRef="#ctx0" brushRef="#br0" timeOffset="10572.83">19378 4564 1232 0,'16'16'705'16,"-7"7"-184"-16,-7 12-234 15,-1 12-40-15,-2 11-163 16,1 7-33-16,3 1-28 16,2-5-10-16,11-15-16 15,2-13-32-15,7-18-117 16,3-9-69-16,1-19-181 15,-1-6 234-15</inkml:trace>
  <inkml:trace contextRef="#ctx0" brushRef="#br0" timeOffset="10721.42">19327 4699 1547 0,'13'0'723'15,"-2"-3"-372"-15,8 4-135 0,-4 1-72 16,1-1-106-16,-1 2-16 16,-5-3-115-16,-1-3-90 15,-4 4 113-15</inkml:trace>
  <inkml:trace contextRef="#ctx0" brushRef="#br0" timeOffset="10899.5">19158 4417 1466 0,'0'3'679'0,"-3"4"-278"15,-3 2-90-15,-5 9-115 16,-4 7-70-16,-3 1-84 16,3 0-64-16,3-3-161 15,3-3-61-15,17-2 122 16</inkml:trace>
  <inkml:trace contextRef="#ctx0" brushRef="#br0" timeOffset="11481.67">20453 4781 1256 0,'-1'-19'580'0,"-7"0"-227"16,-3-2-102-16,-3 5-72 0,-2-2-48 15,-7 3-65-15,-11 6-17 16,-3 8-8-16,1 2 0 16,10 16-10-16,9-3-10 15,10 17-23-15,6 7-11 16,6 12-3-16,5 12 4 15,3 1 8-15,-1-1 4 16,-1-7 2-16,-3-10 3 0,-5-10 2 16,-5-7-58-16,-9-9-97 15,-4-1 99-15</inkml:trace>
  <inkml:trace contextRef="#ctx0" brushRef="#br0" timeOffset="12039.95">20048 4886 1130 0,'2'-4'545'0,"23"-2"-208"15,4-2-78-15,6 0-107 16,2 3-61-16,9 3-69 16,3 2-9-16,6 2-11 15,-5 3-6-15,-11 2-53 0,-5 4-6 16,-13 5 2-1,-3 3 6-15,-4 5 55 0,-5 0 7 16,-7 0 5-16,3 0 20 16,-7-5 34-16,2-3 19 15,-2-6 23-15,-2-5-13 16,4-1-29-16,-3-4-21 16,1-1-59-16,1 0-41 15,0-1-74-15,-4-13-21 16,-8-33 2-16,13 21 29 15,2 4 63-15,8 0 21 0,2 5 35 16,-2 4 12-16,7 5 34 16,-2 1 18-16,10 4 30 15,0 2 14-15,0 1 23 16,1 2 4-16,-2 11 7 16,-2 4-1-16,-5 13-21 15,-5 3-10-15,-7-2-32 16,0 1-18-16,-3-11-30 15,0-6-10-15,0-8-13 16,-1-3-3-16,1-5-5 16,-2 2-3-16,0-1-6 15,0 0-2-15,0-1-16 16,5-15-10-16,8-27-31 0,-8 30-17 16,7 5-46-1,0 0-34-15,2 0-94 0,-5 3-84 16,6 1 218-16</inkml:trace>
  <inkml:trace contextRef="#ctx0" brushRef="#br0" timeOffset="12684.19">21260 4932 955 0,'5'-4'575'0,"-5"-5"-83"0,-8-6-219 16,-4-1-38-16,-3-2-101 15,-4 2-25-15,-1 8-27 16,0 4-9-16,-2 9-7 16,0 7-5-16,3 10-18 15,1 3-7-15,7 7-14 16,7 1-4-16,6-6-7 16,6-5-3-16,6-9-5 15,1-5-3-15,4-13-1 16,-2-7-4-16,1-14-7 15,-1-7-2-15,-1-8 2 16,-3-1 3-16,-4 2 8 16,-5 1 3-16,-4 12 5 15,0 5 1-15,-2 4 1 0,-3 8 2 16,3 4-3-16,-1 3 0 16,3 3-5-16,0 0-2 15,0-1-4-15,0 0-3 16,0 1 2-16,0 0 3 15,0 0 3-15,0 0 1 16,0 0 14-16,0 0 3 16,0 0 7-16,0 0 1 15,0 0-9-15,0 0-2 16,0 0 0-16,0 0 5 0,0 0 7 16,0-1 1-16,0-1-2 15,-1 1-7-15,0 0-10 16,1 0-3-16,0 0-5 15,0 1-1-15,0 0 3 16,0 9 6-16,0 19 14 16,-1 57 6-16,1-20 3 15,2 5-6-15,9 1-12 16,4-5-8-16,13-18-40 16,5-9-57-16,7-22-140 15,-8-10-78-15,-1-16-189 16,-11-4 297-16</inkml:trace>
  <inkml:trace contextRef="#ctx0" brushRef="#br0" timeOffset="13054.88">20808 5018 1167 0,'-5'8'548'0,"4"-5"-225"16,1-3-78-16,1-1-64 15,-1 0-40-15,0 0-52 16,0-1-23-16,7-16-42 15,41-28-9-15,-32 31-2 16,3 2-1-16,-8 8-1 16,1 5 0-16,-3 3-1 15,-3 4 0-15,5 5 19 16,-5 3 10-16,-2 7 11 16,2 2 4-16,-6 4-21 15,1-7-11-15,5-1-66 16,0-8-87-16,8-7 85 0</inkml:trace>
  <inkml:trace contextRef="#ctx0" brushRef="#br0" timeOffset="15698.27">22233 4678 1305 0,'1'-3'588'0,"0"0"-252"16,-1 6-83-16,-1-3-63 15,0 0-43-15,0 9-64 16,-3 15-19-16,-7 46-27 16,6-26-9-16,7 1-14 0,3-3-7 15,8-8-8 1,7-6-6-16,7-12-60 0,2-7-60 15,7-16-173-15,3-6-453 16,-7-14 505-16</inkml:trace>
  <inkml:trace contextRef="#ctx0" brushRef="#br0" timeOffset="15851.46">22116 4812 1248 0,'-24'-5'593'0,"17"3"-234"16,6 1-91-16,10 0-76 15,4-1-53-15,7 0-65 16,6 2-16-16,3 0-37 16,-2 0-12-16,3 1-87 15,-2 0-93-15,7 8 108 16</inkml:trace>
  <inkml:trace contextRef="#ctx0" brushRef="#br0" timeOffset="16238.08">22460 4649 1572 0,'0'9'723'0,"1"-1"-363"16,-1 10-138-16,-1 7-52 16,-2 13-93-16,-1 5-26 15,2 8-27-15,5 0-7 16,2-8-8-16,-5-8-1 15,2-16-3-15,-2-5 0 16,-1-13-3-16,3-1-1 16,2-7-8-16,-1-6-3 0,7-7-4 15,-3-3 2-15,4 0 8 16,0 2 2-16,4 7 3 16,1 5 2-16,-1 6 8 15,7 3 3-15,-7 7 11 16,2 3 6-16,0 7 4 15,0 2-1-15,1 4-8 16,1-2-5-16,-2-5-8 16,1-4-56-16,-2-10-186 15,2-3 290-15,-3-16-118 16</inkml:trace>
  <inkml:trace contextRef="#ctx0" brushRef="#br0" timeOffset="16557.09">22869 4958 1221 0,'7'6'614'0,"1"-6"-174"0,0 0-114 15,1-2-76-15,1-3-72 16,-1-4-85-16,0-3-29 16,-6-6-33-16,-3-3-7 15,4 0-9-15,-6-1 0 0,0 1 1 16,-1 6 1-16,-6 5 2 15,5 4-2-15,-1 5-5 16,-5 1-2-16,5 7-8 16,-1-1 0-16,1 8 0 15,0 3-1-15,1 5 1 16,3 2 0-16,4 2-3 16,6 0-2-16,5-4-5 15,0-7 4-15,5-9-103 16,3-7-66-16,3-12-172 15,9-4-155-15,2-7 323 16</inkml:trace>
  <inkml:trace contextRef="#ctx0" brushRef="#br0" timeOffset="17008.14">23169 4853 1183 0,'-1'12'601'0,"0"5"-152"0,1 3-96 15,1-3-88-15,1 1-42 16,3-5-82-16,-2-4-40 15,0-6-55-15,1-1-20 16,0-6-23-16,3-5-6 16,4-6-10-16,1-6-1 15,3 3 1-15,5 1 3 16,-2 7 5-16,0 4 1 16,3 3 4-16,-8 3 0 0,-2 6 5 15,-4 5 3 1,0 6 11-16,-4 1 5 0,3 5 10 15,-2-5 1-15,-4-4-9 16,0-6-3-16,0-6-10 16,-1-2-3-16,1-1-6 15,0 0-4-15,0 0-12 16,0 0-3-16,8-20 1 16,32-28 3-16,-24 29 7 15,-6 6 4-15,3 6 2 16,0 6 2-16,-5 6 5 15,8 2 5-15,-3 8 7 16,-3 4 6-16,-2 6 7 16,-4-1-3-16,0-3-7 15,1-4-4-15,-1-4-36 16,-2-5-56-16,-1-5-158 0,-2-2-87 16,1-1 180-16</inkml:trace>
  <inkml:trace contextRef="#ctx0" brushRef="#br0" timeOffset="28129.21">4290 6553 941 0,'-7'-3'456'0,"3"2"-152"15,2-1-60-15,1 1-54 16,0 0-47-16,-1 0-70 16,1 0-22-16,0 0-32 0,1 0-5 15,23 0 0-15,42-1 0 16,-21 2-2-16,-3-4 0 16,-1 2 4-16,-4-2 2 15,-6 2 5-15,0 2 0 16,-9 0-3-16,-4 1-4 15,-11-1-2-15,-3 0-1 16,-4-3 11-16,1 3 11 0,-1 0 2 16,0 0-2-16,0 0-54 15,-8-1-55-15,-2 1-146 16,1 0-63-16,-17 13 167 16</inkml:trace>
  <inkml:trace contextRef="#ctx0" brushRef="#br0" timeOffset="30504.42">5685 6307 1222 0,'-85'17'536'0,"76"-16"-276"15,2 0-23-15,6 0-76 16,6-1-49-16,14 1-62 15,8-1-26-15,16-1-14 16,4-1-1-16,12-3-3 16,-4 0 0-16,-5 1-1 15,-5 0 0-15,-19 1-14 16,-8 2-58-16,-12-1-160 16,-5 0-208-16,-5-4 262 15</inkml:trace>
  <inkml:trace contextRef="#ctx0" brushRef="#br0" timeOffset="30680.07">5808 6291 832 0,'-1'12'493'0,"1"-1"-26"15,4 8-252-15,-2 1-7 16,3 10-64-16,3 5-29 16,4 2-51-16,1 7-21 15,0 0-28-15,2-3-6 16,0-6-51-16,-3-7-63 15,-3-11-217-15,-4-4 204 0</inkml:trace>
  <inkml:trace contextRef="#ctx0" brushRef="#br0" timeOffset="30842.09">5703 6703 1214 0,'4'-2'529'0,"9"-2"-294"16,4 0-5-16,9 2-83 31,-14 1-46-31,1 0-54 0,39-2-20 0,5 2-16 16,0 1-28-16,-24 4-180 15,6-1 142-15</inkml:trace>
  <inkml:trace contextRef="#ctx0" brushRef="#br0" timeOffset="31156.13">6412 6201 1579 0,'-29'-10'701'0,"-2"1"-385"16,-2 8-115-16,-1 6-56 0,8 12-77 15,6 3-19-15,10 14-33 16,7 7-7-16,9 9-8 15,5 9-1-15,11 8 0 16,3 4 0-16,4 4 1 16,0-1 1-16,-4-7-1 15,-2-6-1-15,-6-15-40 16,-8-16-55-16,-7-20-140 16,-9-13-102-16,-12-21 202 15</inkml:trace>
  <inkml:trace contextRef="#ctx0" brushRef="#br0" timeOffset="31297.23">6090 6505 1297 0,'10'-9'612'16,"4"-1"-301"-16,12 7-73 16,2 3-53-16,6-2-90 0,3-2-27 15,5 8-45-15,3-8-11 16,7 7-88-16,0 3-74 15,12-4 92-15</inkml:trace>
  <inkml:trace contextRef="#ctx0" brushRef="#br0" timeOffset="31838.93">7509 6402 989 0,'0'-1'554'0,"1"-9"-48"16,-1-2-156-16,-7 1-92 16,-1 0-56-16,-8 2-96 15,-8 2-24-15,-3 4-39 16,-5 4-18-16,-7 6-16 15,7 4-6-15,6 4-11 16,8 2-9-16,14 0-9 0,4 3 0 16,14 1 6-16,6 1 7 15,11-4 8-15,3 1 4 16,-2-6 1-16,0-2 3 16,-13 2 13-16,-6-4 7 15,-11 4 13-15,-3 1 8 16,-13 2-3-16,-5 1-4 0,-1-3-11 15,-4-3-8-15,8-5-75 16,3-5-64-16,7-3-181 16,4-5-135-16,7 4 269 15</inkml:trace>
  <inkml:trace contextRef="#ctx0" brushRef="#br0" timeOffset="32157.17">7623 6418 1233 0,'7'4'583'0,"-1"1"-237"16,-3 8-6-16,-1 2-85 16,-1 3-49-16,4 6-85 15,-1-5-38-15,7 0-52 16,2-2-16-16,3-13-12 16,1 1-4-16,3-17-11 15,2-5-20-15,1-7-22 16,0-4-4-16,-4 2 10 0,-1 4 20 15,-11 8 27-15,-5 5 6 16,-1 7 5-16,-1 2 3 16,1 7 19-16,-1-7 8 15,2 11 9-15,5 15 1 16,11 31-17-16,-7-31-13 16,6-2-17-16,3-4-26 15,5-12-161-15,0-8-105 16,12-13 167-16</inkml:trace>
  <inkml:trace contextRef="#ctx0" brushRef="#br0" timeOffset="32389.89">8170 6373 1658 0,'-13'4'713'0,"2"1"-411"15,-2 3-24-15,4 8-121 16,-1 6-42-16,5 8-58 15,4-1-20-15,3-1-26 16,9-2-8-16,9-8-8 16,5 0-5-16,8-13-104 15,4-7-67-15,10-13-160 0,2-10 188 16</inkml:trace>
  <inkml:trace contextRef="#ctx0" brushRef="#br0" timeOffset="32709.77">8455 6174 1470 0,'-1'11'631'31,"0"-5"-323"-31,1 0-28 0,1 39-55 0,-2 10-37 0,1 13-74 16,7-15-35-16,-1-10-42 16,2-7-16-16,-2-12-13 15,-8-12-3-15,7-4-5 16,-4-7 0-16,-1-4-8 15,6-3-5-15,-6-12-11 16,-2-2-3-16,4-6 4 16,1 0 7-16,5 5 11 15,7 1 4-15,-1 7 1 16,1 2 2-16,1 13 13 16,-1 3 9-16,6 14 17 15,-1 4 14-15,-1 5 4 16,-5 1-8-16,-2-2-14 15,-1-2-14-15,-1-2-8 16,-2-3-35-16,2-6-166 16,2-2-65-16,9-2 129 0</inkml:trace>
  <inkml:trace contextRef="#ctx0" brushRef="#br0" timeOffset="33273.68">9659 6483 1099 0,'5'-5'525'0,"5"-3"-169"16,-4-3-63-16,-2-5-23 16,1-1-48-16,-7-7-85 15,-4-6-31-15,-7 0-52 16,-4 2-16-16,-6 10-9 0,-3 6-4 15,3 13-9-15,3 7-7 16,1 13-6-16,7 6-2 16,-1 5 2-16,5 6 0 15,10-6 4 1,2-3 2-16,8-4 0 0,1-6-1 16,1-9-1-16,2-1-1 15,4-13-1-15,1-9-1 16,1-2 1-16,-1-3 0 0,-3 4-1 15,-2 4 1-15,-4 7-7 16,-4 0 9-16,-1 8 20 16,0 5 12-16,-2 3 19 15,-1 3-7-15,1 1-17 16,-2-2-12-16,0-3-74 16,2-2-93-16,2-7-451 15,5-3 396-15</inkml:trace>
  <inkml:trace contextRef="#ctx0" brushRef="#br0" timeOffset="33659.23">10673 6285 1257 0,'-27'-28'570'0,"32"36"-225"15,4 6-63-15,2 21-22 16,0 9-50-16,0 17-80 16,-1 8-26-16,-3 2-50 15,1-4-18-15,-1-15-22 16,-2-13-7-16,1-20-70 16,-4-10-39-16,-3-11-101 15,-5-7-57-15,-5-13-72 16,-3-7-39-16,-6-8 239 15</inkml:trace>
  <inkml:trace contextRef="#ctx0" brushRef="#br0" timeOffset="33906.86">10548 6315 961 0,'0'-19'543'0,"7"1"-102"16,13 10-171-16,4 2-42 16,10 6-76-16,2 2-34 15,1 6-30-15,-2 4 0 16,-5 5 2-16,-6 2 5 15,-12 7-6-15,-7 2-9 16,-14 0-20-16,-5 3-14 16,-9-8-14-16,-2-3-8 15,0 0-12-15,2-6-2 16,6-2-87-16,3-2-66 0,11-10-176 16,5-2 183-16</inkml:trace>
  <inkml:trace contextRef="#ctx0" brushRef="#br0" timeOffset="34273.8">11089 6388 1430 0,'13'2'653'0,"-1"4"-314"16,-6-6 5-16,-5 3-108 15,-1-3-49-15,-1-2-75 16,0 1-36-16,0 0-45 15,-7-4-10-15,-8-1-9 16,-29-31-2-16,31 36-4 0,0 2-2 16,1 12-4-16,-2 5-1 15,5 7-3-15,-5-2 0 16,11 1-1-16,8 2 0 16,-3-7 1-16,6-3-1 15,4-5 0-15,-2-4 0 16,12-8 0-16,1 0 2 0,0-7 0 15,1-1 2-15,-5 4 1 16,3 0 1-16,-4 5 0 16,0 0 1-16,-2 4 1 15,0-4 0-15,-5 6 1 16,-5-5-1-16,-3 5 1 16,-3-1 3-16,-3-1-102 15,-1 2-88-15,4-3 112 16</inkml:trace>
  <inkml:trace contextRef="#ctx0" brushRef="#br0" timeOffset="34435.58">11338 6394 1237 0,'9'15'582'0,"-5"0"-185"16,4 0-90-16,-2 7-33 15,0 0-47-15,2-1-97 16,0 1-39-16,-4-8-55 0,2-3-73 15,-8-10-164-15,2-8-112 16,-6-7 165-16</inkml:trace>
  <inkml:trace contextRef="#ctx0" brushRef="#br0" timeOffset="34784">11216 6330 884 0,'-3'-10'443'0,"2"2"-157"16,4 3-161-16,8 1-39 0,7 3-55 15,5 2-4-15,11 3 9 16,0 1 10-16,3 2 33 16,2-1 15-16,-5 6 26 15,-5 4 16-15,-3 5 12 16,-2 6-4-16,-4 1-8 16,3 5-18-16,-9-2-33 15,-3-3-17-15,-7-5-26 16,-1-6-8-16,-7-10-2 15,-4-6 0-15,-5-7 3 16,-1-7-1-16,2-9-21 16,5 1-6-16,11-8-11 15,7 1-5-15,11 1-2 16,3-2-3-16,7 11-72 0,-1 2-69 16,5 7 96-16</inkml:trace>
  <inkml:trace contextRef="#ctx0" brushRef="#br0" timeOffset="35223.12">12625 6328 933 0,'0'0'505'0,"0"0"-164"16,0 0-53-16,0 0-12 16,0 0-41-16,0 0-14 15,4 20-36-15,34 35-28 16,-29-24-62-16,1-3-26 15,-4-2-41-15,1-7-9 0,-3-10-115 16,-2-6-82-16,-2-14-199 16,-1-9 211-16</inkml:trace>
  <inkml:trace contextRef="#ctx0" brushRef="#br0" timeOffset="35352.8">12596 6114 1275 0,'-3'-8'625'15,"4"3"-228"-15,5 3-188 16,3 3-35-16,4 5-101 16,1 5-37-16,7 7-170 15,4-3-76-15,6 12 123 16</inkml:trace>
  <inkml:trace contextRef="#ctx0" brushRef="#br0" timeOffset="35553.33">13129 6451 1464 0,'-16'23'695'0,"-7"-5"-239"0,0 5-141 16,-5 0-131-16,-2-7-56 16,11-4-175-16,0-6-76 15,6-10-160-15,12 2 158 16</inkml:trace>
  <inkml:trace contextRef="#ctx0" brushRef="#br0" timeOffset="35765.94">13530 6247 1253 0,'10'8'696'16,"0"7"-192"-16,0 12-165 15,-1 8-27-15,0 12-131 16,-1 4-43-16,-3 12-60 16,2 1-22-16,-1 0-29 15,0 0-9-15,-5-12-7 16,-2-11-4-16,-9-15-14 16,-8-11-41-16,-6-18-177 15,-4-8-102-15,0-20 184 16</inkml:trace>
  <inkml:trace contextRef="#ctx0" brushRef="#br0" timeOffset="35917.86">13441 5981 1523 0,'23'7'705'0,"1"0"-379"0,1 8-135 15,3 2-70-15,2 6-185 16,-2 1-74-16,12 11 82 15</inkml:trace>
  <inkml:trace contextRef="#ctx0" brushRef="#br0" timeOffset="36387.89">14306 6484 1622 0,'3'7'679'15,"0"-3"-354"-15,2 1-126 0,6-1-56 16,4-5-44 0,9-10-67-16,5-7-12 15,4-11-12-15,-4-4-3 0,-1-7-4 16,-5-1 0-16,-16 7 4 16,-2 5 2-16,-15 12 3 15,-8 4 0-15,2 8 0 16,-3 6 1-16,2 12 2 15,-3 7 2-15,4 13-1 16,5 5-3-16,10 7-3 16,10-4-3-16,11-2-1 15,-2-19-2 1,-1 0-3-16,18 5-1 0,10-6-69 16,-5-15-85-16,-9-16 100 15</inkml:trace>
  <inkml:trace contextRef="#ctx0" brushRef="#br0" timeOffset="36557.91">14748 6280 1493 0,'15'13'683'16,"3"6"-286"-16,5 2-84 16,8 7-69-16,2 1-73 15,-7-1-95-15,-3-1-26 16,-14-11-30-16,0 1-28 15,-4-13-173-15,-2 1-79 0,7-1 142 16</inkml:trace>
  <inkml:trace contextRef="#ctx0" brushRef="#br0" timeOffset="36737.51">14908 6272 1380 0,'-1'4'668'0,"-6"7"-220"15,1 2-92-15,-9 10-104 16,-5 3-62-16,-10 3-103 16,2-3-29-16,3-4-41 15,4-5-37-15,18-3-135 16,5-2-80-16,18-7 131 16</inkml:trace>
  <inkml:trace contextRef="#ctx0" brushRef="#br0" timeOffset="36903">15148 6323 1380 0,'7'30'708'0,"-2"1"-292"16,-3 5-112-16,-1-2-68 16,2-13-149-16,-3-3-44 15,3-16-154-15,-2-4-88 0,-2-18 119 16</inkml:trace>
  <inkml:trace contextRef="#ctx0" brushRef="#br0" timeOffset="37299.36">15045 6188 665 0,'14'5'451'15,"5"3"-4"-15,5 1-158 16,-1-2-10-16,8-1-70 15,3-2-24-15,7-2-55 16,5-2-31-16,-2 0-37 16,-2-1-14-16,-17 1-24 15,-11 0-9-15,-5 4 8 16,-10 2 5-16,-16 6 8 0,-2 3 6 16,-15 1-6-16,3 3-5 15,12 0-7-15,10-1-7 16,12 1-9-16,7-3-1 15,7 0-2-15,3-1 0 16,2-3 2-16,-4-1 3 16,3 1 15-16,-4-4 11 15,-3 5 15-15,-2-1 6 16,-12-5 3-16,-2 7-5 0,-14-6-11 16,-1 1-7-16,-2 2-14 15,-3-8-31-15,8-3-126 16,4-1-80-16,10-12-155 15,4-8 207-15</inkml:trace>
  <inkml:trace contextRef="#ctx0" brushRef="#br0" timeOffset="37485.3">15618 6124 1136 0,'4'-6'579'0,"2"23"-112"16,-5 13-98-16,-3 20-80 15,-3 11-63-15,1 12-118 16,4 2-33-16,7-10-36 16,7-9-20-16,10-21-73 0,3-14-57 15,6-21-157-15,-1-16-81 16,-7-18 210-16</inkml:trace>
  <inkml:trace contextRef="#ctx0" brushRef="#br0" timeOffset="37642.94">15538 6330 1239 0,'12'4'581'15,"1"-1"-293"-15,10 1-131 16,3-3-55-16,8-2-141 16,3-5-80-16,7-5-462 15,7-1 391-15</inkml:trace>
  <inkml:trace contextRef="#ctx0" brushRef="#br0" timeOffset="37883.75">16022 6267 1200 0,'-20'13'649'15,"1"5"-191"-15,-1 6-126 16,-1 1-51-16,9 1-98 16,2-3-42-16,7-7-64 15,3 1-22-15,3-4-33 16,5-1-7-16,7 3-7 0,1-4-1 15,4-4 0-15,2 6 0 16,-3-5 1-16,-4-2 2 16,-5 4 3-16,-9-1 1 15,-10 5 2-15,-1 2-11 16,-4-7-102-16,3-3-70 16,3-7 306-16,2 0-165 15</inkml:trace>
  <inkml:trace contextRef="#ctx0" brushRef="#br0" timeOffset="38069.12">16460 6482 1668 0,'14'21'764'0,"-15"-8"-348"15,-8-3-144-15,-1-1-126 16,-6-1-115-16,-3-8-215 15,-5 0-341-15</inkml:trace>
  <inkml:trace contextRef="#ctx0" brushRef="#br0" timeOffset="38935.12">17410 6096 1202 0,'14'-8'543'16,"-2"4"-270"-16,-8 9 11 15,0-1-72-15,2 15-28 16,-2 16-43-16,-2 9-28 16,-2 4-50-16,2 1-24 0,4-9-27 15,4-3-8 1,9-16-5-16,3-4-59 0,5-13-144 15,-2-7-91-15,-2-12 157 16</inkml:trace>
  <inkml:trace contextRef="#ctx0" brushRef="#br0" timeOffset="39113.54">17258 6195 1362 0,'3'-13'593'0,"15"7"-283"15,6 2-108-15,13 4-45 16,6 2-56-16,-4 1-66 16,1 2-14-16,-1-1-13 15,-3-1-41-15,7 1-160 16,0-4-137-16,-8 2 188 16</inkml:trace>
  <inkml:trace contextRef="#ctx0" brushRef="#br0" timeOffset="39643.72">17711 5980 1332 0,'7'17'627'15,"-5"4"-236"-15,-1 6-90 16,-2 10-48-16,-1 10-71 16,-1 8-85-16,-1 2-25 0,2 0-43 15,1-6-11-15,2-17-12 16,2-8-3-16,3-15-11 15,-3-9-11-15,0-5-29 16,-1-5-7-16,1-7 2 16,2 4 10-16,0 0 23 15,1 6 10-15,2 6 7 16,1 5 2-16,13 4 4 16,2 4 12-16,10-1 19 15,3 0 7-15,-2-8 5 16,0-5-10-16,6-7-17 15,5-9-7-15,-1-4-5 16,4-2-3-16,-22-6 2 16,-8 5 4-16,-18 3 10 15,-9 1 5-15,-7 8 2 16,-4 1-1-16,0 7 1 16,4 3 1-16,3 2-1 0,2 3-4 15,8 5-13-15,1 2-4 16,4 9-4-16,2 3-2 15,5 4 1-15,1 2-1 16,3-7-2-16,2-3-4 16,0-5-75-16,2-8-75 15,3-7-166-15,1-4 187 0</inkml:trace>
  <inkml:trace contextRef="#ctx0" brushRef="#br0" timeOffset="39949.54">18405 6288 1248 0,'6'7'641'16,"-4"1"-225"-16,-2 0-116 16,4 3-15-16,1 2-94 15,-5-2-42-15,0 0-61 16,-5-1-33-16,0-7-36 16,6-1-30-16,0-3-52 15,-2 0-19-15,1 0-17 16,1-6 21-16,6-11 44 15,17-25 20-15,-16 33 18 16,-6 4 3-16,2 6 26 0,-1 1 17 16,0 5 31-16,4 5 13 15,-2 7 2-15,4 0-6 16,0 5-23-16,5 4-12 16,0-4-28-1,-2-1-12-15,10-5-36 0,-6-4-79 16,8-5-177-16,5 1-119 15,1-21 222-15</inkml:trace>
  <inkml:trace contextRef="#ctx0" brushRef="#br0" timeOffset="40489.72">19481 6055 1001 0,'-5'-5'539'0,"5"10"-86"15,8 5-112-15,-7 8-78 16,-1 7-39-16,-1 20-78 15,-5 9-33-15,4 9-56 16,-2-5-25-16,5-7-32 16,10-13-23-16,8-21-126 15,5-9-72-15,7-20-200 16,-3-7 242-16</inkml:trace>
  <inkml:trace contextRef="#ctx0" brushRef="#br0" timeOffset="40661.76">19358 6204 1323 0,'-9'-6'596'0,"6"5"-272"15,6 1-91-15,8 2-82 0,3 2-51 16,5 0-59-16,6-2-16 16,-2 1-16-16,6 1-41 15,1-2-181-15,1 0-248 16,6-2 284-16</inkml:trace>
  <inkml:trace contextRef="#ctx0" brushRef="#br0" timeOffset="41173.6">19683 6042 1493 0,'5'6'663'0,"0"12"-341"15,4 6-7-15,-3 10-89 16,1 7-47-16,-2 12-73 15,-1 2-25-15,-3-5-45 16,2-5-15-16,0-13-12 16,4-7-5-16,-3-12-4 15,1-6-1-15,-2-7-11 16,-3-6-6-16,3-4-9 16,-1-5-4-16,3-5 8 15,0-2 7-15,2 1 13 16,7 6 3-16,3 6 1 15,0 4 2-15,6 8 7 16,0 5 10-16,0 8 13 16,-2 5 4-16,4-1-4 0,6-2-7 15,4-7-15 1,7-3-4-16,3-10-7 0,-6-11 0 16,-5-7 0-16,-6-2 0 15,-14-2 3-15,-4 4 1 16,-14 4 7-16,-5-1 1 15,-7 6 2-15,-2-1 2 16,-3 10-1-16,0 2 2 0,4 9 4 16,1 9 1-16,5 3 1 15,3 7-2-15,8 1-7 16,3 0-4-16,14-3-8 16,3-3-2-16,15-13-50 15,9-6-89-15,20-15-97 16,11-6 132-16</inkml:trace>
  <inkml:trace contextRef="#ctx0" brushRef="#br0" timeOffset="41688.99">21189 6356 1052 0,'37'92'522'15,"-29"-92"-141"-15,0 0-71 16,0-12-75-16,-5-11-57 15,-3-9-90-15,-7-6-27 0,-8-1-23 16,-2 4-5-16,-5 10-9 16,-2 5 0-16,-2 12-3 15,-2 6-1-15,7 9-6 16,1 7-4-16,5 12-5 16,4 4 2-16,10 2 8 15,5 5 1-15,8-12 1 16,5-4-2-16,3-7-3 15,0-11 1-15,-2-4 2 16,2-6 1-16,-1-5-1 16,-1 1-2-16,2 3-3 15,-3 1 3-15,-5 7 4 16,-2 3 3-16,-3 9 18 0,-1 7-1 16,0 4-4-16,-3-2-5 15,3-1-69-15,-2-7-91 16,9-12 275-16,0-14-152 15</inkml:trace>
  <inkml:trace contextRef="#ctx0" brushRef="#br0" timeOffset="41865.18">21454 6070 1626 0,'5'-3'710'0,"8"13"-366"16,-7 10-49-16,5 14-108 15,-10 10-45-15,2 12-71 16,10 1-23-16,-4-6-23 16,9-7-10-16,-1-16-48 15,2-11-86-15,1-15-184 16,1-4 353-16,-3-17-115 16</inkml:trace>
  <inkml:trace contextRef="#ctx0" brushRef="#br0" timeOffset="42207.72">21665 6361 1243 0,'43'15'613'0,"-28"-22"-202"16,4-2-87-16,-3-6-86 0,2-5-64 16,-1-3-78-16,-7-2-21 15,-6 1-28-15,-3 0-9 16,-14 1-8-16,0 3 5 15,-5 7-1-15,-2 5-1 16,3 13-5-16,5 8-9 16,5 15-10-16,4 11-2 0,10 16-4 15,7 1 0-15,13 8 7 16,3-3 6-16,6-2 11 16,-2 1 5-1,-7-6-5-15,-8-2-5 0,-9-13-8 16,-8-4-2-16,-8-15 2 15,-5-7 0-15,-11-12-50 16,1-4-58-16,-10-16-170 16,1-8 370-16,-1-17-135 15</inkml:trace>
  <inkml:trace contextRef="#ctx0" brushRef="#br0" timeOffset="42518.16">22061 6229 1498 0,'-6'15'695'0,"1"18"-293"0,-2 2-109 15,3 8-114-15,2-3-64 16,11-9-76-16,6-11-16 16,11-9-14-16,1-3-3 15,0-14-1-15,0-3 0 16,-8-14 2-16,-5-3 1 0,-9-1 9 15,-7 1 7-15,-10 2 4 16,-7-1 4-16,-6 5-4 16,-3 4-5-1,-5 7-9-15,-1 7-7 0,5 7-18 16,6 6-26-16,8 7-148 16,5-1-64-16,18 3 142 15</inkml:trace>
  <inkml:trace contextRef="#ctx0" brushRef="#br0" timeOffset="43063.77">22973 6212 1154 0,'0'-4'545'0,"10"14"-197"15,6 4-50-15,3 16-46 16,1 5-38-16,1 6-54 16,-3 5-26-16,-1-10-54 15,1-5-22-15,4-20-40 16,5-9-12-16,2-13-12 16,1-11-4-16,-3-8 0 15,-3-3 3-15,-11 0 7 16,2 9 4-16,-8 12 3 15,0 4 0-15,-3 10 3 16,-3 3 4-16,5 6 18 16,-5 2 8-16,11 7 14 15,-2 3 3-15,4-4-1 16,5 2-4-16,-10-8-14 0,2-11-8 16,1 1-17-16,4-7-7 15,8-9-3-15,1-7-10 16,-4 0-70-16,0 0-61 15,-8-1 45-15,1 6 22 16</inkml:trace>
  <inkml:trace contextRef="#ctx0" brushRef="#br0" timeOffset="43251.24">23799 6270 1876 0,'11'26'807'0,"-7"4"-444"15,6 1-88-15,-5-8-129 16,-1-8-60-16,-4-13-70 16,-3-3-25-16,-3-10-105 15,-2-3-52-15,0-7-120 16,-5-4-56-16,-3-2-28 16,-5-2 213-16</inkml:trace>
  <inkml:trace contextRef="#ctx0" brushRef="#br0" timeOffset="43382.99">23627 6078 1063 0,'3'-5'530'0,"10"11"-141"16,7 9-88-16,0 2-89 0,1 0-52 15,0 0-85 1,-3-1-68-16,5-7-109 0,-2-3 70 16</inkml:trace>
  <inkml:trace contextRef="#ctx0" brushRef="#br0" timeOffset="43555.31">24097 6036 1197 0,'-4'10'577'0,"3"5"-149"15,0 10-85-15,-2 9-43 16,-1 8-40-16,3 14-107 16,-3-4-42-16,5-1-63 15,3-8-21-15,0-21-102 16,4-7-64-16,-2-25-161 15,3-9-97-15,4-15 251 16</inkml:trace>
  <inkml:trace contextRef="#ctx0" brushRef="#br0" timeOffset="43719.8">24225 6066 1051 0,'11'15'561'0,"-6"12"-83"16,5 5-102-16,-1 8-64 0,-4 3-48 15,3 3-101-15,-5-4-45 16,2-8-64-16,3-9-49 16,0-14-188-16,3-8-84 15,11-16 144-15</inkml:trace>
  <inkml:trace contextRef="#ctx0" brushRef="#br0" timeOffset="44186.17">25231 6067 871 0,'6'-20'540'0,"-3"5"-42"16,-3-10-164-16,-3 4-29 15,-13-1-102 1,-5 2-44-16,-6 11-75 0,-4 4-24 15,3 11-27-15,1 9-18 16,6 12-14-16,9 11-1 16,6 14 1-16,6 8 3 15,7 7 7-15,2-3 1 16,2 1 2-16,-1-8-1 0,4-11-4 16,-6-5-1-16,-3-18-30 15,-5-10-69-15,-6-7-152 16,-1-1 153-16</inkml:trace>
  <inkml:trace contextRef="#ctx0" brushRef="#br0" timeOffset="44742.54">24914 6235 1239 0,'17'-1'574'0,"10"1"-257"16,5 0-71-16,10 1-96 15,5 2-50-15,4-3-54 16,1 1-11-16,-3 1-16 16,0 2-7-16,-9 5-7 15,-11 1 0-15,-3 8 1 0,-11 4 3 16,-9 6 18-16,2 2 15 16,-9-1 20-16,1-2 3 15,1-8-7-15,-4-6-12 16,3-6-13-16,-2-7-13 15,-6-8-49-15,4-3-25 16,-7-11-47-16,2 0-23 16,0-10-9-16,9 1 0 15,3-2 20-15,7-1 24 0,13 9 50 16,-7 2 32-16,0 12 70 16,-1 5 33-16,2 10 49 15,1 3 10-15,6 9-10 16,1 2-11-16,-6 3-13 15,0 3-9-15,-5 6-17 16,-4-2-16-16,-6-2-29 16,-3 0-12-16,-3-13-23 15,1-3-5-15,2-8-35 16,3-4-20-16,3-5-37 16,3-5-16-16,2-3 12 15,-3-1 16-15,0 2 36 16,-3 4 17-16,-5 0 17 15,1 4 3-15,-2 2-2 16,0 2-8-16,0 2-13 0,0 0-7 16,0 0-40-16,2 4-55 15,19 7-142-15,33 26-86 16,-17-32 204-16</inkml:trace>
  <inkml:trace contextRef="#ctx0" brushRef="#br0" timeOffset="45120.28">26102 6345 704 0,'8'-11'435'0,"-10"-3"-8"16,-3-5-43-16,-4 3-57 16,-4-1-44-16,0 4-62 15,-1 3-25-15,-2 8-56 16,3 2-22-16,-2 10-39 16,0 5-17-16,7 7-19 15,1 2-7-15,7 0-17 16,6 0-6-16,6-6-9 15,3-3-3-15,2-8-2 16,0-8-4-16,1-7-3 16,0-9-5-16,-3-12-21 15,1 0-4-15,-5-15-4 16,0 0 5-16,-2-2 22 16,0-2 6-16,-2 11 9 15,-3 6 3-15,-3 19 14 16,0 7 7-16,-2 12 10 15,-3 5 2-15,3 15 0 0,-2 12 3 16,9 14 5-16,5 5 0 16,3-2-11-16,6-5-7 15,0-16-43-15,1-6-102 16,5-22-464-16,11-17 400 16</inkml:trace>
  <inkml:trace contextRef="#ctx0" brushRef="#br0" timeOffset="45489.73">27000 6264 1332 0,'-5'10'645'15,"5"6"-182"-15,4 3-121 16,-1 8-106-16,-6 1-56 16,-1-3-112-16,2-1-36 15,-1-12-87-15,3 2-68 16,4-15-191-16,-4-7 189 0</inkml:trace>
  <inkml:trace contextRef="#ctx0" brushRef="#br0" timeOffset="45644.08">26896 6037 1135 0,'8'0'621'15,"9"8"-124"-15,-5-4-211 16,-3 5-27-16,5 3-114 16,-3-11-51-16,5 5-118 15,7-7-85-15,10 2 69 16</inkml:trace>
  <inkml:trace contextRef="#ctx0" brushRef="#br0" timeOffset="45887.01">27411 6104 1607 0,'0'14'643'16,"0"16"-404"-16,-3 9-69 0,3 13-56 16,-2 2-38-16,-1 0-53 15,8-6-13-15,0-7-11 16,6-11-27-16,8-12-114 16,-1-13-96-16,10-10 140 15</inkml:trace>
  <inkml:trace contextRef="#ctx0" brushRef="#br0" timeOffset="46077.41">27295 6261 1479 0,'14'4'668'0,"-1"3"-289"15,2-3-88-15,3 1-76 16,1-1-66-16,5-4-86 0,7-3-31 15,9-2-11-15,4-2-65 16,-7 5-147-16,-5 2-502 16,-15 4 452-16</inkml:trace>
  <inkml:trace contextRef="#ctx0" brushRef="#br0" timeOffset="71804.74">5381 7752 963 0,'-1'1'445'0,"-1"1"-183"16,-1-1-30-16,2-1-30 15,-5 7-35-15,2-2-43 16,1 3-27-16,0 3-35 15,5-2-10-15,19 30-14 16,5-21-1-16,1-1-8 16,4 1-7-16,0-4-6 0,1-9-1 15,-1-7 0-15,-3-2 0 16,0-4-2-16,-4 4-2 16,-7-6-2-16,-1-1 0 15,-8 3-70-15,-3 4-69 16,-5-2-256-16,0 9 240 15</inkml:trace>
  <inkml:trace contextRef="#ctx0" brushRef="#br0" timeOffset="72076.61">5571 7691 958 0,'1'-3'473'16,"0"3"-197"-16,11 5-74 15,11 3-18-15,5 7-81 16,7 1-23-16,7 4-34 16,5 0-7-16,8-4 2 15,2 1 3-15,-9 2 3 16,-4-2-1-16,-21 2 4 16,-15-2 13-16,-12 5 6 15,-7 2-4-15,-9-1-9 16,-6 2-19-16,-2-9-21 15,-3-4-4-15,9-3-49 0,9-1-43 16,4-4-173-16,8 0-313 16,-2 4 371-16</inkml:trace>
  <inkml:trace contextRef="#ctx0" brushRef="#br0" timeOffset="74420.47">7133 7650 603 0,'-1'-1'321'0,"0"0"-64"16,0 0-36-16,0 0-56 15,0 0-22-15,0-3-32 16,0 2-7-16,0 1-9 0,-1 0-3 16,1 0-10-1,0 0-9-15,0 0-15 0,0-1-7 16,1 1-11-16,0 0 0 16,0 1 1-16,2 15 2 15,2 14 4-15,2 65-2 16,-3-34-7-16,2 1-5 15,-1-12-9-15,2-3-3 16,-2-16-6-16,-1-9-2 0,-3-11 2 16,0-9 3-16,-3-4-2 15,-4-6-2-15,0-6-9 16,-1-5-5-16,4-2-8 16,0-1-6-16,9 4-5 15,7 0 0-15,12 6 5 16,6 6 5-16,5 4 7 15,2 3 5-15,-2 6 13 16,-1 3 5-16,-9 7 12 16,-9 2 4-16,-7 5 9 15,-7 3 5-15,-7 1 4 16,-6 0-5-16,-11-5-13 16,-3-4-10-16,-1-7-33 15,3-6-56-15,4-4-157 16,3-4-106-16,8-6 184 0</inkml:trace>
  <inkml:trace contextRef="#ctx0" brushRef="#br0" timeOffset="74861.17">7488 7836 937 0,'3'9'575'0,"-3"3"-40"16,1 8-249-16,-3 5-17 0,4 5-101 15,3 2-39-15,3-1-62 16,2-5-24-16,-2-6-29 16,7-7-10-16,3-10-9 15,3-4-5-15,4-15-5 16,-6-5-4-16,-4-7-10 16,-1 1 1-16,-3 2 6 15,-2 5 5-15,-3 8 17 16,-1 4 0-16,-2 8 5 15,0 6 4-15,1 15 16 16,-3 8 10-16,4 20 10 16,2-2 7-16,7 12 7 15,5 1 0-15,4-2 1 16,-1 5-7-16,-2-12-13 16,-4-1-8-16,-12-8-7 0,-4-6-4 15,-12-7 0-15,-3-10-1 16,-11-10-3-16,-1-5-1 15,-7-9-10-15,-2-5-6 16,1-7-55-16,2-4-34 16,7-1-83-16,7-3-53 15,16 4-109-15,6-3 204 16</inkml:trace>
  <inkml:trace contextRef="#ctx0" brushRef="#br0" timeOffset="75847.6">8456 7828 833 0,'8'-4'510'0,"-8"-7"44"16,-6-1-192-16,-5 0-63 15,0 2-52-15,-7 8-102 16,1 2-33-16,1 11-53 16,-3 6-17-16,6 11-21 15,3 4-7-15,5 2-7 0,5 2-3 16,10-5-4-16,4 0-1 16,4-9-4-16,3-3-4 15,1-14-46-15,3-5-42 16,3-8-104-16,-4-8-54 15,-2-7-88-15,-6-5 7 16,-3 0 94-16,0 2 63 16,-5 11 143-16,0 7 65 0,-4 6 93 15,-2 3 29-15,-2 5 53 16,1 3 2-16,3 10-16 16,-1 3-5-16,6-2-30 15,1 1-22-15,3-7-53 16,0-5-24-16,2-4-33 15,0-6-10-15,2-13-15 16,-5-1-13-16,-7-11-25 16,-5 1-7-16,-5 3-1 15,-3 0 9-15,-4 6 25 16,-1 2 9-16,1 5 5 16,0 1 0-16,7 3 0 15,2 5-5-15,3 0-13 16,0 0 0-16,0 0 4 15,0 0 8-15,12 3 17 0,8 1 3 16,33 2 1-16,-27-4-1 16,4-4-4-16,0 2-1 15,-6 2-3-15,-1 3 0 16,-3 6 1-16,-9-1 1 16,-1 8 3-16,-8-3 2 15,-6 0 0-15,5 1 1 16,-8-9 1-16,5 1-1 0,-2-7-3 15,-5-7-4-15,9 0-13 16,0-6-6-16,11-5-3 16,5 4 2-16,3 2 8 15,3-1 5-15,-10 10 19 16,1 1 12-16,-3 3 21 16,-4 6 14-16,3 6-1 15,3 3-6-15,-2 1-18 16,-1-1-16-16,-1-4-26 15,-4-7-71-15,2-5-178 16,7-2-559-16,12-14 534 16</inkml:trace>
  <inkml:trace contextRef="#ctx0" brushRef="#br0" timeOffset="76025.14">9234 7628 1429 0,'0'32'707'0,"0"8"-326"16,-1 13-122-16,1 2-57 16,3-1-129-16,5-3-24 15,11-11-29-15,3-5-11 16,10-13-27-16,0-10-46 16,-4-15-113-16,-3-8-68 15,-17-10-290-15,-2 0 339 0</inkml:trace>
  <inkml:trace contextRef="#ctx0" brushRef="#br0" timeOffset="76344.75">9072 7763 1271 0,'2'0'568'0,"8"-1"-270"16,9 1-33-16,10 3-95 15,4 0-53-15,9 1-78 16,2-1-17-16,10 0-10 15,-1 1 1-15,-7 3 2 16,-1 6 2-16,-21 4 12 16,0 10 9-16,-7 6 19 15,-10-1 5-15,4 3 1 16,-9-7-10-16,-2-7-19 16,0-8-6-16,0-9 4 0,-6-6 3 15,-1-11-2-15,2-2-3 16,-6-10-24-16,2-6-8 15,7-1-46-15,-1 0-33 16,10 7-88-16,6 6-50 16,7 5-134-16,1 3 215 0</inkml:trace>
  <inkml:trace contextRef="#ctx0" brushRef="#br0" timeOffset="76717.36">9855 7861 935 0,'21'1'476'0,"-14"-6"-123"16,-7-4-37-16,-7-4-54 16,-7-2-50-16,-6-2-82 15,-2 1-34-15,-2 2-38 16,2 2-7-16,1 9-7 16,3 6-7-16,3 11-10 15,1 8-1-15,3 7 1 16,6 2 4-16,3-5 5 0,4-1-1 15,6-10-8-15,3-3-5 16,7-10-12-16,0-5-3 16,6-12-4-16,0-2-1 15,2-7 1-15,0 2 0 16,-5 7 0-16,-1 0 1 16,-10 14 5-16,2 6 6 15,-3 10 15-15,-5 8 1 16,-3 2-3-16,-4-1-8 15,4-3-73-15,-3-5-74 16,7-8-203-16,12-5 28 16,1-5 156-16</inkml:trace>
  <inkml:trace contextRef="#ctx0" brushRef="#br0" timeOffset="77115.86">10137 7810 1264 0,'-10'-11'663'15,"-6"2"-231"-15,3 3-122 16,1-1-51-16,0 7-112 16,1 1-38-16,0 11-49 15,0 7-18-15,4 6-17 16,8 5-4-16,3-5-10 16,6 0-3-16,4-8-5 15,-1-6-1-15,7-8-2 16,0-6-4-16,1-7-11 0,-2-8-33 15,1-10-65 1,-5-9-24-16,-4-7-16 0,-3 0 24 16,-6-5 64-16,-2 6 26 15,0 1 31-15,0 8 8 16,0 12 33-16,0 9 26 16,-2 13 25-16,1 9 15 0,0 17 6 15,-1 5-9-15,2 13-5 16,2 2-11-16,6 1-30 15,1 2-14-15,8-13-21 16,-2-4-7-16,5-15-38 16,0-7-67-16,1-10-166 15,2-8-81-15,3-12 194 16</inkml:trace>
  <inkml:trace contextRef="#ctx0" brushRef="#br0" timeOffset="77270.47">10499 7772 1510 0,'0'17'659'0,"2"7"-348"16,4 4-19-16,-1-2-92 15,6 0-54-15,0-7-74 16,0-6-26-16,-1-10-129 0,1-5-78 16,-5-16-207-16,2-7-191 15,-1-11 357-15</inkml:trace>
  <inkml:trace contextRef="#ctx0" brushRef="#br0" timeOffset="77431.47">10475 7657 935 0,'-15'-2'514'0,"15"4"-56"0,-3 1-157 16,7 7-98-16,1 0-45 16,6 3-82-16,1-1-42 0,7-3-171 15,8-1-102-15,9-2 142 16</inkml:trace>
  <inkml:trace contextRef="#ctx0" brushRef="#br0" timeOffset="77627.82">10870 7754 936 0,'-5'-1'574'16,"-7"-2"-89"-16,-6-1-129 15,0 4-46-15,-3 5-84 16,2 2-36-16,5 11-67 15,2 2-32-15,8 5-53 16,2-1-16-16,9-1-22 16,5-2-4-16,11-9-32 0,6 2-53 15,9-17-134-15,8-3-79 16,2-15 175-16</inkml:trace>
  <inkml:trace contextRef="#ctx0" brushRef="#br0" timeOffset="77821.32">11126 7526 1622 0,'-3'24'723'0,"-3"12"-387"16,0 10-29-16,2 10-131 16,3 7-61-16,5-4-68 15,6-5-20-15,6-12-20 16,2-11-2-16,-2-14-103 15,0-5-58-15,-5-12-156 16,-5-5-124-16,-4-4 285 16</inkml:trace>
  <inkml:trace contextRef="#ctx0" brushRef="#br0" timeOffset="77993.34">10960 7708 1614 0,'3'3'685'0,"8"1"-415"16,8 1-28-16,7-1-87 0,5-2-66 16,5-2-60-16,-2-5-46 15,1-1-133-15,0-1-79 16,-2 2-221-16,0 1 267 16</inkml:trace>
  <inkml:trace contextRef="#ctx0" brushRef="#br0" timeOffset="78185.64">11321 7707 1114 0,'39'45'558'0,"-33"-23"-158"16,-1 2-46-16,0 0-58 15,-1 0-46-15,1 0-92 16,3-2-43-16,-7-3-67 16,-1-3-54-16,-6-13-171 15,3-4-108-15,4-16 158 16</inkml:trace>
  <inkml:trace contextRef="#ctx0" brushRef="#br0" timeOffset="78315.52">11327 7590 1180 0,'15'0'548'0,"-3"3"-221"15,-1 3-76-15,3 1-92 16,-2 0-76-16,5-1-67 0,-8 2-16 15</inkml:trace>
  <inkml:trace contextRef="#ctx0" brushRef="#br0" timeOffset="78858.71">11640 7728 1569 0,'-8'29'687'0,"2"7"-360"16,-1-1-27-16,7 4-84 15,1-5-64-15,7-9-84 16,4-5-29-16,2-12-33 16,2-3-6-16,0-14-17 15,-2-3-18-15,-4-9-19 16,-3-1-2-16,-10 3 16 16,-4 2 12-16,-12 1 14 15,-3-1-2-15,-4 7 1 16,-2 1 4-16,-1 6 10 15,7 2 5-15,9 5 8 16,6 1 1-16,9 2 0 16,0-1 0-16,11-5-10 15,5-1-3-15,13-3-6 16,4-6 0-16,5-4 0 0,0-2 1 16,4 4 2-16,-1 4 1 15,-8 14 4-15,-4 4 6 16,-14 13 20-16,-2 7 11 15,-5 1 14-15,-3 4 1 16,-1-10-15-16,0-7-10 16,-6-14-16-16,0-7-7 15,-5-16-7-15,0-7-1 0,10-3-3 16,0-2 1-16,2 6 1 16,4 6 1-16,-9 4 1 15,2 9 0-15,8 7 3 16,-8 5 5-16,5 8 11 15,2 3 8-15,-3 9 22 16,0-10 5 0,1 1-7-16,6 14-6 0,1-2-44 15,-1-8-89-15,1-18 58 16,10-3-3-16</inkml:trace>
  <inkml:trace contextRef="#ctx0" brushRef="#br0" timeOffset="79231.73">12706 7930 1739 0,'10'0'757'16,"-5"12"-372"-16,-1 4-94 0,-7 0-112 15,-3 2-53-15,-8-9-100 16,-2-3-75-16,-1-9-179 16,1-3 238-16</inkml:trace>
  <inkml:trace contextRef="#ctx0" brushRef="#br0" timeOffset="80218.5">13590 7674 905 0,'-2'-3'496'0,"3"-6"-60"16,2-4-87-16,-2-5-83 16,-2-6-40-16,-5 1-82 15,-5 4-29-15,-6 2-41 16,0 6-19-16,-10 11-31 16,2 6-7-16,2 12-10 15,-3 6-4-15,4 3-5 16,4-2-5-16,7-2-4 15,9-2-1-15,17-1 1 16,8 1 5-16,8-4 4 16,3-1 2-16,7-4 1 0,-5-4 0 15,-5 2 13-15,-3-2 2 16,-14 0 4-16,-4 4 4 16,-10-3 0-16,-3 2 0 15,-8 1-2-15,-3 2-4 16,-4-4-9-16,-3-2-3 15,0-7-6-15,0-5-33 16,10 0-71-16,6 0-42 16,16-8-115-16,6-9-61 0,9-8 210 15</inkml:trace>
  <inkml:trace contextRef="#ctx0" brushRef="#br0" timeOffset="80545.74">13781 7637 1009 0,'12'2'582'16,"-5"7"-125"-16,-3 5-108 15,-3 5-50-15,-1 5-86 16,1-2-37-16,5 1-68 16,6-4-27-16,5-3-39 15,1-4-16-15,3-9-17 16,5-3-5-16,2-11-6 16,-6-6-5-16,1-11-21 15,-7-2-7-15,1 0-4 16,7 7 2-16,-10 8 22 0,-6 5 8 15,-6 10 9-15,-1 2 3 16,-2 12 6-16,1 6 8 16,0 5 11-16,1 4 4 15,5-2-4-15,4-2-7 16,3-8-16-16,2-4-6 16,-3-13-67-16,1-6-64 15,-4-9-184-15,-1-7-1 0,3-2 177 16</inkml:trace>
  <inkml:trace contextRef="#ctx0" brushRef="#br0" timeOffset="80736.98">14254 7607 1232 0,'6'11'603'0,"-6"17"-179"16,6 9-86-16,-3 15-63 15,0 6-48-15,5 7-90 16,-1 2-34-16,3-3-55 15,6-4-21-15,0-13-22 16,-4-12-4-16,0-21-93 16,-7-10-47-16,-3-15-99 15,-3-8-54-15,-10-14-14 16,-2-2-18-16,-13-10 215 16</inkml:trace>
  <inkml:trace contextRef="#ctx0" brushRef="#br0" timeOffset="80933.5">14287 7660 1167 0,'22'-10'562'0,"4"8"-195"0,1 2-33 16,-6 7-74-16,0 4-35 15,-7 7-65-15,-4 3-32 0,-4 5-57 16,0 2-16-16,-13 3-28 16,-3-2-6-16,-14-4-8 15,-4-7-4-15,-2-4-46 16,3-5-57-16,15-6-146 15,4-3-105-15,16-16 207 16</inkml:trace>
  <inkml:trace contextRef="#ctx0" brushRef="#br0" timeOffset="81141.34">14584 7671 1480 0,'11'23'679'0,"-1"14"-315"15,-5 10-21-15,3 8-120 16,-1 4-54-16,-2 4-84 16,3 0-30-16,0-3-35 0,-3-8-10 15,2-20-43-15,-2-8-48 16,-6-20-121-16,0-9-75 16,-4-15-140-16,-1-12-82 15,-1-10 324-15</inkml:trace>
  <inkml:trace contextRef="#ctx0" brushRef="#br0" timeOffset="81348.25">14499 7631 1164 0,'21'-8'613'0,"9"4"-203"0,6 8-122 16,-4 2-37-16,2 5-77 16,-1 3-18-16,-7 6-36 15,-5 2-20-15,-11 3-39 16,-10 0-16-16,-12-2-24 15,-6 1-5-15,-7-6-5 16,2-6-6-16,3-3-5 16,3-4-25-16,6 1-124 15,1-4-87-15,9-3 136 16</inkml:trace>
  <inkml:trace contextRef="#ctx0" brushRef="#br0" timeOffset="81647.84">14848 7681 1251 0,'4'34'640'0,"5"3"-255"15,1 4-86-15,3-6-46 16,7-6-126-16,-8-19-41 16,1 1-52-16,12 0-11 15,5-10-11-15,-4-17-2 16,-3-13-5-16,-6-8 0 0,-13-2 3 15,-5 3 5-15,-12 12 7 16,-4 4 1-16,-5 14 0 16,0 6-3-16,-9 4-7 15,0 7-2-15,0 1-11 16,2-1-10-16,19 1-118 16,6-3-71-16,15 0-147 15,16-3 187-15</inkml:trace>
  <inkml:trace contextRef="#ctx0" brushRef="#br0" timeOffset="82157.91">15270 7620 1390 0,'-6'-4'643'0,"1"4"-300"15,-4 4-62-15,-4 5-113 16,2 4-40-16,3 3-41 0,2 1-14 15,7 2-31-15,2 1-11 16,9 0-13-16,4 0-7 16,7-5-4-16,2 2-1 15,5-4 0-15,-2 2-2 16,-5 3 0-16,-4-6-1 16,-13-2 2-16,1-2-1 0,-8-2 1 15,-6 0 2-15,-3-1-4 16,3-3-3-16,-3-5-13 15,6-2-11-15,7 0-2 16,6 4 0-16,3 0 12 16,10 3 7-16,3 1 5 15,5-8-1-15,15-3 1 16,-4-7-1-16,6-12 2 16,-11-2 1-16,-4-7 6 15,-9 1 3-15,-15 6 8 16,-5 5 4-16,-13 9 8 15,-2 6 9-15,-2 8 7 16,0 5 1-16,6 9-7 16,0 5-8-16,8 12-11 15,5 1-4-15,5 3-3 16,6 3-4-16,7-11-7 0,3-9 2 16,12-7-109-16,2-9-83 15,12-11-264-15,18-4 264 16</inkml:trace>
  <inkml:trace contextRef="#ctx0" brushRef="#br0" timeOffset="82454.85">16779 7701 1550 0,'42'27'758'15,"-32"-6"-299"-15,1 7-198 16,0 2-37-16,0 1-123 15,1-3-40-15,-9-12-29 16,-2-3-80-16,-2-15-199 0,-7-13-87 16,7-16 166-16</inkml:trace>
  <inkml:trace contextRef="#ctx0" brushRef="#br0" timeOffset="82607.56">16723 7470 1438 0,'5'-4'645'16,"7"5"-333"-16,-1 9-43 0,2 0-115 16,1 5-64-16,4 2-144 15,-1-4-100-15,5 11 95 16</inkml:trace>
  <inkml:trace contextRef="#ctx0" brushRef="#br0" timeOffset="82769">17203 7751 1594 0,'-10'17'699'0,"-3"3"-394"16,-2 0-49-16,-6 2-145 16,4-3-83-16,0-11-192 15,4-6-97-15,11-12 143 16</inkml:trace>
  <inkml:trace contextRef="#ctx0" brushRef="#br0" timeOffset="83036.55">17458 7617 1487 0,'10'21'776'16,"2"12"-220"-16,2 14-280 15,-5 3-39-15,3 9-120 16,3 3-39-16,-6-1-29 16,6 0-16-16,-9-9-18 15,-4-5-5-15,-1-16-4 16,-8-6 7-16,-13-17-86 16,-8-8-78-16,-7-16-49 15,-10-11 88-15</inkml:trace>
  <inkml:trace contextRef="#ctx0" brushRef="#br0" timeOffset="83196.87">17334 7328 1427 0,'37'11'647'0,"-12"-5"-331"15,-5-4-79-15,-1 10-91 16,-10 1-133-16,-1-1-585 0,19 15 420 15</inkml:trace>
  <inkml:trace contextRef="#ctx0" brushRef="#br0" timeOffset="83763.42">18170 7795 1320 0,'-28'30'639'0,"26"-27"-266"16,8-3-132-16,5 2-45 15,4-6-94-15,6-4-35 16,4-8-47-16,7-8-14 15,4-10-24-15,-4 0-8 16,-11-1-5-16,-8 2 2 16,-15 13 22-16,-7 0 8 0,-10 10 10 15,-6 4 2-15,-5 5 4 16,-2 2 5 0,6 10 11-16,3 3 5 0,10 11 3 15,6 7-5-15,7 7-12 16,5 4-6-16,9-3-11 15,5-2-3-15,4-11-4 16,2-10 0-16,9-7-81 16,0-10-67-16,-5-13-124 15,1-2 148-15</inkml:trace>
  <inkml:trace contextRef="#ctx0" brushRef="#br0" timeOffset="83900.72">18451 7645 1164 0,'6'9'577'0,"10"9"-152"0,-4 1-72 16,15 7-52-16,0 3-66 15,-2 4-116-15,0-7-39 16,-6-5-56-16,-4-5 1 16,-5-11-139-16,-2 4-83 15,-5-9-172-15,0-3 189 0</inkml:trace>
  <inkml:trace contextRef="#ctx0" brushRef="#br0" timeOffset="84060">18605 7652 1268 0,'-15'7'592'0,"0"9"-230"16,0 8-74-16,-2 9-93 15,2 1-60-15,3 1-88 16,4-5-66-16,7-10-170 15,6-2-92-15,11-8 155 16</inkml:trace>
  <inkml:trace contextRef="#ctx0" brushRef="#br0" timeOffset="84235.14">18828 7687 817 0,'31'8'504'0,"-8"8"30"15,-11 6-126-15,-2 9-63 0,1 0-49 16,-6 2-119-16,-4-10-49 16,7-3-87-16,-10-8-85 15,-9-16-172-15,7-1-79 16,-5-25 155-16</inkml:trace>
  <inkml:trace contextRef="#ctx0" brushRef="#br0" timeOffset="84619.25">18828 7574 1163 0,'19'6'546'0,"-1"3"-229"15,-2-2-43-15,8-3-93 16,-8-4-52-16,9-4-64 16,6-3-12-16,3-1-7 15,3 0-4-15,-7 3-8 16,-9 2-9-16,-18 4 9 15,-6 1 3-15,-13 8 16 16,-6 1 15-16,-7 4-10 16,0 4-1-16,11-4-7 15,7 0-12-15,15-3-11 0,3-2-8 16,5-1-10 0,3-1-3-16,3-1 0 0,9 2 2 15,-4 3 4-15,0 1 7 16,-8 3 15-16,-4-1 5 15,-6 2 7-15,-5 1-4 16,-9-1-11-16,-2-2-8 16,-7-10-7-16,1-3-28 0,0-8-102 15,3-3-71-15,4 0-159 16,7-2 198-16</inkml:trace>
  <inkml:trace contextRef="#ctx0" brushRef="#br0" timeOffset="84862.44">19257 7454 1484 0,'12'-4'655'0,"-3"4"-333"15,1 8-30-15,0 14-69 16,-5 6-42-16,3 20-62 15,-4 5-26-15,5 3-45 16,3 0-18-16,9-13-21 16,4-2 6-16,-2-21-111 0,-8-11-66 15,-9-12-147-15,0-14-99 16,-12-4 265-16</inkml:trace>
  <inkml:trace contextRef="#ctx0" brushRef="#br0" timeOffset="85019.89">19233 7545 1222 0,'11'0'566'0,"4"0"-275"0,6 3-146 16,3 3-60-16,8-4-114 16,-8-2-69-16,16 0-236 15,-2-7 213-15</inkml:trace>
  <inkml:trace contextRef="#ctx0" brushRef="#br0" timeOffset="85266.43">19640 7521 902 0,'-8'9'546'0,"-5"6"-32"15,-4 4-109-15,-1-2-129 16,2 2-45-16,6-1-74 16,7-2-28-16,4 0-48 15,7 2-17-15,4-2-28 16,3 3-4-16,10-1 0 0,3 0 2 15,4-1 11-15,-4 3 2 16,-7-1 4-16,-4 0 1 16,-10 0-5-16,-7-7-4 15,-11-4-11-15,-8-7-5 16,-7-4-36-16,-2 0-62 16,1-4-164-16,5-1-68 15,10-9 167-15</inkml:trace>
  <inkml:trace contextRef="#ctx0" brushRef="#br0" timeOffset="87114.8">20751 7429 938 0,'6'-53'508'15,"-7"46"-110"-15,2 3-163 16,5 5 15-16,6 11-43 15,1 7-27-15,4 19-18 16,1 14-19-16,-8 14-52 16,-4 4-19-16,2 0-35 15,3-7-13-15,-1-21-15 16,0-8-3-16,-9-23-6 16,-1-12 0-16,0 1 0 15,0-14-2-15,-1-13-6 0,-7-7-2 16,3-6-5-16,-6-1 0 15,14 4 2-15,8 4 3 16,6 9 2-16,8 5 3 16,-1 13 5-16,2 3 1 15,-1 6 12-15,-3 6 6 16,-7 7 13-16,2 5 7 0,-13 4 11 16,-4 1 0-16,-8 3-7 15,-9-3-7-15,-6-1-17 16,0-3-7-16,0-9-29 15,2-2-40-15,13-9-109 16,0-3-78-16,6-9-172 16,2-4 249-16</inkml:trace>
  <inkml:trace contextRef="#ctx0" brushRef="#br0" timeOffset="87408.87">21091 7605 1232 0,'6'4'580'0,"-4"13"-218"15,1 3-41-15,-3 9-67 16,1 3-46-16,8 3-81 16,0-2-32-16,6-8-51 15,5-7-18-15,3-18-25 0,3-9-4 16,3-20-7-16,-1-1-9 16,-2-5-1-16,-4-3 2 15,-3 14 6-15,-7 5 10 16,-3 9 7-16,1 9 5 15,-5 9 14-15,2 3 7 16,-11 8 18-16,0 4 4 0,-2 2-2 16,4-1-4-16,10 0-21 15,0-1-8-15,4-14-39 16,5-2-80-16,3-13-185 16,-4-11 437-16,18-13-189 15</inkml:trace>
  <inkml:trace contextRef="#ctx0" brushRef="#br0" timeOffset="87564.12">21640 7418 1412 0,'0'35'639'0,"-1"11"-276"16,0 6-91-16,2 13-64 15,3-7-70-15,8-8-88 0,6-8-23 16,6-18-18-16,5-7-48 15,4-19-134-15,-2-5-85 16,-13-17 140-16</inkml:trace>
  <inkml:trace contextRef="#ctx0" brushRef="#br0" timeOffset="87755.88">21526 7607 1438 0,'-13'-7'633'16,"6"-2"-311"-16,9-1-44 0,10 3-62 15,7 4-54-15,12 2-81 16,3 4-29-16,13 5-95 16,3 0-87-16,16 5 84 15</inkml:trace>
  <inkml:trace contextRef="#ctx0" brushRef="#br0" timeOffset="89019.15">22680 7442 1058 0,'2'-8'528'16,"-1"6"-156"-16,-1 2-48 15,-3 4-84-15,2-4-37 16,-6 26-73-16,-12 44-26 16,10-10-40-16,4-1-19 15,10-6-25-15,11-7-10 16,12-14-12-16,8-10-47 16,10-21-110-16,4-10-82 15,2-20 133-15</inkml:trace>
  <inkml:trace contextRef="#ctx0" brushRef="#br0" timeOffset="89203.22">22572 7595 1417 0,'-9'-6'657'16,"8"3"-298"-16,8 3-153 15,4 0-22-15,9 2-102 16,4-2-40-16,9 0-36 15,2 0-25-15,7-6-123 16,-1 4-89-16,-2-5-503 16,4 3 476-16</inkml:trace>
  <inkml:trace contextRef="#ctx0" brushRef="#br0" timeOffset="89687.66">22911 7410 1293 0,'-1'5'633'0,"3"7"-253"15,1 5-107-15,-8 3-21 16,7 18-80-16,-1 8-34 0,4 2-54 16,0-3-21-1,-7-10-35-15,2-7-12 0,0-14-12 16,-1-6-3-16,4-8-16 16,1-5-14-16,-5-7-20 15,1-2-8-15,1-6 11 16,-2 0 10-16,2 5 19 15,3 4 9-15,-1 9 8 16,2 2 5-16,5 10 20 16,6 2 10-16,-3 4 20 15,6 2 4-15,4-2-9 16,2-3-9-16,7-6-20 16,6-4-7-16,3-9-9 15,1-9-2-15,-1-4-3 16,-7-6 1-16,-12 0 1 15,-3 4 3-15,-20 0 4 16,-6 0 1-16,-9 6 3 16,-8 0 0-16,0 8-2 0,-2 5-2 15,2 9 2-15,0 4 4 16,9 11 7-16,5 4 2 16,10 5-2-16,8 3-4 15,9-1-10-15,4-3-3 16,10-7 0-16,3-9-47 15,11-12-173-15,7-8-87 16,16-15 160-16</inkml:trace>
  <inkml:trace contextRef="#ctx0" brushRef="#br0" timeOffset="90187.04">24072 7680 570 0,'9'-5'393'0,"1"0"43"0,0-2-51 16,-5-5-61-16,-3-1-36 15,-2-10-63-15,-6-1-29 16,-4-1-59-16,-7-4-28 16,-6 14-45-16,-7-2-15 15,2 13-23-15,2 7-5 16,6 8-5-16,7 11-4 16,2 6-4-16,8 3 0 15,-3 2-4-15,7-1-1 16,2-4-2-16,-1-3-1 15,15-12 0-15,-3-6-1 0,10-12 0 16,4-5 1-16,-5-5 3 16,2-1 1-16,-6 8-2 15,-2 1 7-15,-6 7 9 16,-1 2 8-16,-4 6 19 16,-1 3-1-16,-4 1-7 15,-1 2-8-15,0-1-5 16,0-3-49-16,3-2-141 15,4-7-82-15,4-7 214 16,4-7-51-16</inkml:trace>
  <inkml:trace contextRef="#ctx0" brushRef="#br0" timeOffset="90398.55">24297 7288 1217 0,'11'15'646'0,"-5"4"-167"15,0 21-181-15,-5 7-15 16,-2 17-101-16,-3 5-44 16,0 1-71-16,4-1-23 15,9-14-30-15,2-12-14 0,7-23-130 16,3-12-89-16,-2-14-201 16,-2-9 233-16</inkml:trace>
  <inkml:trace contextRef="#ctx0" brushRef="#br0" timeOffset="90715.71">24487 7744 1134 0,'1'10'550'0,"13"-8"-157"15,1-3-59-15,4-8-55 16,3-5-38-16,-4-8-90 16,1-5-38-16,-9-5-48 15,-1-1-18-15,-12 3-14 16,-6 3-3-16,-6 8-7 15,-3 7 0-15,1 12-5 16,1 3 0-16,2 18-4 16,5 5-3-16,4 16-4 0,5 8-1 15,7 8 3-15,2 4 4 16,6-3 7-16,-1 1 5 16,4-5 3-16,-4-6-3 15,-5-7-7-15,-3-12-5 16,-4-14-1-16,-5-7-8 15,-8-9-43-15,-2-5-42 16,-5-9-117-16,-2-2-69 16,7-8-110-16,4 1 219 0</inkml:trace>
  <inkml:trace contextRef="#ctx0" brushRef="#br0" timeOffset="90984.07">24762 7577 853 0,'30'-6'543'0,"-12"12"104"16,-4 9-253-16,1 9-72 16,-10 6-46-16,-2 5-116 15,8 0-46-15,-7-12-62 16,14-3-18-16,0-16-26 16,-1-5-3-16,-5-15-3 15,-2-6 0-15,-10-7 5 16,-5-3 4-16,-1 5 5 15,-4 0 0-15,-2 11-1 0,-8 3-3 16,-4 9-8-16,-8 4-3 16,-1 5-21-16,8 7-48 15,7 7-137-15,10 4-82 16,8 0 163-16</inkml:trace>
  <inkml:trace contextRef="#ctx0" brushRef="#br0" timeOffset="92258.76">25694 7562 1256 0,'14'-38'534'16,"-5"40"-286"-16,1 4-8 0,1 13-46 15,-3 9-22-15,-4 7-46 16,-1 5-21-16,-2-3-39 16,1-7-18-16,-2-9-25 15,2-6-5-15,-2-13 0 16,-1 0 1-16,-3-10-4 15,0-6-5-15,1-7-14 16,1-4-7-16,5-6-4 16,3 3 1-16,10 0 3 15,3 6 3-15,1 7 4 16,4 2 1-16,-3 12 8 16,-3 1 9-16,-11 12 12 31,-4-7 9-31,2 2 21 0,3 22 3 0,-6 5 4 0,-2 1-5 15,-2-18-22-15,-1-4-8 16,0-9-11-16,2-4-2 16,-5-4-8-16,6-5-6 15,7-6-7-15,3-5-4 16,7-5 0-16,-5 2 2 16,2 3 4-16,-2 7 2 15,2 8 2-15,6 4 2 16,-6 3 2-16,0 4 1 15,-3 9 7-15,-1 3 5 0,0 6 7 16,-3 0 3-16,-1 2-2 16,-2-5-4-16,-3-6-16 15,-1-7-56-15,-1-13-183 16,0-9-99-16,8-13 182 16</inkml:trace>
  <inkml:trace contextRef="#ctx0" brushRef="#br0" timeOffset="92599.14">26220 7549 1287 0,'10'20'656'15,"-6"3"-229"-15,-1 3-121 16,2 3-29-16,-4 0-106 16,-1-5-52-16,-1-8-58 15,-1-4-52-15,-2-17-121 16,1-6-59-16,1-10-132 0,-3-7-24 15,3-3 3-15,-1 0 12 16,-5 1 12-16,1 3 38 16,-3-1 107-16,1 5 97 15,3 7 240-15,2 3 83 16,3 7 71-16,1 4-21 16,1 2-74-16,-1 0-49 0,0 0-78 15,0 0-31-15,1 0-98 16,13 8-77-16,38 15-186 15,-26-15-114-15,14 5 229 16</inkml:trace>
  <inkml:trace contextRef="#ctx0" brushRef="#br0" timeOffset="92840.29">26577 7501 1254 0,'-9'-3'608'0,"-6"2"-216"16,-3 2-64-16,-3 3-103 15,3 3-33-15,2 5-53 16,0 0-20-16,9 1-40 16,3 0-19-16,4 1-29 15,2-1-11-15,4 4-8 0,1 0-3 16,2 3-3-16,0 0 0 16,1 4 0-16,-2 0 3 15,-4 1 4-15,-2-1 1 16,-9-5 2-16,-5-3-2 15,-4-10 0-15,-5-4-24 16,4-4-110-16,1-5-65 16,5-2-178-16,8-3 36 15,15-6 197-15</inkml:trace>
  <inkml:trace contextRef="#ctx0" brushRef="#br0" timeOffset="93138.43">26743 7499 1210 0,'5'-4'669'16,"-5"1"-184"-16,-8 3-132 16,-3 0-55-16,-9 7-116 15,1 3-49-15,1 6-57 16,3 5-18-16,9-1-28 16,6 0-8-16,5 1-12 15,4-1-3-15,9 0-3 16,3-2-1-16,11 3 2 15,-2 1 0-15,0 2 1 16,-6 0 0-16,-12-2 0 16,-6-1 0-16,-15-5 5 0,-9 0 0 15,-16-10-2-15,-2-4-13 16,2-7-105-16,6-10-66 16,14-5-172-16,8-2 5 15,12-8 206-15</inkml:trace>
  <inkml:trace contextRef="#ctx0" brushRef="#br0" timeOffset="93868.71">26893 7734 1472 0,'-2'0'646'0,"4"-1"-307"15,5-2-61-15,4-5-107 16,1-3-44-16,4-8-83 15,7-4-21-15,5-8-13 16,2-1-3-16,-5 3-2 16,-7 1 0-16,-13 10 7 15,-4 5 1-15,-13 5 4 16,-3 8 0-16,-7 6-4 16,-1 6 0-16,6 9 0 15,2 0-1-15,7 4-3 0,3 2-4 16,4-2-9-16,1 0-11 15,12-6-69-15,4-3-33 16,15-9-58-16,8-5-17 16,7-4 43-16,2-5 28 15,7-1 61-15,-4 1 24 16,0 1 27-16,-3 0 6 16,-20-3 5-16,-4 0 4 15,-15-6 12-15,-7-1 9 16,-7 0 39-16,2-4 27 0,-11 4 41 15,-6 1 12-15,3 8-1 16,-12 6-14-16,3 11-28 16,1 6-16-16,2 9-32 15,2 5-12-15,12 6-18 16,5 1-6-16,8-4-7 16,9-2-6-16,8-15-7 15,5-7-5-15,4-17-2 16,-2-10-9-16,-3-17-23 15,-5-6-8-15,-5-5-4 16,-2 0 10-16,-6-1 29 16,0 3 10-16,-5 6 6 15,0 4 2-15,-2 11 3 16,-6 3 5-16,2 13 17 16,3 8 5-16,1 12 13 0,0 8 7 15,1 13 1-15,2 5 1 16,2 8-7-16,10 1-9 15,4-4-18-15,0-5-6 16,9-10-54-16,-1-6-80 16,1-10-161-16,4-7 116 15,4-12 55-15</inkml:trace>
  <inkml:trace contextRef="#ctx0" brushRef="#br0" timeOffset="94197.77">28180 7660 1515 0,'7'11'634'16,"2"4"-361"-16,-1 3-19 15,-1 5-70-15,-2-1-56 16,-2-5-84-16,-2-1-21 15,-2-2-84-15,-1-8-68 16,0-5-259-16,1-4 242 16</inkml:trace>
  <inkml:trace contextRef="#ctx0" brushRef="#br0" timeOffset="94369.9">28156 7405 1125 0,'-4'-14'546'0,"5"12"-166"15,3 1-77-15,4 5-99 16,1-3-42-16,5 0-82 16,2 1-42-16,3 0-143 15,6 4-85-15,3 1 115 16</inkml:trace>
  <inkml:trace contextRef="#ctx0" brushRef="#br0" timeOffset="94588.77">28584 7368 1051 0,'-9'20'635'0,"5"2"37"16,-4 17-439-16,0 8-29 15,6 11-81-15,-2 5-41 16,8 3-51-16,5-3-10 15,3-9-9-15,4-9-7 0,7-21-47 16,2-7-55-16,6-20-150 16,4-14 229-16,-6-18-40 15</inkml:trace>
  <inkml:trace contextRef="#ctx0" brushRef="#br0" timeOffset="94756.72">28432 7635 1760 0,'8'3'719'0,"16"1"-484"15,6 1-29-15,5-5-119 16,7-2-77-16,-3-4-150 16,0 1-78-16,1 5 117 15</inkml:trace>
  <inkml:trace contextRef="#ctx0" brushRef="#br0" timeOffset="94941.85">29151 7808 1767 0,'0'12'754'0,"-2"-8"-413"15,-5-1-86-15,-3 0-129 16,-1-2-59-16,-1-5-153 15,4-3-87-15,1-2-242 16,5 3 252-16</inkml:trace>
  <inkml:trace contextRef="#ctx0" brushRef="#br0" timeOffset="103704.31">23510 8249 349 0,'0'1'206'0,"0"1"21"15,2 3-12-15,-2-5-4 16,-1 0-3-16,0 0-39 15,0-2-20-15,0 1-22 16,0 0-9-16,0 0-9 16,-1 1-5-16,1 0-23 15,0 0-10-15,0 0-19 16,0 0-9-16,0 0-7 16,1 0-2-16,4 9-1 15,1 3 0-15,39 32-5 16,-27-28-3-16,-1 0-5 0,0 0-4 15,-3 3-4-15,0-5-3 16,-1 1-2-16,0 3-2 16,1-7-1-16,-1 2-1 15,-1-6-1-15,-3-3 0 16,-4-3 0-16,-1-2 1 16,-3 1 3-16,0-1 0 15,0 0 4-15,0-1-1 0,0 1-4 16,0 0 0-16,14-8-1 15,37-23 0-15,-12 20 0 16,-2-3-1-16,3 2-1 16,-1 2 0-16,1-4-1 15,10 6 0-15,10-2 3 16,7 9 4-16,10 3 6 16,0 2 3-16,3 7-2 15,1-1-1-15,-1 0-6 16,2 2-1-16,12 0-2 15,-4-4-1-15,-6 4-1 16,3-1-1-16,-15-2 13 16,2 3 4-16,2 1 3 15,-2 0 3-15,-4 3-9 16,-12-1-3-16,-6 2-2 0,-8-2-1 16,-8-1-1-1,1 0-1-15,-15-4 0 0,-7-2 1 16,-8-3 6-16,-3-1 3 15,-4-3 12-15,-3 0 0 16,2-1-3-16,0 0-3 16,-9-1-12-16,-9-6-4 15,-24-16-3-15,31 12-2 16,7 4-8-16,4 2-6 0,7 0-6 16,3 0 0-16,12-2 3 15,6-1 4-15,13 0 2 16,7-2 1-16,17 1 0 15,10-1 1-15,9-5 1 16,12 9 2-16,10-5 2 16,9 3 0-16,8 5 1 15,-1-3 0-15,1 4 0 16,3 6 2-16,-2 1-2 16,-1 4 7-16,-3 5 7 15,-5 1 3-15,-8 1 3 16,-4-4-5-16,-12-4-7 15,-8-5-1-15,-5-3 0 16,-5-4-1-16,-14-9 0 16,-8-2 0-16,-17-7-1 0,-20 7 1 31,-6 8 2-31,-4 4 1 16,1 1-2-16,13-23-1 0,-4 3-7 0,-5 11-20 15,-6 10-68-15,-3 0-51 16,-1 1-148-16,1 0 340 15,0 1-84-15</inkml:trace>
  <inkml:trace contextRef="#ctx0" brushRef="#br0" timeOffset="106163.91">25504 9008 706 0,'-30'-34'421'16,"29"27"-53"-16,1 3-119 16,-1-3-14-16,0 4-49 0,2 2-26 15,-1 1-40 1,0 0-7-16,0 0-15 0,0 3-8 16,5 23-15-16,4 32-15 15,-7-20-26-15,1 0-8 16,-3 1-11-16,0 3-3 15,0-9-3-15,-1-6-1 16,3-6-2-16,-2-8-1 0,2-3 0 16,-2-5 1-1,0-5-1-15,0 0-1 16,0-1 2-16,0 1 2 0,0-1 8 16,16 0 4-16,38 1 9 15,-26-2 3-15,2-1 5 16,3 1 0-16,0-6-3 15,3 0 0-15,-1 5-5 16,-3-1-2-16,-7 4-5 16,-11-8-5-16,-4 6-8 15,-6 1-1-15,-9 1-9 16,-1 6-44-16,-13-5-141 16,-1 0-94-16,3-1 157 15</inkml:trace>
  <inkml:trace contextRef="#ctx0" brushRef="#br0" timeOffset="107088.95">26125 9038 977 0,'-39'-17'543'16,"32"14"-56"-16,1-1-256 15,5 1-14-15,2 3-73 16,-1 0-27-16,0 0-48 15,11 2-15-15,18 6-11 16,36 8-11-16,-22-8-18 16,-1 0-3-16,-3-1-2 15,-5 1 0-15,-13 2 1 0,-5 3 6 16,-14 1 22 0,-3 3 8-16,-10 3 14 0,-6 3-1 15,-11 1-16-15,-4 6-10 16,-6-6-15-16,3-3-6 15,6-1-9-15,5-8-14 16,13-1-59-16,6-8-38 16,9-4-109-16,5-5-67 15,11-7 182-15</inkml:trace>
  <inkml:trace contextRef="#ctx0" brushRef="#br0" timeOffset="107394.5">26625 8970 1352 0,'0'3'617'16,"1"5"-294"-16,-1 13-79 15,0 5-3-15,1 15-68 16,-1 2-33-16,3 4-59 15,1-3-18-15,1-4-26 16,2-6-12-16,-4-8-15 0,0-8-23 16,-3-15-64-16,0-4-40 15,-3-9-100-15,-5-4-39 16,1-8-123-16,-3-3-107 16,1-15 315-16</inkml:trace>
  <inkml:trace contextRef="#ctx0" brushRef="#br0" timeOffset="107750.74">26583 8973 912 0,'6'-15'472'0,"11"9"-89"16,5 0-102-16,3 1-58 15,3 3-39-15,6 3-59 16,2 2-19-16,2 4-16 16,-3 0 0-16,-5 3-10 15,-9 4-9-15,-7 5-18 16,-8 3-4-16,-8 3-6 15,-7 2 1-15,-17-1-4 16,-2 0-5-16,-7-6-4 16,-1-3-2-16,5-6-6 15,6-4-3-15,9-6-3 16,10 4-2-16,10 1-5 16,7 5 1-16,9 6-1 15,6-4 0-15,8 3 3 0,-2-3-2 16,8-3 0-16,-8 6 1 15,-5-4 0-15,1 1 0 16,-12-1-1-16,-2-6-2 16,0 0 0-16,-10-5-15 15,-4 1-111-15,0 0-81 16,-1-2 328-16,0 0-167 16</inkml:trace>
  <inkml:trace contextRef="#ctx0" brushRef="#br0" timeOffset="117442.31">24132 11382 442 0,'-1'-1'309'0,"0"0"16"15,0 0-97-15,-1 0-4 16,2 0-18-16,0 1-8 16,0 1-19-16,5 28-11 15,4 44-31-15,-9-30-18 16,0 3-40-16,1 0-19 16,0-6-30-16,0 2-10 0,0-9-10 15,0-5-3-15,0-12-4 16,1-5-9-16,-2-10-82 15,1-2-57-15,-1-10-228 16,0-7 229-16</inkml:trace>
  <inkml:trace contextRef="#ctx0" brushRef="#br0" timeOffset="118315.82">24114 11190 1325 0,'-3'-2'529'0,"3"2"-332"16,0 0-9-16,0-2-36 15,0 2-31-15,0 0-54 16,14 0-18-16,15 2-21 0,30-2-3 16,-15-2-9-16,4 0-2 15,5 2-4-15,-4-3-2 31,-25 2-1-31,1 0-1 0,81-10-2 0,12 1 0 16,8-4-1-16,-32 6-1 16,8-1 1-16,1 2-1 15,17-3 0-15,-3-1 0 16,9 4 0-16,4 1 0 0,2 1 0 16,11 3-1-16,11 3 2 15,3-2-1-15,9-4 0 16,3-1 0-16,0-7 0 15,4 4-1-15,5 4 1 16,-5 4 0-16,-6 6 0 16,-4 0-1-16,-8 1 0 15,-1-5 0-15,-3-1 0 16,2-1 0-16,-9-8 0 16,-2 3 1-16,3-1-1 15,-10 2 1-15,-4 5-1 16,-4 4 0-16,-15 3 0 15,-2 0 1-15,-17 3-1 16,-7-2 0-16,-9 0 0 0,-10-1 1 16,-3 1 0-16,-4 0-1 15,-6-5 1-15,-3-2 0 16,-4 1 0-16,-11-3 2 16,-17 1 1-16,-8-2 2 15,-11-1 0-15,-5-3 0 16,5 6-2-16,0 0-1 15,0 0-2-15,0 0-1 16,0 0-1-16,0 0 1 0,0 0 0 16,0 0-1-16,0 0 2 15,3 0 0-15,-3 0 2 16,4 0 2-16,-4-1 6 16,0 0 1-16,0 1-2 15,0 0-3-15,0 0-5 16,0 4-2-16,-1 20 10 15,-6 33 11-15,0-17 22 16,-1 6 12-16,-1 6 0 16,1 2-7-16,6 3-19 15,10 2-9-15,4-6-12 16,-3-3-2-16,2-3-2 16,-1-5-2-16,-6-4-2 15,6-5-1-15,-2-15-20 16,-7-7-41-16,0-11-124 0,-4-7-95 15,-17-10 164-15</inkml:trace>
  <inkml:trace contextRef="#ctx0" brushRef="#br0" timeOffset="119274.18">24464 11772 1034 0,'-23'1'444'0,"0"4"-209"15,8 1-55-15,6 3-25 16,-4-1-28-16,11-3-37 16,-4-2-14-16,7-3-18 15,2 2-7-15,7-2-9 16,3-3-3-16,10 0 1 16,10-2-3-16,17-4-18 15,15 0-6-15,20 1-8 16,13-1-1-16,5 1-1 15,3 0-2-15,6 2 2 16,3-1-1-16,7 4 0 16,6 1 0-16,3-2 1 0,2 5-1 15,6-1 2-15,-4 4 0 16,9 1 0-16,-5 2-1 16,4 5 1-16,14-1 9 15,0 2 10-15,5-2 3 16,11-1 2-16,-12-5-5 15,1-2-9-15,-5 2 2 16,-6-7-2-16,4-2-1 16,-4 0 5-16,7-1 3 15,-10 2 8-15,-2 3 6 0,-2 0 1 16,-11 3-3-16,-2 1-6 16,-10 0-6-16,-10 4-7 15,-1 2-4-15,-16 0-2 16,-4 0-1-16,-7 0-1 15,-11-1 0-15,-6-2-1 16,-12-3-1-16,-14-3-2 16,-10-1 0-16,-11 0-1 15,-5 0 1-15,-12 0-6 16,-2 0-15-16,-13 5-104 16,-11-1-66-16,-19 6 111 15</inkml:trace>
  <inkml:trace contextRef="#ctx0" brushRef="#br0" timeOffset="120166.37">24896 11234 1140 0,'13'8'527'0,"0"8"-257"16,-2 12-41-16,0 7-2 0,-4 12-74 15,-4 5-36 1,1 5-61-16,-4-2-18 0,2-9-21 16,3-5-7-16,-1-18-37 15,5-8-60-15,1-14-165 16,1-1-94-16,9-5 198 15</inkml:trace>
  <inkml:trace contextRef="#ctx0" brushRef="#br0" timeOffset="120435.8">25719 11128 1421 0,'0'17'592'15,"-5"6"-366"-15,-2 14-91 0,1 7 6 16,-1 11-57-16,4 3-11 16,5-1-17-16,-1-3-10 15,6-7-15-15,-2-5-13 16,4-15-33-16,0-8-58 15,1-11-178-15,0-8 35 16,-3-16 96-16</inkml:trace>
  <inkml:trace contextRef="#ctx0" brushRef="#br0" timeOffset="120666.33">26025 11211 1446 0,'9'18'633'0,"-1"14"-332"16,4 7-42-16,-10 12-66 15,-4 1-63-15,0 4-71 16,-3-3-22-16,3-12-24 16,2-8-7-16,1-15-58 15,4-6-60-15,4-9-158 16,3 2 161-16</inkml:trace>
  <inkml:trace contextRef="#ctx0" brushRef="#br0" timeOffset="120921.51">26664 11126 1360 0,'12'0'586'0,"4"11"-275"16,1 8-74-16,-1 8-1 16,-2 7-54-16,-4 11-76 15,-4 2-24-15,0 8-39 16,-4-1-11-16,-1-3-14 16,1 0-5-16,1-10-9 15,4-1-4-15,2-8-87 16,-3-7-81-16,5-9-199 15,4-10 213-15</inkml:trace>
  <inkml:trace contextRef="#ctx0" brushRef="#br0" timeOffset="121151.93">27188 11184 1576 0,'22'28'661'0,"1"11"-413"0,-1 5-3 16,-9 16-79-16,-7 1-56 15,-4 4-56-15,-3-6-16 16,-2-11-25-16,0-6-8 0,-2-18-70 16,5-5-69-16,4-12-148 15,2-5 163-15</inkml:trace>
  <inkml:trace contextRef="#ctx0" brushRef="#br0" timeOffset="121379.09">27781 11169 1522 0,'40'32'646'0,"-15"1"-324"15,-11-4-104 1,0 2-24-16,6 26-66 0,-3 14-82 16,-3-5-14-16,-6-15-19 0,-2-4-6 15,-3-12-34-15,1-3-37 16,3-10-122-16,-1-8-86 16,13-10 164-16</inkml:trace>
  <inkml:trace contextRef="#ctx0" brushRef="#br0" timeOffset="121615.46">28452 11078 1422 0,'22'35'528'0,"2"-4"-328"16,-1 5-56-16,-4 15 7 15,-6 6 5-15,-5 6-55 16,-1 0-19-16,-4-4-34 16,-1-7-8-16,-2-16-40 15,1-6-75-15,4-18-189 16,4-6-458-16,8-6 472 16</inkml:trace>
  <inkml:trace contextRef="#ctx0" brushRef="#br0" timeOffset="122115.69">29096 11214 1026 0,'0'-18'493'0,"5"13"-114"16,-2 3-114-16,0-3-61 15,-1 5-13-15,-2 0-40 0,0 0-16 16,4 29-20-16,8 52-6 15,-1-20-44-15,-2 6-21 16,2-3-24-16,-2-1-8 16,0-14-8-16,2-6-6 15,-5-14-66-15,-1-7-55 16,-5-9 181-16,0 1-87 16</inkml:trace>
  <inkml:trace contextRef="#ctx0" brushRef="#br0" timeOffset="125023.79">26982 10533 473 0,'-29'6'298'16,"28"-10"18"-16,1 2-34 16,0-3-35-16,0 4-22 15,0 0-48-15,-1 0-22 16,1 0-34-16,-1 0-15 0,0 0-24 16,1 0-11-16,0 1-16 15,0 0-4-15,0 0-3 16,0 0-4-16,0-1-10 15,0 0-9-15,-1 0-17 16,0-1-5-16,0 1-3 16,1-2-2-16,1-2 0 15,0-1 1-15,-1 4 2 16,0 0 1-16,0 1 2 16,0 0 1-16,0-1 0 15,0 1 0-15,0 0 0 16,0 0-1-16,0 0-1 15,0 0 2-15,0 0 15 16,0 0 9-16,0 0 9 16,0 0 2-16,0-1-9 15,0 1-6-15,0 0-12 0,0 0-3 16,0 0-7-16,0 0-1 16,0 1 0-16,0 0 0 15,0 0 1-15,0 0-1 16,0 0 0-16,3 7 1 15,3 7-1-15,6 33 1 16,-12-20 2-16,1 5-1 0,1 3 1 16,-4 0 0-1,-4-1-1-15,6 1-1 0,-5-5 0 16,6-3-1-16,-1-7-2 16,1-7-25-16,3-11-170 15,-5-4-288-15,16-1 308 16</inkml:trace>
  <inkml:trace contextRef="#ctx0" brushRef="#br0" timeOffset="125339.93">26840 10693 988 0,'0'0'550'16,"0"0"-71"-16,-3-2-246 0,2 2-20 15,0 0-89 1,0 0-35-16,1 0-47 0,0 0-9 16,0 0-3-16,11 8-1 15,2 4-5-15,28 28 0 16,-29-34 3-16,3 2 0 16,9-6-1-16,1-2-4 15,6-5-4-15,-1-4-3 16,-1-6-7-16,3 4-1 15,-9-4-3-15,-5 7 0 16,-9 3 0-16,-8 1-47 0,-8 4-179 16,-8-4-14-16,3 8 110 15</inkml:trace>
  <inkml:trace contextRef="#ctx0" brushRef="#br0" timeOffset="126084.29">26939 9962 767 0,'3'-5'424'16,"4"-2"-115"-16,-5 5-69 15,6 2-24-15,0 2-41 0,-6 4-15 16,-1 5-9-16,-8 5-7 16,0 10-37-16,-3 6-23 15,3 7-42-15,5 0-16 16,-7-1-15-16,8-18-5 15,0 1-1-15,0 7-1 16,-8-6-2-16,12-8 1 16,4-9-2-16,-3-2 0 15,15 0 0-15,-4-2 1 16,5-1 2-16,12 2-1 16,5-4 9-16,1 0 5 0,4-2 10 15,-4-4 2-15,-6 4-4 16,0-3-6-16,-9 7-8 15,-4 0-3-15,-6 0-4 16,-9 0-1-16,-5 2-81 16,-10 0-80-16,-7 5 99 15</inkml:trace>
  <inkml:trace contextRef="#ctx0" brushRef="#br0" timeOffset="127539.69">26434 12231 738 0,'-3'39'385'0,"1"-29"-81"16,-1-1-22-16,-4-1-45 16,5 2-28-16,2-7-53 0,-2 1-17 15,2-5-33-15,-1 0-21 16,0 0-36-16,-1-12-15 16,5-17-21-16,6-39-5 15,0 28 0-15,-2 1 1 16,-6 4 0-16,0 3 0 15,-9 2 0-15,3 5-1 16,3 9 3-16,-2 4 7 16,0 8 6-16,3 3 0 0,-3 2-6 15,4 2-9-15,0-2-9 16,-2 0-5 0,1 0-2-16,0 0-20 0,0 0-107 15,0 0-71-15,0 1 118 16</inkml:trace>
  <inkml:trace contextRef="#ctx0" brushRef="#br0" timeOffset="127906.72">26267 12115 1068 0,'-6'0'489'0,"2"-1"-196"15,4 0-46-15,0 0-57 0,0 0-39 16,0-1-67-16,0 1-25 16,7-13-29-16,40-31-8 15,-24 28-11-15,-1-3-2 16,1 4-3-16,-2 1-2 16,-2 6 0-16,-7 1 4 15,-3 6 10-15,-4 2 8 0,6 7 19 16,-1 6 4-16,1 7 3 15,3 1-5-15,-2-2-10 16,4-1-4-16,2-5-7 16,0-1-5-16,-2 0-5 15,1-7-4-15,-6 1-6 16,-5-2-1-16,-6-7-40 16,-1 2-69-16,-7-4-147 15,0-1 154-15</inkml:trace>
  <inkml:trace contextRef="#ctx0" brushRef="#br0" timeOffset="128361.22">26415 12547 887 0,'0'-2'476'16,"2"2"-121"-16,1 8-102 15,-2 3-3-15,0 14-45 16,-6 7-20-16,3 9-60 16,1 3-30-16,0 1-42 15,1-4-19-15,1-11-20 16,0-3-4-16,-1-17-30 15,1-4-43-15,-4-13-95 16,1-6-45-16,-4-10-79 16,-1-3-24-16,3-2-111 15,-9-3 256-15</inkml:trace>
  <inkml:trace contextRef="#ctx0" brushRef="#br0" timeOffset="128721.79">26353 12554 737 0,'10'-18'442'0,"-1"4"-86"16,7 8-102-16,-5-3-37 15,9 6-69-15,3 2-19 16,7-1-20-16,2 4-6 0,-1 3-23 16,-5 2-11-16,-7 8-13 15,-4 4-6-15,-9 6-11 16,-5 0-6-16,-9-1-9 16,-3-2 0-16,-6-7-2 15,-5-2-2-15,-3-6-3 16,-2-4-3-16,1-3-3 15,6-2-2-15,5 1-6 16,2 1 6-16,10 0 1 16,2 3 1-16,14 6 13 15,4 2-1-15,12 4 11 16,1 2 4-16,3 0 2 16,1 2 2-16,-2 2 0 15,-4 2-3-15,-4 0-6 16,-4-3-6-16,-6-4-13 15,-2-4-5-15,-6-6-24 16,-4-2-48-16,-6-9-149 0,-5-2 40 16,-2-12 74-16</inkml:trace>
  <inkml:trace contextRef="#ctx0" brushRef="#br0" timeOffset="135801.43">25354 10669 982 0,'-1'-4'467'0,"1"4"-177"16,3 0-28-16,-4 0-70 16,0 0-22-16,1 0-21 15,-1 12-7-15,-2 14-17 16,1 28-17-16,3-19-41 16,-1-1-17-16,-1-5-22 15,0-3-8-15,-4-14-12 16,11-3 7-16,-6-9-131 0,-1-5-101 15,-5-10 135 1</inkml:trace>
  <inkml:trace contextRef="#ctx0" brushRef="#br0" timeOffset="136005.03">25265 10401 1341 0,'6'-4'639'0,"-1"2"-263"15,-2 0-140-15,3 2-6 0,-6 0-101 16,0 0-39-16,0 0-56 16,0 0-14-16,10 4-11 15,-1 2-4-15,32 19-58 16,-26-18-76-16,-10 8 88 16,8 3-15-16</inkml:trace>
  <inkml:trace contextRef="#ctx0" brushRef="#br0" timeOffset="137562.97">28794 10605 775 0,'31'0'441'15,"-26"-2"-102"-15,-1 0-83 16,-4 0-27-16,-1 0-62 16,1 2-24-16,0 0-23 15,0 0-4-15,4 9-3 16,2 13-5-16,1 35-17 15,-13-23-7-15,6 3-21 16,-5 0-7-16,11 2-12 16,-4-7-2-16,-6-5-3 15,8 0-3-15,-7-8-1 16,0-1-5-16,-7-5-6 16,-8-5-4-16,-15-9-11 15,-2-8-57-15,-1-11-161 0,2-9-93 16,3-7 161-16</inkml:trace>
  <inkml:trace contextRef="#ctx0" brushRef="#br0" timeOffset="137737.85">28674 10338 1099 0,'19'-2'536'0,"4"2"-219"0,0 0-70 15,2 1-31-15,-1 2-85 16,-6-1-41-16,0 1-57 16,-11-2-12-16,-7 0-24 15,0 3-63-15,-16 2-230 16,11 6 202-16</inkml:trace>
  <inkml:trace contextRef="#ctx0" brushRef="#br0" timeOffset="159263.99">29939 12411 837 0,'-3'0'383'0,"5"0"-161"0,-2 3 5 16,-1-3-37-16,0 0-20 16,0 0-26-16,0 0-2 15,0 0-3-15,0 0-4 16,-1 0-20-16,-4 1-14 16,-1 0-25-16,-3 1-11 15,-4 2-15-15,-31 5-5 0,28-8-6 16,-3-1-3-16,-4 0-2 15,-1 2-2-15,-9-2-2 16,-1 3-1-16,-7 1-3 16,0 0-4-16,-9 0-5 15,-5 1-3-15,7 0-4 16,-1-2 0-16,-1 0 0 16,2-2-1-16,-9 1 1 15,-3 2-1-15,-6 1-1 16,0-4 2-16,3-1 2 15,16-2 3 1,25 1-1-16,0 0 0 0,-71-4-5 16,-2 4-1-16,-9 1-2 15,34 2-2-15,3-2 0 16,11 3 1-16,-10-3 1 16,-5 2 1-16,-4 6 2 15,-9-5 0-15,14 4 0 0,8-4 0 16,10-2-1-16,2 0 0 15,2 1 0-15,-4 2 0 16,-6-2 1-16,-1 4-1 16,-7-4-1-16,3 1-1 15,6-3-1-15,6-6 0 16,13 4 3-16,3-3 0 16,5 2 1-16,3-1 0 15,8 3-2-15,6-2-3 0,6 1-2 16,4 3-2-16,0 0 0 15,0-1 0-15,3 0 0 16,0 0-1-16,0 0 1 16,-3 0 1-16,-13 3 1 15,-31 7 0-15,22-11-1 16,-1 3 0-16,-5-5 0 16,4 5-1-16,0-2 0 15,1-3 0-15,11 7-1 16,4-3-3-16,5 2-1 15,3 2-1-15,3-5 0 16,-6 0 1-16,7 1 0 16,0-1 1-16,-1 0 0 15,0 0 0-15,0 0-31 16,0 0-26-16,0 0-80 16,-1 0-58-16,1 0-152 0,0 0-117 15,1-1 297-15</inkml:trace>
  <inkml:trace contextRef="#ctx0" brushRef="#br0" timeOffset="159672.62">27163 12310 767 0,'1'-7'435'0,"-4"5"-60"16,-1 0-88-16,-9 2-49 15,0 0-52-15,-7 1-47 16,-3 2-11-16,-3 4-26 16,-3 1-14-16,-2 6-29 15,3 2-11-15,2 3-24 16,1-1-7-16,9-1-5 16,5 0-3-16,4 0 9 15,1 1 5-15,6 5 10 16,1 3 7-16,7 3 10 15,2 6 2-15,5 2 3 0,3 0 2 16,14-1-5-16,7-6 1 16,8-6 5-16,0-1-2 15,-6-5-7-15,-6-4-9 16,-12-4-19-16,-6-3-7 16,-12-5-3-16,-8-7-42 15,-13-6-181-15,-6-4 209 16,-3 3-64-16</inkml:trace>
  <inkml:trace contextRef="#ctx0" brushRef="#br0" timeOffset="161966.57">24134 10191 874 0,'-11'1'381'16,"-1"-1"-190"-16,-2-1 4 16,1 2-26-16,1 2-23 0,6-1-45 15,6 2-19 1,0-2-17-16,0-2-9 0,0 0-9 15,0 0-2-15,0 0-9 16,0 0-2-16,5 1 0 16,1 2 3-16,0-2 3 15,0 0 1-15,1 0-4 16,-1 0-2-16,1 0-9 16,0 0-4-16,1-1-8 15,1-1-3-15,3-2-4 16,28-10-1-16,-25 9 0 15,-2-1 0-15,-2-1 4 16,0 1 5-16,-1-2 7 16,-3 1 0-16,2 2-1 15,-1 1-5-15,5 0-7 16,1 1-1-16,0 0-3 16,4 2 0-16,-2 1-1 0,-4-2 1 15,10 1-1-15,-4-2 0 16,5-1 0-16,3 2 1 15,5-7 0-15,6 4-1 16,7-1 2-16,4-2-2 16,1 6-1-16,0-2 1 15,7-1-2-15,-2 4 0 0,2 0 1 16,-4-2 0 0,-2 1 0-16,2-3 0 0,3-2 0 15,4 1 0-15,0 1 0 16,-2 1-1-16,-2 2 1 15,-7-2-1-15,-5-3 0 16,2 3 1-16,-4-5-1 16,5 5 0-16,-1 2 0 15,-6-2 1-15,2 3-1 16,-3 1-1-16,5 1 0 16,2 1 0-16,-2 2 0 15,-7 0 0-15,-7 1 0 16,-9-5 1-1,1 1-1-15,16 0 1 0,12-1 0 16,-4-1 0-16,-8 1-1 16,-2 4 0-16,-2-2 1 0,0 3-1 15,3-1 11 1,-2-4 4-16,3 1 5 0,-5-2 2 16,-8-2-8-16,5 1-4 15,-7 0-4-15,2 1-2 16,5 1-1-16,-2 2-1 15,0 0-1-15,0 1 1 16,0 1-1-16,-1 2 0 16,-4-1 0-16,1 2 0 0,0-5 0 15,-2 1 0-15,-4 1 1 16,-1-2 0-16,-8-1 0 16,-3 1 1-16,-4-3 1 15,-1 1 1-15,0-1 1 16,0 0 2-16,-1-1 1 15,-1 0 1-15,1-1-5 16,-7-3-18-16,-10-5-135 16,-26-29-87-16,29 30 136 15</inkml:trace>
  <inkml:trace contextRef="#ctx0" brushRef="#br0" timeOffset="162404.41">26587 9949 691 0,'-56'-54'366'0,"48"47"-17"15,0 0-101-15,6 5-33 16,3 2-38-16,2 2-57 16,-3-2-23-16,0 0-24 15,5 5-1-15,16 11-33 16,28 27-10-16,-23-24-9 16,0-2-3-16,0 3-4 15,-1-1-2-15,-4 1 13 16,-3 1 10-16,-10 0 30 15,-7-4 20-15,-12 1 13 16,-8-1 1-16,-9 0-17 16,-3-1-17-16,1 3-27 15,-1-2-10-15,1-5-13 16,4 0-4-16,7-5-6 16,3 0-3-16,9 0-33 0,-4-1-46 15,5-1-140-15,0-2-42 16,-4 5 146-16</inkml:trace>
  <inkml:trace contextRef="#ctx0" brushRef="#br0" timeOffset="184930.34">4554 9822 1380 0,'-27'-3'600'16,"10"1"-315"-16,5-1-7 15,9 3-82-15,-1 0-54 16,11 1-78-16,-7-1-29 16,11 1-27-16,17 1 0 15,52 1-2-15,-30-7-1 0,3-5-1 16,3 1-1-16,-5 5 2 15,-9 0-1-15,-10 10 1 16,-9 10 4-16,-14 9 23 16,-2 11 13-16,-5 10 20 15,-2 2 2-15,3 1-19 16,-1-2-12-16,-1-9-19 16,4-8-8-16,0-7-13 15,-2-7-47-15,4-6-127 16,-1-3-89-16,0-4 150 15</inkml:trace>
  <inkml:trace contextRef="#ctx0" brushRef="#br0" timeOffset="185095.99">4669 10117 1361 0,'-10'2'587'0,"10"-2"-322"0,4-2-7 16,9 1-91-16,4-3-44 15,7-1-66-15,1-2-26 16,4-1-18-16,1-2-63 16,-1 2-152-16,-6 4 139 15</inkml:trace>
  <inkml:trace contextRef="#ctx0" brushRef="#br0" timeOffset="185270.29">4676 10234 1220 0,'5'5'614'16,"4"0"-226"-16,7-1-116 16,0-2-1-16,7-3-114 15,4-3-44-15,3-3-64 16,3 0-21-16,-1 1-20 16,-5-3-82-16,-6 4-190 15,6 6 178-15</inkml:trace>
  <inkml:trace contextRef="#ctx0" brushRef="#br0" timeOffset="185853.52">5991 10069 1008 0,'4'1'492'0,"1"-16"-123"16,2-3-143-16,-6-14-58 16,-2-2-43-16,-8-1-66 15,-1 0-22-15,-4 11 3 16,-6 5 2-16,-3 13 12 16,-1 10 11-16,-1 18 8 15,2 10 2-15,4 13 2 16,2 0-5-16,13-4-15 15,4-6-4-15,11-11-19 16,6-4-9-16,4-13-17 0,-2-7-6 16,8-12-5-16,-4-8 0 15,0-3 1-15,3 0 1 16,-11 1 3-16,-2 6 2 16,-3 5 3-16,-4 4-5 15,-4 8 25-15,0 4 13 16,0 4 22-16,7 8 10 0,-4 0-20 15,5 5-12-15,-1-3-24 16,-3-2-6-16,6-2-44 16,1-6-64-16,4-4-167 15,4 1-50-15,6-5 173 16</inkml:trace>
  <inkml:trace contextRef="#ctx0" brushRef="#br0" timeOffset="186200.34">6832 9784 1082 0,'8'-11'515'15,"-6"8"-140"-15,5 2-80 16,-1 9-9-16,2 9-21 16,-3 17-62-16,0 11-45 0,-1 8-67 15,-1 2-28-15,13-2-37 16,1-11-13-16,4-9-32 15,0-7-51-15,-6-18-143 16,5-5-49-16,6-23 142 16</inkml:trace>
  <inkml:trace contextRef="#ctx0" brushRef="#br0" timeOffset="186403.94">6771 9886 1575 0,'10'0'661'0,"9"3"-362"16,6-1-88-16,4 4-36 16,6-4-60-16,-2-2-68 15,-5-4-18-15,-1-2-18 16,-3-3 1-16,0-1-114 0,6 5-80 16,-5 1-220-16,0 1 227 15</inkml:trace>
  <inkml:trace contextRef="#ctx0" brushRef="#br0" timeOffset="186539.76">7241 9910 965 0,'5'10'557'15,"2"9"-6"-15,0 1-204 16,-1 0-64-16,0 0-49 0,0 0-99 16,-3-2-32-16,-2-1-65 15,1-1-55-15,-2-11-149 16,-2-4-115-16,1-16 157 15</inkml:trace>
  <inkml:trace contextRef="#ctx0" brushRef="#br0" timeOffset="187192.2">7215 9716 1261 0,'9'7'616'16,"1"-3"-276"-16,1 3-148 15,2 4-49-15,5-3-112 16,0 0-59-16,7 0-128 16,4-4-97-16,11 0-249 0,1 2-31 15,-10-7 115-15,0 1 157 16,-13 2 434-16,-4 6 152 16,-1 7 140-16,-8 2-9 15,-3 6-91-15,3 3-50 16,-1 1-87-16,-3 1-30 15,-1-5-54-15,-1-3-26 0,-2-6-44 16,3-4-22-16,4-6-33 16,-3-2-10-16,2-4-12 15,-3 0-6-15,0 1-7 16,7-17-4-16,19-40 4 16,-12 29 3-16,3 2 5 15,0 4 4-15,-2 10 3 16,2 3 1-16,-1 15 7 15,0 6 3-15,-4 14 9 16,-3 4 3-16,1 4 9 16,-3 0 1-16,-1-6-2 15,-1-4-6-15,-3-12-12 16,-1-3-7-16,-1-7-14 16,2-2-19-16,2-8-41 15,1-5-23-15,4-7-26 16,1-2 6-16,2-1 32 15,0 3 23-15,1 5 38 0,-2 5 12 16,2 8 35-16,-1 7 20 16,1 9 38-16,5 2 16 15,0 8 2-15,-1 1-10 16,-3-2-29-16,-5-2-18 16,-5-6-26-16,5-2-7 15,-5-6-81-15,3-2-64 0,-2-4-169 16,-2-2-99-16,13-4 245 15</inkml:trace>
  <inkml:trace contextRef="#ctx0" brushRef="#br0" timeOffset="187560.82">8115 10018 1320 0,'11'4'579'0,"8"-11"-291"16,2-7-72-16,-4-8-61 15,1-4-47-15,-6-5-51 16,-6 4-20-16,-4-1-12 16,-4 6 1-16,-7 9 26 15,-6 2 18-15,-3 11 34 16,-2 5 11-16,1 7-10 16,6 8-12-16,3 8-24 0,4 6-10 15,6 2-11 1,2-2-5-16,9-2-14 0,3-6-7 15,10-10-13-15,2-5-5 16,7-11-38-16,7-4-79 16,4-12-6-16,13-2 54 15</inkml:trace>
  <inkml:trace contextRef="#ctx0" brushRef="#br0" timeOffset="188495.27">9555 9828 926 0,'-39'-24'541'0,"32"18"-22"0,3-6-281 15,6 6-2-15,-7-4-61 16,-2 0-36-16,-2 4-43 16,-13-3-12-16,3 7-22 15,-9 2 0-15,1 7-8 16,4 3-6-16,5-1-13 15,7 6-10-15,7-2-14 16,6 6-5-16,11 4-6 16,6-1-2-16,12 5 0 15,-3-3 1-15,4 0 1 16,-3-3 2-16,-3-2 7 16,1 0 4-16,-13-3 14 15,-2 0 8-15,-7-4 16 0,-9-3 6 16,-3 0 0-1,-6-4-5-15,-7 1-19 0,3-2-11 16,-1-4-12-16,-1 0-16 16,3-7-69-16,1 2-49 15,2-2-138-15,5 1-81 16,11-1 215-16</inkml:trace>
  <inkml:trace contextRef="#ctx0" brushRef="#br0" timeOffset="189127.86">9694 9995 2010 0,'-15'37'753'0,"15"-35"-525"16,1-2-92-16,1 0 0 0,-2 0-33 16,0 0-62-16,0 0-16 15,0 0-8-15,0 0-24 16,0-2-151-16,0 1-90 16,0 0 137-16</inkml:trace>
  <inkml:trace contextRef="#ctx0" brushRef="#br0" timeOffset="189423.06">9947 9601 1508 0,'-4'8'684'16,"9"9"-357"-16,-7 15-76 15,-2 9-12 1,2-22-86-16,0 2-39 0,5 79-45 16,2-1-20-16,7-7-31 15,5-45-13-15,8-29-36 16,3-16-53-16,12-16-158 0,0-15-69 15,-4-8 174 1</inkml:trace>
  <inkml:trace contextRef="#ctx0" brushRef="#br0" timeOffset="189603.24">9834 9811 1749 0,'0'0'751'0,"3"4"-393"0,9 3-167 15,7 0-22-15,7-1-75 16,4-1-40-16,2-7-35 16,1-4-8-16,7 0-75 15,-1-3-88-15,11 10 96 16</inkml:trace>
  <inkml:trace contextRef="#ctx0" brushRef="#br0" timeOffset="189859.4">10468 10093 2227 0,'6'10'840'0,"-4"-7"-601"16,-2-5-159-16,7 2 3 16,-7-1-39-16,-1-1-31 15,1 1-177-15,0 0 54 16,3-1 38-16</inkml:trace>
  <inkml:trace contextRef="#ctx0" brushRef="#br0" timeOffset="190696.22">11408 9695 818 0,'3'-5'444'0,"-1"0"-7"16,2 2-138-16,3 9-13 15,10 8-6-15,-13 4-52 16,3 10-30-16,-7 8-66 16,-5-3-26-1,3-17-49-15,1 2-20 0,-7 58-23 16,-2 0-4-16,5-6-6 15,4-36 0-15,4-13-1 0,2-6 0 16,-3-5-1-16,-1-5-1 16,5 3 0-16,3 1 3 15,10-5 4-15,9 3 5 16,5-6 10-16,5-1-1 16,1-1 8-16,-5-5-1 15,-9-1-6-15,-5 1-1 16,-9 3-9-16,-6 0-3 0,-5-1-90 15,-4 1-76-15,-4 1 4 16,3 2 52-16</inkml:trace>
  <inkml:trace contextRef="#ctx0" brushRef="#br0" timeOffset="191313.26">11959 9900 1245 0,'-31'-11'599'0,"25"10"-143"15,2 1-149-15,5-2-95 16,-1 1-30-16,0 0-87 16,7-1-30-16,20-1-19 15,29-3-11-15,-21 3-23 16,0 1-3-16,-11 1-99 15,-4 3-90-15,-10 2-140 16,-6 7 171-16</inkml:trace>
  <inkml:trace contextRef="#ctx0" brushRef="#br0" timeOffset="191497.17">11970 10042 1425 0,'1'9'635'16,"3"-7"-263"-16,2-1-86 15,1 2-34-15,3-3-56 16,13 0-97-16,3-6-31 16,3-2-40-16,1 0-11 0,-8 1-1 15,-3 1-37-15,-6 4-167 16,-1 2-91-16,-5 4 150 16</inkml:trace>
  <inkml:trace contextRef="#ctx0" brushRef="#br0" timeOffset="192458.15">12596 9930 1509 0,'-44'-22'629'0,"42"22"-317"15,1 0-83-15,1 5-31 16,0-5-36-16,0 1-63 16,1 22-15-16,1 31-17 15,-1-25-12-15,1 0-24 16,-1-2-9-16,5-4-13 15,-2-4-2-15,-2-4-33 16,-2-5-42-16,2-7-115 16,-4-4-82-16,5-14 158 15</inkml:trace>
  <inkml:trace contextRef="#ctx0" brushRef="#br0" timeOffset="192673.12">12498 9666 1089 0,'-12'10'622'16,"17"-10"32"-16,1 0-311 15,2-6-109-15,3 4-30 0,0 2-100 16,1 0-36-16,2 2-34 16,-4-2-49-16,1 2-182 15,3 7-315-15</inkml:trace>
  <inkml:trace contextRef="#ctx0" brushRef="#br0" timeOffset="194743.51">13599 9935 559 0,'-6'-13'374'16,"2"2"85"-16,-12-26-138 15,10 27-31-15,-1 4-8 16,-1 4-49-16,1 2-33 0,-1 9-65 15,4 7-35-15,0 13-50 16,-1 4-10-16,9 3-10 16,3-4-6-16,12-8-8 15,3-5-3-15,3-8-7 16,3-6 0-16,6-12-6 16,0-5-1-16,-4-11-1 15,-4-4-1-15,-14-2 0 16,-6 1 3-16,-15 2 1 15,-9 4 3-15,-9 3 2 16,-3 6 1-16,-1 5 0 16,0 2-1-16,7 6 3 15,5-1 2-15,7 2 2 16,6 1 0-16,6-2-5 16,0 0-3-16,0 0-3 0,0 0 0 15,18 0-1-15,39 3 1 16,-21-3-1-16,-1 0 0 15,7 0 1-15,1 3-1 16,3 4 1-16,4 4 0 16,-16 1 1-16,-4 3-2 15,-10 5 1-15,-8-2 0 16,-1 0 0-16,-9 2 2 16,0 0 2-16,-6-2 1 0,-2-3 3 15,6-2 2-15,-3-9 14 16,1-4 0-16,1-12-1 15,-3-9-5-15,4-14-16 16,-1-3-1-16,4 2-3 16,3 2 0-16,5 10-16 15,11 9-30-15,2 7-110 16,3 4-74-16,3 17 134 16</inkml:trace>
  <inkml:trace contextRef="#ctx0" brushRef="#br0" timeOffset="195513.56">15278 9668 1445 0,'1'3'587'0,"6"4"-359"16,-3 4-8-16,0 13-11 15,2 6-34-15,-5 13-58 16,0 6-16-16,3 5-43 16,-1 1-22-16,0-4-19 15,5-4-7-15,-1-15-15 16,-5-10-47-16,-2-14-113 16,-5-9-66-16,-7-14-192 15,-3-8 257-15</inkml:trace>
  <inkml:trace contextRef="#ctx0" brushRef="#br0" timeOffset="195874.74">15231 9619 1219 0,'12'-8'546'16,"10"1"-224"-16,5 2-68 0,6 5-35 16,1 3-44-16,0 8-65 15,-2 2-20-15,-13 4-28 16,3 0-13-16,-5 3-22 15,-5 4-5-15,-9-1-3 16,-10-4-2 0,-1-1-3-16,-13 17-1 0,-13 4-4 15,2-4 0-15,-1-18-2 16,2-2 0-16,9-7-2 16,9-5 1-16,14 4 1 15,5 0 5-15,12 2 15 16,7 5 7-16,5-1 13 15,3 1 2-15,-4-1-4 16,1 1-3-16,1 1-9 16,-6-2-7-16,-2 1-10 15,-4-2-4-15,-3-4-2 0,-1-2-33 16,-7-3-169-16,-3-1-95 16,4-8 156-16</inkml:trace>
  <inkml:trace contextRef="#ctx0" brushRef="#br0" timeOffset="196194.78">15709 9817 1548 0,'-1'-6'626'0,"3"6"-317"16,7 1-74-16,10 4-47 15,4-2-17-15,9-1-92 16,1-1-28-16,3-3-26 15,-4-1-18-15,-8 1-152 16,-4 1-104-16,-4 12 146 16</inkml:trace>
  <inkml:trace contextRef="#ctx0" brushRef="#br0" timeOffset="196368.18">15746 10054 1701 0,'0'3'696'15,"9"-5"-416"-15,5-3-40 0,12-6-33 16,0-2-51 0,7-4-74-16,0 0-22 0,-5 5-36 15,-5 1-52-15,-5 9-180 16,-3 3-99-16,8 7 167 16</inkml:trace>
  <inkml:trace contextRef="#ctx0" brushRef="#br0" timeOffset="197357.41">16371 9901 1012 0,'29'-39'472'0,"-25"38"-114"16,-6-1-89-16,7 2-24 15,-5 0 7-15,0 0-53 16,5 18-27-16,4 50-40 0,-1-19-16 16,-5 7-32-16,1-2-9 15,3-4-20-15,-1-2-11 16,-1-4-5-16,1 0-5 15,-4-3-7-15,-2 0-1 16,-4-9-7-16,-13-7-3 16,-1-13-13-16,-3-9-42 0,-12-16-140 15,4-13-92-15,-2-17 152 16</inkml:trace>
  <inkml:trace contextRef="#ctx0" brushRef="#br0" timeOffset="197535.94">16231 9495 1609 0,'27'-6'673'0,"3"5"-406"16,-1 1-20-16,-2 3-86 16,-6 0-58-16,-3 2-107 15,-3 2-83-15,-2 4-88 16,-1 1 97-16</inkml:trace>
  <inkml:trace contextRef="#ctx0" brushRef="#br0" timeOffset="-211874">4892 11612 924 0,'38'8'463'16,"-30"-13"-133"-16,1-1-45 16,2-4-60-16,-8-3-39 0,-4 1-48 15,-3 1-21 1,0 0-30-16,-8-4-9 0,-7 2-23 16,-8 1-6-16,-13 15-15 15,-5 6-7-15,1 13-13 16,6 6-5-16,10 7-4 15,8 6-1-15,14 6-4 16,9 4-2-16,15-3-4 16,8-5-2-16,11-13-10 15,6-11-27-15,4-9-80 16,-3-8-62-16,0-8-218 16,1-6 253-16</inkml:trace>
  <inkml:trace contextRef="#ctx0" brushRef="#br0" timeOffset="-211305.5">5120 11699 1444 0,'-5'20'618'15,"2"10"-343"-15,3 4-8 16,6 1-82-16,1-2-40 16,10-7-69-16,0-5-26 15,5-7-35-15,3-7-11 16,-1-14-33-16,-1-4-28 15,-4-12-60-15,-5-1-31 0,-9-3-18 16,-6-1 25-16,-10 6 63 16,-6 1 34-16,-8 6 47 15,-2 4 9-15,-4 2 43 16,2 3 25-16,11 4 43 16,1 2 19-16,11 0-26 15,7 0-25-15,11 1-44 16,8-2-22-16,8-3-19 15,6-4-3-15,7-7-3 16,4 2 1-16,7-2-1 16,-4 6 3-16,-7 14 2 15,-8 6 8-15,-17 16 16 16,-4 8 6-16,-5 4 6 16,-7-1-7-16,-1-11-13 15,-1-6-7-15,2-11-7 16,0-2-2-16,-1-8-7 0,1-2-6 15,-3-7-15-15,1-3-5 16,3-7 1-16,0-3 5 16,10-2 13-16,1 1 6 15,4 6 3-15,1 2 1 16,-1 9 3-16,1 4 1 16,-5 6 12-16,3 8 7 0,-6 7 2 15,0 5-2-15,-3 1-47 16,-2-2-54-16,3-3-137 15,4-5-103-15,6-10 191 16</inkml:trace>
  <inkml:trace contextRef="#ctx0" brushRef="#br0" timeOffset="-210984.37">5919 11600 829 0,'1'-2'598'15,"-2"2"54"-15,-9 6-288 16,-3 4-37-16,-11 6-114 16,-3 3-40-16,4 2-55 15,4 2-21-15,12-2-38 16,7-1-17-16,15-6-28 0,5 3-7 16,13-5-3-16,-2-3-2 15,1 0 1-15,-2-1 0 16,-11 1 1-16,1 1 1 15,-12 0 4-15,-2 3 0 16,-4 0 3-16,-3 0-1 16,-2 0-11-16,-5 0-20 15,-1-6-85-15,-4-1-47 16,4-6-93-16,1-4-48 0,11-7-170 16,2-4 294-16</inkml:trace>
  <inkml:trace contextRef="#ctx0" brushRef="#br0" timeOffset="-210847.53">6115 11714 1187 0,'11'9'574'0,"-6"9"-202"15,0 3-40-15,-5 8-95 16,-2-3-54-16,-2-5-92 16,2-7-48-16,1-9-139 15,0-5-95-15,2-15 111 16</inkml:trace>
  <inkml:trace contextRef="#ctx0" brushRef="#br0" timeOffset="-210706.95">6034 11497 1218 0,'3'15'573'0,"12"-7"-230"0,-1 4-100 15,7 4-107-15,-3-1-110 16,7 4-219-16,5 3 130 15</inkml:trace>
  <inkml:trace contextRef="#ctx0" brushRef="#br0" timeOffset="-209859.37">6499 11675 1327 0,'-6'-3'598'0,"-12"-7"-269"16,-1 1-28-16,-8 3-69 15,2 3-45-15,3 3-58 16,-1 6-23-16,10 10-31 16,7 9-15-16,9 11-34 15,6 5-10-15,10-3-9 16,1-6-2-16,3-10-6 16,3-8-2-16,-10-13-6 15,-1-5-1-15,-3-19-41 16,-4-10-28-16,1-12-26 15,-2-4-7-15,-3 1 37 0,-5 3 29 16,-1 4 32 0,-3 4 10-16,-1 12 11 0,1 5 23 15,1 14 49-15,0 8 13 16,2 15 19-16,-1 7-6 16,-1 11-33-16,4 10-7 15,5 1-15-15,-1-1-11 16,7-1-18-16,4-8-7 0,5-12-12 15,7-4-5-15,7-16-16 16,1-4-17-16,2-6-41 16,0-5-16-16,-3-4-23 15,-1-1 3-15,-8-5 36 16,-3-1 20-16,-11-4 39 16,-4 1 17-16,-7 1 16 15,-4 1 8-15,-5 7 26 16,-1 4 16-16,-3 6 23 15,0 2 5-15,-1 4-11 16,-2 2-13-16,3 5-25 16,3 2-9-16,7 6-15 15,3 8-4-15,8 10-5 16,3 3-4-16,4 4-3 16,4-5-1-16,6-11-5 0,2-8-3 15,2-15-40-15,0-5-32 16,0-13-74-16,-5-8-41 15,-2-3-39-15,-4 1 4 16,-5 4 52-16,0 3 44 16,-3 13 87-16,-1 5 60 15,-3 12 105-15,2 10 32 16,-1 6 43-16,2 5-9 16,2-2-31-16,-1-2-14 15,-1-9-35-15,-1-5-20 16,-2-8-41-16,-3-4-13 0,-8-10-15 15,-1-4-6-15,-2-11-4 16,1-4-5-16,3 1-3 16,4 1-1-16,0 5-1 15,10 3-3-15,2 3-21 16,2 2-28-16,4 2-123 16,1 3-72-16,6 6 147 15</inkml:trace>
  <inkml:trace contextRef="#ctx0" brushRef="#br0" timeOffset="-209300.64">8102 11480 1454 0,'-27'-27'624'15,"28"35"-339"-15,0 8-3 16,-1 15-54-16,0 9-57 16,-3 9-82-16,1 4-28 15,5-7-39-15,7-4-12 16,11-11-25-16,2-11-34 15,4-14-71-15,-3-8-53 0,-1-15-145 16,-3-5 199 0</inkml:trace>
  <inkml:trace contextRef="#ctx0" brushRef="#br0" timeOffset="-209134.75">7898 11559 879 0,'5'0'554'15,"-4"-7"36"-15,18 4-325 16,4 1-20-16,0 2-90 16,11 0-52-16,-3 0-66 15,4 0-26-15,4 2-140 16,-3-3-91-16,-1-4 127 16</inkml:trace>
  <inkml:trace contextRef="#ctx0" brushRef="#br0" timeOffset="-208597.63">8308 11358 1123 0,'10'6'600'16,"-4"12"-85"-16,2 9-148 16,1 15-94-16,0 8-59 0,2 10-104 15,-3-2-33-15,5-3-42 16,-3-5-12-16,-5-18-15 15,0-8-5-15,-1-15-4 16,-8-9-3-16,0-7-3 16,-3-3-2-16,-1-8-2 15,5-3 1-15,6 1 3 16,3 0 2-16,13 5 5 16,-4 1 0-16,4 9 3 15,-2 4 5-15,-1 9 11 16,2 4 9-16,2 5 13 15,1 2 0-15,4-7-11 16,3-2-8-16,5-11-16 16,0-7-3-16,-6-7-3 15,0-1 0-15,-2 0-12 0,-3 1-14 16,-4-3-35 0,-3 2-13-16,-9-7 5 0,-1 2 15 15,-6 4 39-15,-5-3 15 16,-8 5 12-16,-5 0 12 15,1 10 33-15,-1 6 10 16,5 14 9-16,4 9-4 16,5 12-23-16,4 0-11 0,8 6-13 15,7-2-8-15,9-5-11 16,5-3-8-16,12-19-109 16,3-11-78-16,10-17 113 15</inkml:trace>
  <inkml:trace contextRef="#ctx0" brushRef="#br0" timeOffset="-208191.99">9775 11366 1095 0,'39'-17'490'16,"-31"-4"-245"-16,-2-3-13 16,-10-6-46-16,-5 4-9 15,-10 4-13-15,-2 5-8 16,-4 12-21-16,2 5-15 15,1 15-24-15,4 9-16 16,5 17-30-16,6 9-15 0,9 9-16 16,7 7-3-16,8-3 1 15,3-7 3-15,6-2 4 16,-3-5 2-16,3 0-6 16,-3 0-4-16,-14-11-12 15,0-6-31-15,-14-15-98 16,-10-7-64-16,-6-15-161 15,-9-9 208-15</inkml:trace>
  <inkml:trace contextRef="#ctx0" brushRef="#br0" timeOffset="-207825.13">9628 11455 1126 0,'7'3'555'0,"14"-5"-146"16,3 2-81-16,8 0-80 15,4 2-57-15,10-1-91 16,0 0-26-16,-2-1-30 0,-6-1-9 16,-14 1-25-16,1 3-7 15,-13 5-8-15,5 3-2 16,-1 5 0-16,-3 4 3 16,-4 3 7-16,-6 3 6 0,-3 2 23 15,0-6 15 1,0-2 24-16,2-3-1 0,0-6-19 15,0-3-16-15,1-3-20 16,-3-2-20-16,-1-3-70 16,0-1-41-16,0 0-93 15,-1-3-33-15,-10-24-44 16,-7-30-26-16,15 22-58 16,-2 7-48-16,3-1 271 15</inkml:trace>
  <inkml:trace contextRef="#ctx0" brushRef="#br0" timeOffset="-207566.52">9982 11399 463 0,'-2'-1'253'0,"1"4"-46"16,0 3-69-16,1-6-60 15,0 0-1-15,0 0-5 16,3 1-14-16,0-1-15 16,-3 0-2-16,0-1 11 15,0-1 16-15,0 1 32 0,0 0 12 16,0 0 24-16,2 0 13 15,-2 0 29-15,1 0 13 16,-1 0 15-16,1-1 0 16,0-2-19-16,1 0-15 15,0-2-41-15,-2 1-19 16,0 1-35-16,-1 1-13 16,0 2-24-16,0 0-11 0,0 0-37 15,0 0-81-15,0 1-196 16,1 3-631-16</inkml:trace>
  <inkml:trace contextRef="#ctx0" brushRef="#br0" timeOffset="-207214.81">10164 11412 1367 0,'-1'1'653'16,"1"-1"-291"-16,2 7-73 15,4 6-10-15,20 37-84 16,-16-19-37-16,-4 3-62 0,2-1-27 16,1-4-38-16,0-6-13 15,-1-7-15-15,0-6-3 16,-5-5-3-16,-3-3-4 15,-4-9-2-15,-4-2-1 16,1-10 3-16,1-3 3 0,4-1 1 16,3-1 1-16,4 0-2 15,2-3-1-15,5 1-19 16,1 3-28-16,-1 9-122 16,0 7-94-16,-2 8 161 15</inkml:trace>
  <inkml:trace contextRef="#ctx0" brushRef="#br0" timeOffset="-206937.86">10603 11404 1302 0,'-11'4'633'0,"0"-8"-169"15,-4 0-132-15,0 0-93 16,-5 1-61-16,0 5-98 15,8 4-17-15,2 7-15 0,8 1-9 16,2 7-18-16,7 3-9 16,9 2-8-16,-1-2-1 15,14-6 0-15,-4 1 1 16,1-6 6-16,-4 0 5 16,-9-2 6-16,-4-1 4 15,-12 0-3-15,-4 1-1 16,-6-3-37-16,-2-6-52 15,4-6-149-15,0-9-92 0,11-7 180 16</inkml:trace>
  <inkml:trace contextRef="#ctx0" brushRef="#br0" timeOffset="-206741.56">10784 11242 1421 0,'12'30'743'15,"-5"8"-276"-15,-5 21-162 16,0 9-57-16,2 0-153 16,5-5-42-16,11-13-42 15,6-11-44-15,7-21-94 16,2-8-59-16,-2-20-164 16,-7-12-114-16,7-5 299 15</inkml:trace>
  <inkml:trace contextRef="#ctx0" brushRef="#br0" timeOffset="-206582.75">10710 11403 1699 0,'-7'1'774'0,"7"0"-380"16,15 5-139-16,9-2-58 16,17 1-98-16,4-2-39 0,8-4-59 15,2-5-80-15,-2-3-562 16,9-2 457-16</inkml:trace>
  <inkml:trace contextRef="#ctx0" brushRef="#br0" timeOffset="-205640.31">11897 11305 1397 0,'-2'0'594'16,"2"11"-288"-16,0 6-41 15,-4 18-8-15,2 9-52 16,3 8-91-16,4-1-30 15,6-11-44-15,-1-19-16 16,-6-10-19 0,2 0-26-16,18 12-80 0,2-10-50 0,6-16-138 15,-9-19-68-15,1-12 228 16</inkml:trace>
  <inkml:trace contextRef="#ctx0" brushRef="#br0" timeOffset="-205464.22">11848 11407 891 0,'-3'0'520'0,"-1"-5"0"16,7 4-171-16,-3 1-83 15,0 0-38-15,16 1-92 16,38 9-42-16,-36-4-62 16,8-2-14-16,1-4-83 0,-5 0-74 15,8-6-217-15,-3 1 215 16</inkml:trace>
  <inkml:trace contextRef="#ctx0" brushRef="#br0" timeOffset="-205299.82">12170 11415 920 0,'5'18'489'16,"-1"-3"-64"-16,0 3-80 16,-2 2-49-16,2 3-38 0,-2-2-96 15,-2 0-46-15,3-6-63 16,-2-4-27-16,-1-5-90 15,-2-6-60-15,-6-9-147 16,-2-6-100-16,3-10 231 16</inkml:trace>
  <inkml:trace contextRef="#ctx0" brushRef="#br0" timeOffset="-204629.1">12158 11296 1302 0,'18'2'601'0,"7"1"-250"15,0 2-21-15,3 3-70 16,1 1-43-16,2 6-79 16,-1 1-24-16,-7 8-41 15,2 6-13-15,-15 6-16 16,-4 3-11-16,-2-4-14 0,-6-4-7 16,3-10-8-16,-1-7-1 15,0-9-15-15,-2-5-7 16,-2-9-15-16,2-3-6 15,2-4 2-15,3 0 2 16,5-1 13-16,2 1 7 16,6 4 12-16,-5 3 4 15,1 9 3-15,0 4 3 0,-4 7 14 16,-1 5 7-16,0 3 10 16,-5 3-2-16,3-2-12 15,-5-6-8-15,-1-4-13 16,0-5-5-16,2-5-11 15,2-7-13-15,5-9-27 16,-3-5 0-16,0-2 4 16,6 4 15-16,-3 7 25 15,5 6 8-15,1 8 6 16,-2-1 3-16,1 11 14 16,0 4 5-16,-1 2 14 15,2 6 5-15,4-10-3 16,0-3-4-16,11-3-11 15,1-6-8-15,8-5-9 16,2-7-2-16,2-12-5 16,-7-7-2-16,-7 0-1 0,-7-1-1 15,-17 5 1 1,1 5 1-16,-10 7 3 0,-5 6 0 16,-8 7 2-16,-1 3 0 15,2 13 6-15,3 6 4 16,10 7 8-16,8 1 1 15,8 0-1-15,4-1-3 16,6-2-8-16,0-5-2 16,0-11-6-16,4-7-47 0,6-11-182 15,4 0-456-15</inkml:trace>
  <inkml:trace contextRef="#ctx0" brushRef="#br0" timeOffset="-204074.77">13874 11264 1155 0,'5'-11'545'0,"-4"16"-153"16,1 6-65-16,4 19-43 15,-2 13-40-15,-3 12-103 0,-2 3-39 16,2-8-56 0,5-7-19-16,3-20-54 15,4-8-43-15,0-13-101 0,-2-5-72 16,6-10-171-16,-1-7-202 15,-3-9 400-15</inkml:trace>
  <inkml:trace contextRef="#ctx0" brushRef="#br0" timeOffset="-203893.74">13797 11376 968 0,'-32'-9'561'0,"9"3"-108"0,13 1-122 16,6 2-45-16,4 3-76 15,3 0-39-15,-3 0-75 16,0 0-20-16,21 2-48 15,36 5-10-15,-21-7-125 16,-7-1-91-16,2-3 122 16</inkml:trace>
  <inkml:trace contextRef="#ctx0" brushRef="#br0" timeOffset="-203264.89">14019 11151 1358 0,'4'14'690'16,"4"2"-281"-16,-2 9-97 16,-3 7-38-16,3 12-110 15,0 2-42-15,0 1-51 0,0-2-18 16,2-12-35-16,-5-8-9 16,-2-12-7-16,0-7-6 15,-2-4-14-15,-2-4-8 16,2 1-14-16,0 0-1 15,-2-4-3-15,-1-13 4 16,-4-26 12-16,13 28 6 16,0 4 17-16,3 4 5 0,4 8 13 15,1 3 14-15,4 10 23 16,1 3 8-16,6 5 2 16,6 2-12-16,8-8-21 15,9-2-11-15,9-10-12 16,-2-10-2-16,-7-9-3 15,-4-9-2-15,-12-3-4 16,-6 0-12-16,-7 0-9 16,-9 4 1-16,-16 3 4 15,-6 4 14-15,-8 5 12 16,-1 6 4-16,6 8 6 16,-1 7 5-16,7 9 10 15,-5 2 3-15,4 3 6 16,3 0 0-16,8-2 0 15,2-2 0-15,5-4-7 0,8-2-5 16,-9-7-11-16,8-6-5 16,-3-7-3-16,4-1-1 15,3-5-2-15,0 6 1 16,3 4-1-16,-2 3 0 16,0 10 0-16,0 8 0 15,-2 8 2-15,-2-1-1 16,-5 0-8-16,-1-9-33 15,1-13-137-15,-1-6-94 16,2-17 152-16</inkml:trace>
  <inkml:trace contextRef="#ctx0" brushRef="#br0" timeOffset="-203099.29">14843 11130 1487 0,'8'18'756'15,"-2"3"-294"-15,-3 23-148 16,-1-5-41 0,2 2-143-16,7 39-49 0,6 4-48 15,7-19-14-15,6-35-48 16,1-12-45-16,7-18-106 16,-3-10-67-16,-2-13-163 15,-9 0 249-15</inkml:trace>
  <inkml:trace contextRef="#ctx0" brushRef="#br0" timeOffset="-202944.99">14836 11353 894 0,'-40'-9'573'15,"14"5"88"-15,10-2-241 16,10 5-110-16,4-1-47 0,8 1-124 16,-6 1-44-16,10-1-62 15,18 0-15-15,48-3-75 16,-30-1-73-16,7 3-357 15,9 1 318-15</inkml:trace>
  <inkml:trace contextRef="#ctx0" brushRef="#br0" timeOffset="-202606.86">15862 11353 1652 0,'40'-29'723'16,"-33"41"-331"-16,-1 10-105 16,-2 11-60-16,4 4-65 0,-6-3-95 15,5-4-23 1,-3-14-81-16,3-5-58 0,-3-15-166 16,-4-8-111-16,4-11 226 15</inkml:trace>
  <inkml:trace contextRef="#ctx0" brushRef="#br0" timeOffset="-202446.52">15746 11118 1498 0,'11'-4'677'0,"6"4"-297"16,2 0-77-16,1 5-99 15,-3 1-63-15,2 0-87 16,-2 2-82-16,7 1-186 15,1 0-47-15,16 4 125 16</inkml:trace>
  <inkml:trace contextRef="#ctx0" brushRef="#br0" timeOffset="-202239.69">16286 11107 1720 0,'-5'34'746'15,"-2"17"-407"-15,-3 4-75 16,1 16-103-16,4 1-62 0,8-12-69 16,6-10-11-16,14-18-29 15,6-6-41-15,9-23-117 16,0-7-78-16,-9-21-5 16,-2-7 121-16</inkml:trace>
  <inkml:trace contextRef="#ctx0" brushRef="#br0" timeOffset="-202072.11">16117 11282 1589 0,'-5'0'736'16,"5"0"-337"-16,9 4-160 16,6 1-46-16,10 1-107 15,3 1-43-15,10-4-76 16,6 1-78-16,11 0-250 0,15-1 233 15</inkml:trace>
  <inkml:trace contextRef="#ctx0" brushRef="#br0" timeOffset="-201328.78">17115 11147 1503 0,'2'-4'613'0,"9"5"-354"15,3 3-11-15,2 13-18 16,1 9-32-16,-1 18-56 15,-3 7-20-15,-1 7-41 16,-2-1-20-16,-5-12-31 16,-2-10-11-16,-1-16-14 15,-2-11-2-15,0-10-16 16,-2-4-12-16,-1-11-20 0,2 0-9 16,-1-11 5-16,2 1 8 15,6 1 21 1,4 2 8-16,5 7 12 0,4 5 1 15,7 11 14-15,-2 4 11 16,2 15 21-16,-4 6 9 16,-8 9 2-16,6 5-9 15,0-4-22-15,-3-7-10 0,10-13-16 16,-1-8-17-16,8-9-47 16,7-7-24-16,0-4-42 15,-2-6-1-15,-6-2 31 16,-2 2 26-16,-8 1 50 15,-8 0 20-15,-13-1 22 16,-4 0 7-16,-14 0 18 16,-3 0 13-16,-3 5 17 15,-1 6 5-15,4 9 5 16,1 3-5-16,5 11-13 16,1 1-7-16,4 6-18 15,4 1-9-15,4-2-10 16,2-1-5-16,7-7-7 15,3-3-3-15,3-8-5 16,1-1-1-16,5-2 0 16,0-4-1-16,0 1 1 15,-1 0 1-15,-6 5 0 0,-1 4-1 16,-4 4 2-16,-4 2 0 16,0 6 2-16,-5-2 1 15,-1 0-92-15,1-2-74 16,1-8-173-16,1-4 53 15,8-13 154-15</inkml:trace>
  <inkml:trace contextRef="#ctx0" brushRef="#br0" timeOffset="-200859.23">17939 11324 1225 0,'4'15'604'0,"1"21"-170"16,-2 10-71-16,0 11-78 15,5 1-70-15,3 1-112 16,1-2-37-16,6-11-43 16,-4-2-21-16,0-21-84 15,0-10-54-15,-13-14-113 16,-3-10-35-16,-8-12-32 16,-3-4 2-16,-4-7 55 15,-3-1 13-15,-1-7 6 16,6-6-1-16,-1-4 54 15,4-2 82-15,8 8 236 16,-1 8 117-16,14 16 110 0,5 7-1 16,4 9-52-16,12 3-28 15,-5 2-50-15,8 1-20 16,-2 1-49-16,-4 4-23 16,-5 8-29-16,-6 3-11 15,-10 7-16-15,-6 3-8 16,-14 3-23-16,-5-2-11 15,-5-4-18-15,0-3-6 16,4-11-39-16,1-6-43 0,12-5-116 16,-1-3-77-16,0-2-209 15,13 1 288-15</inkml:trace>
  <inkml:trace contextRef="#ctx0" brushRef="#br0" timeOffset="-200702.8">18221 11381 1004 0,'22'9'562'16,"-3"9"-140"-16,-3 15-87 16,3 8-17-16,-5 8-71 15,1 6-44-15,-1 0-80 16,0 0-39-16,-2-9-58 16,-2-10-19-16,0-18-64 15,-4-11-44-15,-6-15-99 0,0-6-56 16,-10-14-111-16,-4-10-103 15,2-8 305 1</inkml:trace>
  <inkml:trace contextRef="#ctx0" brushRef="#br0" timeOffset="-200429.07">18382 11246 1353 0,'21'-4'633'15,"-1"5"-277"-15,-6 3-28 0,2 7-103 16,-2 0-55-16,-4 5-75 15,5 4-28-15,-6 2-39 16,-9 0-9-16,-6-4-16 16,-4 1-6-16,-10-7-8 15,0-3-2-15,-14-4-3 16,-8-1-1-16,-1 2-8 16,0-2-14-16,13 0-40 15,12-4-32-15,14-2-93 16,7-2-60-16,11-2-84 15,4-1 201-15</inkml:trace>
  <inkml:trace contextRef="#ctx0" brushRef="#br0" timeOffset="-199870.5">18626 11468 1173 0,'5'31'549'0,"-2"-33"-218"16,3 2-31-16,-1-3-61 15,4-3-38-15,-2-8-65 16,-2-4-23-16,-3-7-45 16,-2-4-19-16,0 1-20 0,-2 3-3 15,-1 4 0-15,-1 4-2 16,-2 6 6-16,2 5 2 16,-2 7-1-16,-2 4 1 15,1 10-6-15,-2 4-4 16,1 8-3-16,5 3 0 15,5 5-2-15,6 1-2 16,9-3-5-16,0-4-3 16,6-10-10-16,0-5-4 0,0-16-79 15,3-5-61-15,-1-18-135 16,-2-6-87-16,-1-6 231 16</inkml:trace>
  <inkml:trace contextRef="#ctx0" brushRef="#br0" timeOffset="-199576.39">18892 11321 932 0,'7'3'568'0,"-9"16"39"16,3 6-206-16,-4 9-97 15,0 3-39-15,3 2-87 16,-3-4-37-16,4-12-60 16,5-6-24-16,-3-13-44 15,-1-7-13-15,1-10-20 16,-4-8-15-16,-2-7-16 0,12 0-3 15,-5 1 9-15,9 4 13 16,0 8 18-16,-8 3 8 16,5 9 9-16,-5 6 8 15,5 10 28-15,2 8 9 16,-5 11 16-16,-2-2-4 16,1 3-27-16,-3-6 0 15,6-7-105-15,3-6-85 0,1-18 21 16,9-14 37-16</inkml:trace>
  <inkml:trace contextRef="#ctx0" brushRef="#br0" timeOffset="-199345.54">19240 11282 1559 0,'-11'10'745'15,"1"5"-312"-15,3 8-158 16,3 0-28-16,5 1-99 15,6-1-36-15,4-5-42 16,3-1-12-16,1-5-13 16,2-2-5-16,-8-1-11 15,-3-3-3-15,-10 2-5 16,-10-2-5-16,-6 4-7 0,-7-5-13 16,-3-1-84-16,0 0-89 15,6-6 80-15,15 0 17 16</inkml:trace>
  <inkml:trace contextRef="#ctx0" brushRef="#br0" timeOffset="-198889.82">19709 11476 1871 0,'33'50'731'16,"-27"-46"-441"-16,0 1-122 0,-2-5-27 16,0 3-35-1,-3-6-192-15,-1 2 283 0,-1-1-171 16</inkml:trace>
  <inkml:trace contextRef="#ctx0" brushRef="#br0" timeOffset="-176072.44">6423 12806 906 0,'0'0'504'16,"0"0"-104"-16,0 0-113 15,0 0-10-15,0 0-68 16,0 0-37-16,4 6-56 16,4 12-17-16,10 36-23 15,-11-18-5-15,2 2-15 16,1-3-7-16,5 0-12 16,-5-9-7-16,8 1-10 15,5 1-4-15,-3-8-6 16,0-4-3-16,-4-14-7 15,-2-8-2-15,0-17-11 16,0-7-8-16,-2-7-3 16,-1 0 0-16,-1 5 10 0,-3 1 7 15,0 14 7-15,1 6 0 16,0 13 4-16,3 8 7 16,5 9 14-16,2 6 9 15,10 2 31-15,7 3 8 16,4-6 14-16,-1-7-4 15,-6-7-28-15,-10-4-14 0,-4-7-24 16,-4-6-5-16,-8-6-2 16,1-7-2-16,-4-6 0 15,-5-6-1-15,4-1-7 16,-2 15-10 0,0-1-48-16,-2-10-58 0,1 6-130 15,-9 6-76-15,9 14 190 16</inkml:trace>
  <inkml:trace contextRef="#ctx0" brushRef="#br0" timeOffset="-175735.57">7136 12827 1556 0,'-7'13'672'0,"7"3"-291"0,3 10-108 16,1 10-27-16,0 5-52 16,-1 6-91-16,3-3-28 15,1-1-34-15,1-5-11 16,2-7-15-16,-1-6-5 16,-4-10-3-16,-2-3 0 15,-2-8-2-15,2-3 0 0,1-2 1 16,-4-1 3-16,0 1 9 15,11-2 2-15,17-6 8 16,32-6-1-16,-17 12-3 16,-1 0-3-16,-9 3-8 15,-7 0-3-15,-17 2-21 16,-3 0-31-16,-6 0-176 16,-1-2-93-16,1 0 178 15</inkml:trace>
  <inkml:trace contextRef="#ctx0" brushRef="#br0" timeOffset="-175315.75">7565 12886 1689 0,'-7'-5'766'0,"1"1"-397"16,-2 2-118-16,-2 1-31 16,-1 5-109-16,0 5-40 15,-1 12-40-15,7 6-9 0,-2 9-4 16,7 6-1-16,4 0-4 16,9 0-2-16,10-4-1 15,2-7-2-15,10-13 0 16,1-11-1-16,1-16-3 15,-2-7 1-15,-5-14-4 16,-8 0 0-16,-15-2-1 16,-7 1 0-16,-13 8 2 15,-8-2 0-15,-6 6 2 16,-3-2-1-16,1-1-1 16,4 7-2-16,4 2-5 15,7 8-5-15,10 7-26 16,2 7-63-16,4 6-122 15,7 5-74-15,9-4 165 16</inkml:trace>
  <inkml:trace contextRef="#ctx0" brushRef="#br0" timeOffset="-175024.17">7984 12793 1907 0,'-10'3'777'16,"-5"6"-503"-16,6 5-27 0,-11 10-108 15,4 6-43-15,4 6-45 16,1 3-9-16,18 2-5 16,7 0-7-16,9 1-9 15,-1-6 0-15,0-6 1 16,0-10-1-16,7-11-7 15,5-7-5-15,5-9 0 16,1-5-13-16,-8-8-96 16,-6-1-73-16,-13 1-191 15,-6-3-101-15,-13 14 290 16</inkml:trace>
  <inkml:trace contextRef="#ctx0" brushRef="#br0" timeOffset="-174692.5">8044 13031 1492 0,'-3'0'669'0,"6"0"-299"16,7 0-22-16,5 0-69 0,5 0-57 15,11-2-107-15,0 0-34 16,4-7-49-16,2 4-15 16,2-4-9-16,5-2-3 15,-4 1-7-15,-2-2-11 16,-16 5-10-16,-10 3-4 0,-6 9 3 15,-9 4 9-15,-3 6 12 16,-2 0 4-16,-10 1 5 16,4-2 7-16,5 3 10 15,3 3 3-15,10 5 14 16,1 2-4-16,6 2-8 16,4-6-4-16,0-6-13 15,6-4-3-15,-9-7-24 16,-1-2-41-16,-7-4-160 15,-7-1-86-15,-3 0 173 16</inkml:trace>
  <inkml:trace contextRef="#ctx0" brushRef="#br0" timeOffset="-173515.92">9949 13017 1198 0,'4'3'593'0,"3"0"-243"0,-2-4-86 15,-6-8-32 1,1 4-88 0,0 2-33-16,0-21-53 0,-3-2-18 0,-6-6-15 15,-2 12-4-15,-10 7-7 16,-3 4 0-16,-9 9-4 16,-2 7-1-16,1 12-1 15,-1 4 3-15,12 11 20 16,4 3 7-16,12-1 11 15,7-1 3-15,8-10-13 16,9-3-6-16,4-10-11 16,5-4-7-16,3-9-7 15,3-8-2-15,-1-8-2 16,1-2 1-16,-13-1 0 16,-7 2 0-16,-2 6 1 15,-6 9-3-15,-1 1 6 16,6 3 4-16,3 12 8 15,-3 6 3-15,-2 5-4 0,1 1-4 16,-3-4-24-16,6-1-63 16,6-13-169-16,-1-3-35 15,12-7 139-15</inkml:trace>
  <inkml:trace contextRef="#ctx0" brushRef="#br0" timeOffset="-173214.84">10263 12847 1395 0,'-3'6'724'0,"-5"-4"-223"0,-4 4-195 15,0 2-36-15,0 10-110 16,2 2-38-16,7 1-53 16,3 2-19-16,10-1-23 15,7-4-8-15,8-1-9 16,7 1-2-16,5-6-2 15,2 0 0-15,-6 0 0 16,-4 0 2-16,-12-3 1 16,-8 2 3-16,-9 1 3 15,-7-1 0-15,-7 4-1 16,-8-2-1-16,-11-1-26 16,1-3-27-16,-1-5-110 0,9 0-68 15,18-10-148-15,5-6-75 16,11-2 282-16</inkml:trace>
  <inkml:trace contextRef="#ctx0" brushRef="#br0" timeOffset="-172891.5">10583 12835 1154 0,'0'-3'678'0,"-2"2"-148"0,-8 4-154 15,-3 4-46 1,-4 7-131-16,4 5-45 0,-2 5-56 15,7 1-22-15,5-1-31 16,2-3-14-16,10-5-16 16,-1-3-5-16,10-1-4 15,6-4 2-15,5 1 6 16,4 0 3-16,-3 1 6 16,-2 3 2-16,-9 1-2 15,-2-2-4-15,-12 1 0 16,-4-3-4-16,-7-2-3 15,-4-3 1-15,-4-5-21 16,-2 0-22-16,2-1-106 16,1 0-69-16,7 1-170 0,8 3-319 15,6-3 466-15</inkml:trace>
  <inkml:trace contextRef="#ctx0" brushRef="#br0" timeOffset="-172554.14">10855 12903 1362 0,'8'19'747'0,"-7"0"-147"16,-2 0-277-16,2 2-50 0,3 6-124 15,-2-3-54-15,15 3-60 16,5-4-15-16,-3-9-14 16,8-3-3-16,-4-13-3 15,-6-8 0-15,6-15-39 16,-2-6-20-16,-6-6-24 15,4 1-3-15,-7 6 39 16,-3 4 20-16,-4 12 29 16,-2 9 17-16,-3 12 28 15,-2 10 16-15,1 10 19 16,0-4-1-16,5 4-13 16,3-2-12-16,4-5-17 15,0 3-12-15,-1-9-10 16,0-3-21-16,-3-10-163 15,0-10-97-15,-1-5 149 0</inkml:trace>
  <inkml:trace contextRef="#ctx0" brushRef="#br0" timeOffset="-171951.48">11320 12913 1521 0,'22'28'718'16,"-10"-9"-239"-16,-1-1-115 0,0 5-86 15,-8-4-72-15,4-1-115 16,-4-3-35-16,-3-9-37 16,0-3-9-16,-4-8-25 15,4-4-12-15,-1-7-35 16,5-2-9-16,6 3 3 16,0-4 8-16,3 6 32 15,0 2 12-15,-4 2 16 16,1 5 3-16,-4 7 14 15,0-1 12-15,-3 16 22 16,0 1 10-16,2 7 5 16,-4 4-9-16,-1-6-20 15,0-1-10-15,-1-13-20 16,-4-7-12-16,5-7-21 16,-1-9-10-16,0-2-25 15,8-2 0-15,0-1 11 0,-1 3 10 16,2 4 24-16,-4 3 11 15,7 7 5-15,1 2 8 16,-1 4 23-16,3 6 9 16,-2 4 18-16,6 5-1 15,2-1-16-15,6-2-9 16,3-8-17-16,4-8-8 16,4-9-7-16,1-11-1 0,-1-10-12 15,-5 0-4-15,-10-3 1 16,-7 7 0-16,-16 6 14 15,-7 3 4-15,-11 8 2 16,0 3 1-16,3 10 10 16,4 8 2-16,11 8 11 15,4 9 8-15,14 2 5 16,2 0 0-16,9 4-3 16,2-3-7-16,-4-8-11 15,1-4-15-15,3-18-59 16,-3-11-123-16,16-6 114 15</inkml:trace>
  <inkml:trace contextRef="#ctx0" brushRef="#br0" timeOffset="-171002.76">13513 12653 1388 0,'6'0'617'16,"-2"4"-256"-16,-3 5-66 15,0 10-36-15,-1 9-40 16,0 10-79-16,0 6-33 0,-4 1-45 15,-3 0-21-15,0-4-26 16,6-5-5-16,1-7-4 16,3-4 0-16,1-5-1 15,-4-4 0-15,5-2-3 16,2-4 1-16,9-1 7 16,6-2 3-16,7 2 10 15,5 0 3-15,1-5 10 16,0 2 2-16,-1-5 8 15,-2-1-2-15,0 2-11 16,-5-1-5-16,-6 1-16 16,-8 0-1-16,-13 1-29 15,-11-2-35-15,-5 5-179 16,-5-3 14-16,3 6 109 16</inkml:trace>
  <inkml:trace contextRef="#ctx0" brushRef="#br0" timeOffset="-170667.83">14189 12799 1344 0,'-12'7'727'16,"5"-2"-140"-16,8-1-308 16,8-3-20-16,13-1-96 15,4-1-35-15,12-5-54 16,-1 1-25-16,-5-1-24 15,2 4-7-15,-14 2-140 16,-7 1-90-16,-9 2-207 16,-16 2 225-16</inkml:trace>
  <inkml:trace contextRef="#ctx0" brushRef="#br0" timeOffset="-170498.21">14213 12999 1610 0,'13'1'722'15,"9"-1"-361"-15,2-3 0 16,7 1-115-16,2-1-50 16,-5 0-90-16,-13 2-32 15,2-1-40-15,4-3-12 0,-8 4-133 16,1-1-93-16,4 0 124 16</inkml:trace>
  <inkml:trace contextRef="#ctx0" brushRef="#br0" timeOffset="-170127.01">14916 12845 1608 0,'5'4'731'0,"0"1"-364"15,1 5-94-15,1 3-11 16,-4 9-84-16,2 6-40 15,-6 2-47-15,-4 3-15 16,5-1-34-16,-2-4-12 0,4-1-16 16,3-4-3-16,-5-9-54 15,1-5-100-15,-1-13-179 16,-3-10 134-16,-11-16 61 16</inkml:trace>
  <inkml:trace contextRef="#ctx0" brushRef="#br0" timeOffset="-169931.82">14799 12654 1790 0,'21'-6'789'0,"-2"4"-378"16,4 2-105-16,-2 1-99 16,-3 1-62-16,-3 2-86 15,-1-3-24-15,-3 0-25 16,0 1-51-16,1 3-200 0,0 5-560 15</inkml:trace>
  <inkml:trace contextRef="#ctx0" brushRef="#br0" timeOffset="-156868.68">24436 14841 638 0,'-6'-1'383'16,"-2"-1"-56"-16,7 1-56 15,-6-1-5-15,6 1-42 16,0-1-17-16,0 2-19 16,0 0-4-16,1 17-5 15,5 51-15-15,1-6-40 16,-2 15-20-16,3 14-38 15,-1-35-13 1,2-1-20-16,4 35-7 0,3-6-9 16,2-28-5-16,-5-32-34 15,1-10-58-15,-1-21-110 16,-6-11-51-16,-6-13-88 16,-4-4-25-16,-12-6 239 15</inkml:trace>
  <inkml:trace contextRef="#ctx0" brushRef="#br0" timeOffset="-155988.33">24294 14941 1103 0,'9'-6'473'16,"-3"3"-206"-16,1 0-54 0,4 0-7 15,5-4-27-15,2-4-43 16,6 0-13-16,1 1-12 15,-6 4-6-15,-1 1-26 16,3 0-13-16,2 5-16 16,4-1-7-16,7 3-11 15,1 2-6-15,5-4-13 16,5-2-3-16,13 0-4 16,1-6-1-16,10-1-2 15,5 2-1-15,8-4 0 16,9 0-1-16,18 4 0 15,2-1 0-15,9-2 0 16,1 3 1-16,6-4-1 16,8 5 0-16,8-2 0 15,9 3 0-15,1-2 0 0,1 1 1 16,9 5-1-16,-13 0 0 16,0 2 0-16,3 5-1 15,-11-4 0-15,11 2 1 16,-4 2 0-16,2 0 0 15,-8 4 0-15,-6-2 0 16,-1 2-1-16,-6-3 0 16,-5-2 2-16,1 3-1 15,-8-6 1-15,2 1-2 0,-9-1 0 16,-3-5 1-16,-4 0-1 16,-12-2 0-16,-4 1 1 15,-3 6 0-15,-24 1-1 16,-4 5 1-16,-22-1 0 15,-7-2 0-15,0 3 1 16,-7-6 0-16,5 2 1 16,-3 4-1-16,2-7-1 15,-2 2 1-15,2 1-2 16,-1-3 0-16,-4-1 0 16,-4 0 0-16,-7 3-2 15,-3-3 0-15,-6 2 2 16,0 3 0-16,-1-5 5 15,-1 0 1-15,1 0 2 16,0 0-1-16,0 0 0 16,-1 6 1-16,0 2-4 0,-1 1 1 15,0-4-2-15,0 5-2 16,-1 6 8-16,-8 32 3 16,9-15 8-16,0 5 3 15,1 6-2-15,2 4-2 16,-1 5-4-16,3-2-1 15,2-2-6-15,2 0-1 16,3-3-2-16,-3 1-2 16,0-1 0-16,-2-5 1 0,-4-15-22 15,-1-6-67-15,-7-19-144 16,0-8-84-16,-12-9 172 16</inkml:trace>
  <inkml:trace contextRef="#ctx0" brushRef="#br0" timeOffset="-155138.86">24689 15515 1077 0,'-38'-8'524'0,"2"-1"-183"16,6 5-99-1,8-1-3-15,11 2-40 0,6 2-38 16,9 0-57-16,7 1-17 15,14 1-26-15,6 0-6 16,17 1-16-16,13 3-13 16,15-3-16-16,16 0-4 15,22-3-2-15,13-2-2 16,22-2 0-16,1 1 0 16,23 2-1-16,1-3 1 0,19 3-1 15,7 1 0-15,4-2 1 16,9 3-1-16,5 0 0 15,15 1-1-15,-6 1 7 16,7 4 2-16,-6-1 11 16,-16 2 5-16,-9 2 4 15,-25-2 3-15,-24 2-8 16,-5 0-2-16,-30-5-8 16,-13 2-4-16,-17 0 0 15,-14-2 1-15,-4 2-1 16,-3-2-2-16,-14 1-2 15,-11-1-1-15,-19 1-11 16,-12-2-26-16,-23 2-82 16,-10 2-58-16,-19 0-94 15,-5-1 151-15</inkml:trace>
  <inkml:trace contextRef="#ctx0" brushRef="#br0" timeOffset="-154565.48">25369 14949 590 0,'-5'-14'364'0,"5"10"24"15,1-1-81 1,3 7-32-16,5 6-10 0,-5 17-25 16,13 14-13-16,-8 18-43 15,-1 8-27-15,-1 5-59 16,-4-3-26-16,1-6-38 16,5-4-10-16,-4-17-21 15,-4-8-39-15,-1-12-74 16,4-6-49-16,3-11-157 15,1-5-114-15,20-8 275 16</inkml:trace>
  <inkml:trace contextRef="#ctx0" brushRef="#br0" timeOffset="-154330.1">25890 14935 1505 0,'25'7'633'16,"-16"13"-293"-16,5 4-107 16,-12 8-24-16,-5 1-40 15,1 12-80-15,-4 2-25 16,6 5-22-16,2 0-6 0,-1-4-10 16,4-5-8-1,0-4-21-15,0-3-54 0,-4-10-143 16,11 0-97-16,9-5 164 15</inkml:trace>
  <inkml:trace contextRef="#ctx0" brushRef="#br0" timeOffset="-154092.21">26485 14897 1770 0,'3'34'727'0,"7"7"-408"16,0 5-105-16,-4 13-47 15,1 9-45-15,-6 1-61 0,2 1-18 16,-3-11-14-16,0-10-8 16,5-12-27-16,0-9-53 15,4-16-134-15,5-8-85 16,4-19 156-16</inkml:trace>
  <inkml:trace contextRef="#ctx0" brushRef="#br0" timeOffset="-153869.78">27140 14945 2070 0,'23'46'816'0,"-3"12"-585"15,-2 7-16-15,-8 7-67 16,-6 3-57-16,-3-6-49 16,-1-5-14-16,0-13-24 15,1-10-32-15,4-16-146 16,0-6-73-16,5-17-173 16,2-5 234-16</inkml:trace>
  <inkml:trace contextRef="#ctx0" brushRef="#br0" timeOffset="-153642.73">27683 14961 1991 0,'9'36'802'15,"1"11"-547"-15,-2 5-22 16,-7 4-88-16,-1 3-56 15,-5-4-53-15,0-2-10 0,-1-14-11 16,0-5-6-16,6-11-107 16,5-6-80-16,8-10-205 15,8-10 11-15,7-9 216 16</inkml:trace>
  <inkml:trace contextRef="#ctx0" brushRef="#br0" timeOffset="-153373.56">28306 14991 1802 0,'16'24'726'0,"-12"10"-439"15,3 9-34-15,-7 8-28 16,-3 3-61-16,3 1-93 0,-4-3-22 15,1-9-25-15,-3-6-8 16,-3-7-28-16,3-4-38 16,6-9-143-16,0-4-85 15,11-11-407-15,8-2 431 16</inkml:trace>
  <inkml:trace contextRef="#ctx0" brushRef="#br0" timeOffset="-153137.49">28843 15005 1609 0,'22'21'731'16,"-12"11"-260"-16,-1 6-268 16,3 2 11-16,-7 4-61 15,2-2-46-15,-5 3-49 16,0 1-19-16,-4-2-15 15,-5-4 1-15,3 0-81 16,-5-5-79-16,-4-10-153 16,1-4 160-16</inkml:trace>
  <inkml:trace contextRef="#ctx0" brushRef="#br0" timeOffset="-152362.87">26160 14199 1312 0,'-2'0'633'0,"-1"15"-273"16,-2 49-83-16,5-25-15 16,-1-4-97-16,2-1-48 15,5-10-64-15,0-1-20 16,1-9-81-16,1-4-69 16,-7-9-103-16,-1-1 121 15</inkml:trace>
  <inkml:trace contextRef="#ctx0" brushRef="#br0" timeOffset="-152209.71">26052 13909 1661 0,'-2'0'698'0,"9"5"-378"16,8 4-81-16,0-2-73 15,2 1-55-15,-2 2-171 16,4 0-79-16,5 14 85 15</inkml:trace>
  <inkml:trace contextRef="#ctx0" brushRef="#br0" timeOffset="-151225.1">28634 14258 1207 0,'0'-1'514'16,"0"-1"-188"-16,0 2-50 16,1 3-32-16,10 25 9 15,31 38-78-15,-26-25-33 16,1 1-38-16,-2-3-12 15,-2 1-26-15,-4-5-16 16,-8-4-24-16,-7-4-5 0,-12-8 2 16,-5-5-6-16,-11-13-133 15,-2-7-96-15,-1-19-492 16,8-3 444-16</inkml:trace>
  <inkml:trace contextRef="#ctx0" brushRef="#br0" timeOffset="-151088.9">28631 13761 1423 0,'17'4'618'0,"3"0"-325"16,-4 3-44-16,1 2-88 16,-3 2-47-16,0 0-68 15,-2 0-14-15,-1 3-99 16,1 1-92-16,2 0 101 0</inkml:trace>
  <inkml:trace contextRef="#ctx0" brushRef="#br0" timeOffset="-147675.72">26215 16050 1119 0,'5'7'518'0,"18"24"-211"15,-23-28-36-15,2-3-57 16,0-3-40-16,-2 2-56 15,0 0-18-15,7-13-29 16,19-43-18-16,-22 22-24 16,-4-3-3-16,-4 1-4 15,-3-1-2-15,1 5-7 16,4 4-5-16,1-1-4 16,2 9-2-16,1 3 5 15,0 5 1-15,-2 10-2 16,0 0 0-16,-2 5-6 0,1-2 0 15,0 0-74-15,0 0-65 16,-2 3 118-16,-3 7-37 16</inkml:trace>
  <inkml:trace contextRef="#ctx0" brushRef="#br0" timeOffset="-147354.03">26106 15868 1006 0,'-10'0'548'0,"2"0"-160"0,2-1-85 16,6 1-25-16,2-4-118 15,7-5-48-15,5-6-72 16,-2-6-21-16,8-5-9 16,-1 3-1-16,4-1-4 15,4-3-1-15,-3 6-3 16,0 0 7-16,-1 9 17 15,-3 7 16-15,2 13 35 16,-7 4 6-16,0 10 3 16,-3 2-8-16,4 5-26 15,0 0-11-15,0-6-20 16,6-3-5-16,-10-10-7 16,2 1-6-16,-4-4-116 15,-4 0-94-15,-3 7 125 0</inkml:trace>
  <inkml:trace contextRef="#ctx0" brushRef="#br0" timeOffset="-146725.75">26204 16423 1096 0,'0'-1'582'0,"0"0"-190"16,0 0-84-16,0 0-12 15,0 1-88-15,7 13-41 16,0 16-52-16,-3 32-22 15,-6-27-42-15,2-2-10 16,0-6-15-16,0-3-3 16,-2-7-1-16,-1-1 0 0,2-7 1 15,0 1-3 1,6-1-4-16,3-3-1 16,8 1-1-16,6-3 2 0,5-5 4 15,-6-2 3 1,-11 3 3-16,1 0 1 15,36-7 0-15,-18 2-2 16,2 2-7-16,19 0-3 0,-11 2-8 16,-14 1-1-16,-19 0-16 15,-3-4-25-15,-9 1-131 16,-5-3-80-16,0 7 145 16</inkml:trace>
  <inkml:trace contextRef="#ctx0" brushRef="#br0" timeOffset="-141613.35">29297 15573 317 0,'-2'0'290'0,"1"0"27"16,0 0-35-16,-3-1-25 15,-3-1-48-15,1 2-14 16,-2 0-22-16,3 0-14 15,-1 0-24-15,2 0-14 0,3 0-28 16,0 0-18-16,-1 0-30 16,1 0-7-16,1 0-6 15,0 0-1-15,22 5 0 16,37 1-4-16,-25-5-1 16,5 2 0-16,-4-2-1 15,8 0-4-15,-2 2-8 16,-6 2-2-16,-7 1-4 15,-8 1-2-15,-7-1-1 16,-1 1-2-16,-2-3 1 16,-3 1-1-16,-1-3-17 15,-5-2-36-15,-5-2-138 16,-2-3 124-16</inkml:trace>
  <inkml:trace contextRef="#ctx0" brushRef="#br0" timeOffset="-140734.67">29647 14929 774 0,'-3'0'399'16,"2"-6"-110"-16,-1 6-15 15,1 0-62-15,0-1-28 16,0 0-45-16,0 1-19 16,0-1-31-16,0 0-16 15,0 1-25-15,1-1-7 16,0 1-10-16,22 0-3 0,53 5-3 16,-17-1-3-16,8-1-8 15,11-2-3-15,7-3-5 16,7-1-2-16,14-3-1 15,-9 5 0-15,-5 1-1 16,-10 0 0-16,-18 8 1 16,-8-1-1-16,-20 2 1 15,-7 3 0-15,-14-8 1 16,-2 2 0-16,-9-2 13 16,-3-3 11-16,-3 3 12 15,2-4 5-15,0 0-8 16,0 0-9-16,0 0-12 15,-8 2-3-15,2 0-7 16,2 0-1-16,-1 0-3 16,1 1 0-16,1-1-1 15,-2 1 1-15,1 2-1 0,0 5 1 16,-4 7 0-16,-27 29 4 16,25-15 8-16,-1 8 5 15,-1 14 10-15,0 8 2 16,-1 1-4-16,2 2-3 15,8-5-9-15,7-7-4 16,9-5-5-16,3-6-1 16,3-10-4-16,-5-5 2 0,-3-9-59 15,-4-2-44-15,-5-11-100 16,-1-4-74-16,-4-4-45 16,-4-7 182-16</inkml:trace>
  <inkml:trace contextRef="#ctx0" brushRef="#br0" timeOffset="-140336.36">29659 15578 665 0,'-16'0'355'15,"1"-1"-46"-15,2-3-54 16,2 0-16-16,1 1-22 16,5 2-37-16,3 1-19 15,2 0-34-15,0 0-15 16,0 0-31-16,3 1-13 15,25 8-7-15,56 12-7 0,-16-10-10 16,10-4-2-16,15-2-17 16,-1-2-6-16,10-2-8 15,-2 2-4-15,-13 6-2 16,-7 1-1-16,-27 2-9 16,-13 0-26-16,-23-5-88 15,-12-6-83-15,-12-6 120 16</inkml:trace>
  <inkml:trace contextRef="#ctx0" brushRef="#br0" timeOffset="-138208.97">30562 14987 1020 0,'-15'-8'449'0,"7"7"-175"15,1-1-60-15,1 2 5 16,1-1-25-16,0 0-46 15,2 0-21-15,3 0-39 16,0-1-14-16,4 1-31 16,25-2-12-16,46-2-15 15,-16 1-5-15,18-1-10 16,14-3-2-16,14-6-42 16,1 2-16-16,3-3-18 15,-9 5 3-15,-20 9 40 16,-12-2 18-16,-23 9 20 15,-11-1 3-15,-16 4 10 16,-7 3 12-16,-10 2 16 0,-4 1 4 16,-1-2 1-16,1 0-2 15,-3-1-6-15,3 1-2 16,-2 6-3-16,-2 0-4 16,-3 9-7-16,-4 4-2 15,3 14 5-15,-1 5 1 16,1 5 6-16,3 1 4 15,4-4 0-15,3 0-3 16,1 1-11-16,5-2-8 0,2 0-10 16,-1-4-4-16,4-7-1 15,-2-6-9-15,-3-15-75 16,-1-1-49-16,-2-14-127 16,-4-4-86-16,-8-1 221 15</inkml:trace>
  <inkml:trace contextRef="#ctx0" brushRef="#br0" timeOffset="-137901.48">30713 15607 1370 0,'-17'2'576'0,"12"0"-323"16,3-1 13-16,2 1-53 15,0-2-32-15,0 0-56 0,0 0-22 16,7 2-29-16,15 5-19 16,36 5-28-16,-23-12-8 15,6-3-6-15,10-4-1 16,12 0-5-16,4-1 0 16,5 5-4-16,-6 3 0 15,-11 5-2-15,-4 6-1 16,-11 0-6-16,-10-2-21 15,-17-4-31-15,-10-4-9 0,-20-2-41 16,-13-2-24-16,-19 1-70 16,-4 2-58-16,-9 0-188 15,10 2 279-15</inkml:trace>
  <inkml:trace contextRef="#ctx0" brushRef="#br0" timeOffset="-137402.56">30751 15639 838 0,'-16'3'424'0,"-22"24"-120"15,27-28-25-15,4-1-63 16,2-2-32-16,1-3-46 15,-1-1-13-15,4 2-11 16,-1-1 0-16,4 4-13 16,4 3-6-16,7 1-19 15,7 2-11-15,11 0-16 16,4 0-11-16,5-2-16 16,-2 1-6-16,5 0-11 15,0-1 0-15,7 1-72 16,-2-1-52-16,-13 2-89 15,-6 1-62-15,-20 0-25 16,-6 0 174-16</inkml:trace>
  <inkml:trace contextRef="#ctx0" brushRef="#br0" timeOffset="-129844.7">30042 16254 813 0,'0'12'411'0,"1"-6"-104"16,1 0-7-16,0-1-35 15,1-3-34-15,-3-2-52 16,0 0-22-16,0 0-30 16,0 0-13-16,0-1-34 15,0 0-15-15,0 0-29 16,9-22-12-16,7-37-13 15,-13 24-3-15,1-9-3 0,-2 4-1 16,-1 6-1-16,0 7-1 16,1 15-1-16,-1 2-1 15,0 6-1-15,0 4 0 16,-1 1-3-16,0 0 0 16,0 0 1-16,0 0-17 15,-1 0-121-15,0 0-102 16,0 0 145-16</inkml:trace>
  <inkml:trace contextRef="#ctx0" brushRef="#br0" timeOffset="-129499.35">29902 16085 1159 0,'-5'1'525'0,"-1"-1"-232"15,1-3-41-15,3-6-66 16,7-1-37-16,4-6-57 16,8-2-15-16,9-1-24 15,4-2-16-15,7 1-22 16,0 3-4-16,-3 0-4 16,3 2-2-16,-5 4-1 15,-3 2-4-15,-6 6 15 16,0 4 15-16,-7 12 29 0,0 6 19 15,-4 10 10-15,-3 4-3 16,1 1-17-16,-1 1-13 16,-2-4-23-16,-1-5-11 15,1-5-32-15,-3-6-74 16,-2-6-165-16,-2-3 338 16,-10-4-135-16</inkml:trace>
  <inkml:trace contextRef="#ctx0" brushRef="#br0" timeOffset="-128641">30026 16659 1159 0,'3'0'503'0,"0"-2"-226"16,3 3-10-16,-6-1-2 16,0 0-39-16,5 12-62 15,5 11-19-15,7 34-28 0,-16-20-13 16,-4-1-34-16,0 3-15 16,0-1-24-16,-2-4-9 15,5-7-12-15,-1-6 0 16,2-11-58-16,1-9-41 15,0-12-79-15,-2-8-39 16,-1-13-1-16,-4-3 11 16,-5-7 32-16,-2-3 21 15,-3 1 56-15,-4 1 27 0,6 12 49 16,7 2 21-16,5 10 44 16,4 7 21-16,8 5 47 15,-1 2 16-15,9 5 14 16,4 1-2-16,6 3-19 15,3 2-16-15,2 3-38 16,2 1-17-16,4 3-24 16,1 0-8-16,-5 0-10 15,-10-2-4-15,-12 0-4 16,0 5-1-16,-20-6 2 16,-4 1 3-16,-14 4 2 15,-13-7 2-15,-1 4-7 16,-1 3 0-16,7-11-2 15,5-1-1-15,9-3-1 16,1-3-2-16,8 3 0 0,6-1 0 16,9 4 9-16,4 4 7 15,10 7 16-15,3 6 7 16,9 3-2-16,2 2-5 16,3-2-14-16,-1-2-5 15,-3 1-6-15,-2 0-2 16,-10-2-1-16,-5-2 1 15,-15-7-31-15,3-5-48 0,-6-6-149 16,-3-4-47-16,-1-6 147 16</inkml:trace>
  <inkml:trace contextRef="#ctx0" brushRef="#br0" timeOffset="-105248.58">9672 13971 974 0,'-15'-8'472'0,"-26"-12"-147"16,26 16-1-16,4 1-33 15,0 2-24-15,6 1-56 0,3 5-31 16,6 5-50-16,7 0-25 16,9 6-42-16,5-1-17 15,10-3-29-15,4-4-8 16,15-5-5-16,1-2-2 15,4-4 1-15,-8 1-15 16,-16 1-93-16,-23 1-69 16,2 0-194-16,-10 7 218 15</inkml:trace>
  <inkml:trace contextRef="#ctx0" brushRef="#br0" timeOffset="-105077.28">9665 14128 1425 0,'1'0'636'0,"13"5"-282"16,8-1-67-16,8 2-60 15,10-1-64-15,12-3-89 16,3 1-30-16,0-6-27 16,-11 1-6-16,-9-3-16 15,-9-1-32-15,-9 4-90 0,-4 1-66 16,-14 1-245-1,-10 0 276-15</inkml:trace>
  <inkml:trace contextRef="#ctx0" brushRef="#br0" timeOffset="-104769.55">9856 13792 1484 0,'23'4'639'15,"3"3"-366"-15,1 5-8 0,8 3-78 16,1 2-39-16,12 2-45 16,4-2-14-16,-1 5-24 15,-3 1-12-15,-11 1-14 16,-8-1-5-16,-15 3-9 16,-10 3-4-16,-13 7-3 15,-9 3-1-15,-8 3-6 16,0-1-2-16,-3-10-24 15,2 1-30-15,1-8-96 16,2-5-58-16,8-10-145 16,7-5 205-16</inkml:trace>
  <inkml:trace contextRef="#ctx0" brushRef="#br0" timeOffset="-103787.36">11220 13795 1301 0,'-2'-3'545'0,"2"1"-268"0,0 0 12 16,0 1-35-16,0 0-28 15,3 2-49-15,4 27-25 16,27 47-47-16,-27-23-23 16,2 9-36-16,-1-1-12 15,3-5-17-15,0-9-6 16,-4-17-6-16,2-7-3 15,-6-13-67-15,-3-6-56 0,-3-7-135 16,-7-10-85-16,-3-5-214 16,-5-5 341-16</inkml:trace>
  <inkml:trace contextRef="#ctx0" brushRef="#br0" timeOffset="-103395.66">11140 13814 845 0,'6'-22'464'0,"11"7"-34"15,5 6-81-15,3 6-32 16,3 2-45-16,3 3-82 16,3 4-30-16,4 3-46 15,-2 2-17-15,-3 7-36 16,-19-5-16 0,-7-6-22-16,1 0-7 0,8 24-7 15,-9 3-1-15,-7-4 1 0,-3-7-1 16,-4-5-1-1,-5-7-1-15,2-4-1 0,-7-7 0 16,-7-2 0-16,-2 2 0 16,-13-3 0-16,-5-2-1 15,4 2 1-15,13 2 0 16,16-1-3-16,13 9 5 16,24 2 17-16,13 0 8 15,13 8 13-15,9-4 2 16,-1 3-9-16,-9-3-4 0,-1 4-10 15,-10-2-3-15,-14-2-9 16,-2-1-16-16,-17-5-75 16,-6-5-74-16,-3-1-164 15,-5-1-30-15,6 0 201 16</inkml:trace>
  <inkml:trace contextRef="#ctx0" brushRef="#br0" timeOffset="-102796.77">12072 13784 1525 0,'-98'35'745'16,"79"-24"-310"-16,-3 0-133 15,15-1-33-15,0-1-115 16,9-4-40-1,1-1-55-15,15 5-20 0,2-5-14 16,8-3-5-16,6 4-10 16,-3-1-2-16,1 4-3 15,-3 7-1-15,-12-4 0 0,-6 1 0 16,-16 4 3-16,-7 0 3 16,-16 5 2-16,-12 4 1 15,-2 3-4-15,-3 5-1 16,3 0-4-16,-1-2-1 15,4-11-29-15,6-4-38 16,15-11-159-16,13-4-102 0,14-2 195 16</inkml:trace>
  <inkml:trace contextRef="#ctx0" brushRef="#br0" timeOffset="-102468.08">12588 13948 1475 0,'0'-1'632'0,"0"0"-360"16,1 0-4-16,-1-1-55 16,0 1-35-16,0 1-47 15,-1 0-5-15,0 0-20 16,0 0-8-16,1 21-13 15,3 38-10-15,3-19-23 0,3 0-8 16,0 3-9-16,5 0-3 16,-4-1-5-16,-1 0-1 15,-6-5-7-15,-3-1-1 16,-9-4-5-16,-6-8-3 16,-5-5-12-16,-7-8-16 15,-4-15-147-15,3-4-100 0,0-29 159 16</inkml:trace>
  <inkml:trace contextRef="#ctx0" brushRef="#br0" timeOffset="-102288.17">12469 13511 1616 0,'33'1'758'16,"-4"7"-368"-16,3-4-150 15,-2-2-44-15,-3 4-129 16,0-2-29-16,-4-1-123 16,-5-3-77-16,-11 7 102 15</inkml:trace>
  <inkml:trace contextRef="#ctx0" brushRef="#br0" timeOffset="-60413.84">5155 15439 969 0,'-1'0'454'0,"0"0"-168"16,0 0-55-16,-1 0-56 16,1 0-30-16,0 0-43 15,0-1-11-15,0 0-21 16,0 0-9-16,-4-18-25 15,-16-26-9-15,2 30-9 16,-3 7-3-16,-5 3-3 16,1 5 0-16,1 7-4 15,2 6 0-15,11 7 5 16,4 5 2-16,7 9 5 0,3 3 5 16,0-2 2-16,3-4-3 15,2-10-4-15,0-7-6 16,5-7-9-16,0-6-1 15,1-6-2-15,0-6 0 16,3-8 0-16,-4-2 1 16,-2 0 0-16,1 5-1 15,-6 6 1-15,2 5-2 16,2 8 1-16,0 4 2 16,1 3 0-16,-3 3 1 0,3 1 1 15,-1-1 0-15,3 0-1 16,0-2-3-16,-1-3-17 15,-1-4-65-15,0-6-180 16,-4-5-361-16,4-5 394 16</inkml:trace>
  <inkml:trace contextRef="#ctx0" brushRef="#br0" timeOffset="-60127.21">5363 15273 1023 0,'8'2'489'15,"-1"0"-171"1,0 5-9-16,-2 13-58 0,-1 4-25 15,-1 17-63-15,3 4-32 16,5 3-61-16,4-1-21 0,1-10-32 16,0-6-10-16,0-15-43 15,0-5-52-15,-1-11-147 16,0-4-111-16,0-7 207 16</inkml:trace>
  <inkml:trace contextRef="#ctx0" brushRef="#br0" timeOffset="-59960.23">5343 15423 1538 0,'3'-4'617'0,"9"4"-379"16,3 3-35-16,13 0-40 16,1-1-44-16,-3-2-73 15,4 0-19-15,-8-1-50 16,8 1-93-16,15 1 78 0</inkml:trace>
  <inkml:trace contextRef="#ctx0" brushRef="#br0" timeOffset="-59555.04">6219 15192 1328 0,'1'4'605'15,"0"7"-281"-15,0 14-92 16,-1 9-14-16,0 18-77 16,0 4-46-16,4 6-48 15,3-3-12-15,8-9-17 16,3-8-9-16,7-18-26 15,2-12-54-15,-1-19-170 16,-1-8-132-16,-17-12 217 16</inkml:trace>
  <inkml:trace contextRef="#ctx0" brushRef="#br0" timeOffset="-59389.54">6103 15414 1309 0,'-1'-1'575'0,"4"1"-268"15,14 4-158-15,5 1-8 16,6 3-62-16,4 2-35 16,2-8-27-16,4-1-2 15,1-8-101-15,2-5-83 16,-9-4 105-16</inkml:trace>
  <inkml:trace contextRef="#ctx0" brushRef="#br0" timeOffset="-58811.88">6495 15154 1231 0,'7'18'597'0,"0"9"-187"15,-2 5-83 1,-3-17-66-16,0 2-53 0,0 62-84 16,3 2-23-16,-3-4-43 15,1-34-17-15,5-19-24 16,-7-10-6-16,2-8-8 15,1-4-8-15,-4-5-27 16,-2-4-13-16,1-9-10 16,-6-5 4-16,3 0 26 15,2 1 13-15,0 6 9 0,4 7-1 16,4 1 2 0,6 4 1-16,7 3 3 0,2 3 2 15,10 7 9-15,3 2 3 16,7-2 0-16,9-2-1 15,5-10-8-15,7-4-2 16,-8-10-2-16,-9-4 0 16,-12-4-1-16,-16-3 0 15,-12 1 4-15,-5 4 2 16,-10 5 3-16,0 4 3 0,-5 5-2 16,-2 5-3-16,3 9 5 15,0 6 2-15,6 12 9 16,0 3 7-16,3 4 0 15,5 1-3-15,6-8-8 16,4-4-5-16,5-11-9 16,-5-9-1-16,7-6-1 15,1-4-2-15,-6-5-1 16,3 2 1-16,-7 0-1 16,3 2 0-16,3 8-1 15,-3 3 1-15,1 10-1 16,1 4 9-16,-5-1-90 15,0-2-74-15,-1-7-183 16,1-7 188-16</inkml:trace>
  <inkml:trace contextRef="#ctx0" brushRef="#br0" timeOffset="-58627.27">7232 15195 1063 0,'9'24'653'0,"2"4"-15"0,-2 15-334 15,2 10-25 1,0 9-124-16,4 2-55 0,8-10-62 16,3-8-14-16,7-25-55 15,3-15-57-15,1-24-139 16,-5-9-86-16,-2-9 184 16</inkml:trace>
  <inkml:trace contextRef="#ctx0" brushRef="#br0" timeOffset="-58445.83">7156 15355 1829 0,'7'0'714'0,"14"2"-526"16,5 3-30-16,11-2-61 16,7-2-51-16,9-3-113 15,5-6-86-15,15-1 95 0</inkml:trace>
  <inkml:trace contextRef="#ctx0" brushRef="#br0" timeOffset="-58175.19">8080 15327 1861 0,'4'5'740'0,"4"7"-496"16,0 5-16-16,-1 10-58 15,3 5-57-15,-2 3-73 16,3-5-15-16,4-7-31 15,-2-10-69-15,-2-16-169 16,-5-9-110-16,-9-12 196 16</inkml:trace>
  <inkml:trace contextRef="#ctx0" brushRef="#br0" timeOffset="-57998.61">7957 15176 1366 0,'4'0'610'0,"4"1"-248"15,2 5-124 17,-5-4-74-32,-3-1-48 0,2 1-67 0,-2-2-86 0,26 9 335 15,58 11-233-15</inkml:trace>
  <inkml:trace contextRef="#ctx0" brushRef="#br0" timeOffset="-57824.01">8387 15129 1628 0,'1'36'701'15,"-4"14"-321"-15,-2 3-145 16,5 5-66-16,6-2-47 0,7-6-81 16,5-5-21-16,2-12-15 15,4-9-18-15,2-16-122 16,-1-9-80-16,3-13 124 15</inkml:trace>
  <inkml:trace contextRef="#ctx0" brushRef="#br0" timeOffset="-57654.61">8252 15312 1697 0,'8'7'701'0,"8"-1"-461"15,5 0-21-15,8 0-96 16,6-2-58-16,3-1-83 16,-3-4-91-16,0-4 73 0</inkml:trace>
  <inkml:trace contextRef="#ctx0" brushRef="#br0" timeOffset="-57191.19">8688 15427 1244 0,'11'11'617'0,"4"-2"-213"0,6-8-171 16,1-3-19-16,1-13-104 15,0-3-42-15,-3-7-45 16,-6-1-6-16,-11 3-5 16,-3 4 1-16,-14 1 0 15,-2 4 6-15,-5 8 8 16,-4 6 7-16,2 10 12 15,2 0-4-15,6 4-9 16,4 0-8-16,8 1-14 16,4 5-2-16,9-2-3 15,6 0-1-15,6-7-2 16,2-5-1-16,4-5-2 16,4-1-1-16,1-6-2 15,3-2-3-15,-8-1 0 16,-5 4-1-16,-5 5 1 15,-3 5 3-15,-2 12 3 0,0 1 2 16,-6 9 4-16,-3-2 3 16,-3-5 1-16,-4-6-1 15,3-10 3-15,-2-4 3 16,-1-10 2-16,3-4-1 16,-6-9-4-16,0-9-8 15,6-1-11-15,3 0-37 16,11 4-113-16,7 5-73 0,2 8 130 15</inkml:trace>
  <inkml:trace contextRef="#ctx0" brushRef="#br0" timeOffset="-56821.91">9460 15395 1138 0,'14'5'567'16,"-6"-5"-219"-16,0-4-84 15,-3-3-25-15,-6-10-106 16,-2 0-39-16,-10-4-68 16,3 5-10-16,-6 5-3 15,3 5-2-15,1 7 8 16,-5 6 6-16,4 10 19 16,-4 4 8-16,6 8 13 0,5-1-1 15,7-3-6-15,7-2-7 16,9-9-21-16,-2-6-8 15,5-9-12-15,0-7-1 16,-4-5 0-16,3 0 0 16,-8-1-2-16,-3 0 0 15,0 4-2-15,4 2-1 16,-1 7-2-16,0 0 0 16,1 5-1-16,-7 3 1 0,0 4 0 15,-1 2 2-15,-3 0-85 16,3-2-84-16,2-7-132 15,6-4 159-15</inkml:trace>
  <inkml:trace contextRef="#ctx0" brushRef="#br0" timeOffset="-56631.71">9783 15028 1471 0,'16'26'697'0,"3"29"-232"15,0 9-128-15,1 8-91 16,8 4-76-16,-5-12-111 16,4-6-29-16,-4-17-30 15,-3-15-53-15,-1-24-146 0,-9-6-82 16,3-15 154-16</inkml:trace>
  <inkml:trace contextRef="#ctx0" brushRef="#br0" timeOffset="-56333.09">9658 15274 1371 0,'13'7'668'0,"4"0"-280"0,8-2-106 16,5 6-36-16,10-6-109 16,7 0-45-16,0-1-60 15,-5-6-16-15,-6-3-9 16,-5-2-2-16,-5 2-2 15,3-2-1-15,-11 11-1 16,-4 1 0-16,-6 7 0 16,-4 5 0-16,1 2 1 15,-1 4 0-15,-1-1 2 16,3 1-1-16,-4-10 0 16,-2-3-34-16,-6-8-94 15,-1-2-72-15,2-4 108 16</inkml:trace>
  <inkml:trace contextRef="#ctx0" brushRef="#br0" timeOffset="-55665.88">10010 15131 1085 0,'0'10'518'16,"18"-6"-139"-16,-5-1-126 15,4 1-77-15,6 2-48 16,-6-2-96-16,5 0-41 15,2-1-88-15,0 0-43 0,3-1-82 16,-3 1 14-16,-7 8 80 16,-2-1 45-16,-12 10 145 15,-3 3 47-15,-1 2 66 16,0 0 22-16,4-2-15 16,5 0-16-16,5-4-35 15,3-1-22-15,2-6-46 16,2-1-21-16,1-5-31 15,-5-6-5-15,-3-8-24 16,-2-3-24-16,-9-6-17 16,-6-2 2-16,-18 3 25 15,-11-4 23-15,-9 7 18 16,3 4 7-16,8 7 29 16,8 2 8-16,13 1-1 15,9 2-8-15,11-3-32 0,8-3-10 16,14-4-2-16,10-6 0 15,8-5-2-15,-3-2 2 16,-2 7 0-16,-6 6 0 16,-12 15 4-16,3 6 2 15,-13 10 22-15,0 6 18 16,-10-6 13-16,-5-3 1 16,-2-9-18-16,-2-8-16 15,1-3-15-15,1-2-4 0,0 0-7 16,0 0-4-16,2-4-2 15,-1-12 2-15,40-25 4 16,-28 33 1-16,0 4 3 16,0 5 0-16,3 5 6 15,-2 3 11-15,-1 7 29 16,-1 0 10-16,-5 5 2 16,-1 0-11-16,-4-2-33 15,-2-2-81-15,3-8-33 16,1 3 52-16</inkml:trace>
  <inkml:trace contextRef="#ctx0" brushRef="#br0" timeOffset="-54924.73">12486 15437 1001 0,'1'-14'507'16,"-1"-8"-175"-16,-2-7-105 15,-3 8-28 1,-1 2-54-16,-4-20-22 0,-4-1-27 15,-2 4-12-15,-1 8-13 16,-2 5-1-16,-3 9-17 0,-2 5-5 16,-2 14-8-16,4 6-7 15,0 12-8-15,2 5 4 16,7 7 0-16,6-1-1 16,9-1-4-16,7-3-7 15,5-10-6-15,5-1-2 16,6-1-3-16,-2-8-3 15,9-3 0-15,-10-7-1 16,3-9 0-16,3 3 1 0,-13-7 0 16,4 3-1-16,-12 2 3 15,-8-2 0-15,1 10-1 16,-3-1 3-16,3 4 15 16,0-3 5-16,0 0 15 15,5 21-2-15,8 33-12 16,-13-31-8-16,5-7-12 15,-2 1-48-15,2-10-146 16,-1-2-76-16,8-1 138 16</inkml:trace>
  <inkml:trace contextRef="#ctx0" brushRef="#br0" timeOffset="-54597.03">12632 15359 1190 0,'-1'0'605'16,"9"8"-111"-16,0 1-129 16,1 3-96-16,-2 6-41 15,-3 5-98-15,0 3-36 16,-3 6-42-16,2-1-12 16,-2-6-22-16,1-2-8 0,1-10-3 15,3 0-2 1,2-5-1-16,2 0 1 0,6-5 1 15,0-1 1-15,4-3 6 16,3-2 2-16,13 2 3 16,-2-4-1-16,-5 3-6 15,2 0-1-15,-14 1-6 16,0 0 2-16,-1 2-64 16,-9 0-84-16,-3-1-139 15,7-2 159-15</inkml:trace>
  <inkml:trace contextRef="#ctx0" brushRef="#br0" timeOffset="-54247.9">13122 15282 1131 0,'-16'18'582'0,"11"-14"-136"15,5 0-118-15,12-2-102 16,8 1-33-16,18 2-65 15,5-1-28-15,14-2-49 16,3-2-16-16,-11-2-21 16,-5-1-2-16,-21 0-111 15,-6 2-77-15,-13-1-189 16,0 3 203-16</inkml:trace>
  <inkml:trace contextRef="#ctx0" brushRef="#br0" timeOffset="-54044.25">13273 15138 1330 0,'4'4'579'0,"6"7"-276"0,1 5-26 15,1 13-34-15,-4 6-39 16,1 9-74-16,0 4-29 16,0-3-49-16,4-1-19 15,3-13-15-15,3-11-45 16,0-10-147-16,0-7-90 15,-3-3 142-15</inkml:trace>
  <inkml:trace contextRef="#ctx0" brushRef="#br0" timeOffset="-53579.29">13974 15296 1569 0,'0'0'642'0,"0"-5"-392"16,-1-4-26-16,-1-9-49 16,1-4-61-16,-3-9-75 15,2 1-8-15,-7-2 4 16,-5 5 2-16,-5 9 3 15,-10 8 0-15,0 17-1 0,-2 7-3 16,4 13-7-16,4 6 0 16,7 4-15-16,4 4-4 15,12-3-4-15,1-4-2 16,11-4 1-16,4-9-1 16,9-7-1-16,7-5 0 15,5-13-3-15,-3-9 0 16,-5-14 0-16,-4-3 0 15,-6 3 3-15,-1 4-1 0,-8 15 1 16,0 7 0-16,-7 9 15 16,2 7 12-16,-3 4 21 15,0 3 6-15,-2-3-12 16,-4 1-11-16,4-8-18 16,0-1-16-16,2 1-111 15,4 0-66-15,2 3-160 16,1-4 188-16</inkml:trace>
  <inkml:trace contextRef="#ctx0" brushRef="#br0" timeOffset="-53342.46">14200 15286 1560 0,'4'22'733'0,"4"7"-320"15,1 7-156-15,-1 9-27 16,1 7-99-16,-1-2-38 16,3-2-45-16,2-7-10 15,-1-13-19-15,0-6-5 0,-5-14-77 16,-5-6-53 0,-7-12-121-16,-2-8-75 0,-3-8-102 15,0-5-92 1,-1-8 332-16</inkml:trace>
  <inkml:trace contextRef="#ctx0" brushRef="#br0" timeOffset="-52992.99">14220 15345 804 0,'1'-9'516'0,"10"6"41"15,2-2-193-15,11 7-104 16,4-1-30-16,10 1-60 16,-1 3-34-16,-2-1-47 15,-3 3-15-15,-15 4-24 16,3-2-9-16,-14 2-22 15,-1-3-5-15,-9 3-2 16,-4 1 1-16,-9 3-1 16,0 2-3-16,6-3-3 0,-3-3-1 15,7-4-1-15,3-1 0 16,1-2 3-16,8 0 0 16,11 4 12-1,-8-1 8-15,9 4 11 0,-3 0 4 16,3 2-7-16,5 2-5 15,3-1-12-15,5 2-3 16,-5-2-5-16,4 1-3 16,-8-4 3-16,-3-4-55 15,-3-7-188-15,-2-6-111 0,-3-8 184 16</inkml:trace>
  <inkml:trace contextRef="#ctx0" brushRef="#br0" timeOffset="-50619">15008 15247 1318 0,'0'3'536'0,"7"-2"-314"16,5-1-41-16,8 0-20 16,1-1-42-16,12 1-61 15,-2-1-21-15,0-3-22 16,0 2-23-16,-9-1-115 0,-6 3-93 16,-12 4 125-16</inkml:trace>
  <inkml:trace contextRef="#ctx0" brushRef="#br0" timeOffset="-50446.82">15035 15439 1039 0,'-7'-3'509'0,"7"1"-123"15,4 2-96-15,7-4-45 16,1 0-25-16,11 1-75 16,-2-5-30-16,1 1-53 15,2 1-26-15,-4 4-64 16,-2-1-82-16,-1 6-152 15,-3 3 158-15</inkml:trace>
  <inkml:trace contextRef="#ctx0" brushRef="#br0" timeOffset="-49745.8">15754 15390 713 0,'46'5'479'0,"-39"-12"11"15,1-4-169-15,1 1-15 16,-6-8-87-16,0 2-45 16,-6-9-66-16,-7-3-18 15,-10 0-29-15,-5-4-12 16,-8 3-22-16,-1 6-8 16,-2 7-7-16,2 11-2 0,5 11-2 15,0 10-2 1,7 15 1-16,3 5 0 0,9 7 1 15,11-18 1 1,0 2 0-16,13 15 0 0,11 0-1 16,5-16 0-16,0-14-1 15,-2-11-2-15,3-6-2 16,0-4 0-16,0-11-1 16,-1 4 1-16,-5-2-1 15,-4 2 1-15,-7 11 1 16,-6-3-3-16,-4 8 12 15,0 4 8-15,1 4 15 16,1 4 8-16,2 1-3 16,-4 1-7-16,-2 2-14 15,4-1-4-15,-4-3-12 16,-2-2-60-16,5-5-180 16,-8-2-30-16,3-1 127 0</inkml:trace>
  <inkml:trace contextRef="#ctx0" brushRef="#br0" timeOffset="-49564.33">15998 15439 1335 0,'6'25'682'0,"6"6"-248"0,-4 6-146 16,4 3-40-16,1-4-124 15,-2-7-45-15,0-6-42 16,-5-10-56-16,-3-13-183 15,-1-5-42-15,5-21 116 16</inkml:trace>
  <inkml:trace contextRef="#ctx0" brushRef="#br0" timeOffset="-49399.62">15986 15309 1083 0,'0'-2'684'16,"10"2"32"-16,2 0-406 15,0 0-27-15,-3 2-112 16,0-1-52-16,2 1-57 16,-2 0-81-16,1 7 186 0,8 12-131 15</inkml:trace>
  <inkml:trace contextRef="#ctx0" brushRef="#br0" timeOffset="-42918.31">16542 15304 805 0,'-91'11'465'0,"91"-8"-9"16,1 0-139-16,0-3-99 15,-1 0-31-15,0-1-58 16,0 1-24-16,0 0-26 16,1 0-3-1,28 0-22-15,35 1-12 0,-18-4-17 0,-7-1-9 16,-6 1-8-16,-6-1-2 15,-11 0-81-15,-4-6-51 16,-15 9-155-16,-8 0-127 16,-4 0 263-16</inkml:trace>
  <inkml:trace contextRef="#ctx0" brushRef="#br0" timeOffset="-42716.52">16581 15139 990 0,'0'4'529'0,"1"4"-168"0,2 7-84 16,-2 5-35-16,-1 10-77 16,0-1-36-16,-2 5-52 15,0-1-19-15,4-6-33 16,2 0-10-16,2-10-67 16,3 0-74-16,-2-10-199 15,-1 3 198-15</inkml:trace>
  <inkml:trace contextRef="#ctx0" brushRef="#br0" timeOffset="-42246.88">17124 15241 1182 0,'-4'-8'529'16,"3"-7"-192"-16,-3-5-82 16,-5-3-42-16,-3 0-33 15,-5 0-74-15,0 2-24 16,-2 8-25-16,-5 6-7 0,3 9-16 16,-2 8-9-16,6 14-11 15,6 7-4-15,2 8-5 16,7-2-2-16,6-6-2 15,3-3 0-15,5-10-1 16,9-1 0-16,-4-12-2 16,3-5 0-16,4-5 0 15,-6-6 2-15,0-2 0 16,1-2 1-16,-6 3 2 16,-3 1-1-16,-5 10 2 15,1 1 1-15,-4 3 2 16,-2-3 2-16,0 0 11 15,0 0 5-15,0 14 5 16,0 5-1-16,1 27-11 16,0-26-8-16,3-1-17 15,2-2-58-15,-3-5-155 0,3-4-110 16,2 3 185-16</inkml:trace>
  <inkml:trace contextRef="#ctx0" brushRef="#br0" timeOffset="-42022.25">17282 15280 1231 0,'16'19'572'0,"-1"-8"-194"16,-2 11-83-16,-2 4-61 16,1 6-43-16,-1 8-85 15,0-4-26-15,-8 3-34 16,-1-3-14-16,0-7-18 15,0-6-17-15,-1-11-103 16,-2-7-57-16,-8-12-124 16,0-5-59-16,-6-12-93 15,-2-3-95-15,-1-7 348 16</inkml:trace>
  <inkml:trace contextRef="#ctx0" brushRef="#br0" timeOffset="-41659.79">17261 15315 617 0,'8'-17'403'0,"7"9"50"15,4 0-83-15,7 5-93 0,4 2-34 16,-1 0-80-16,-4 1-28 16,4 0-31-16,-7 3-12 15,-1 5-24-15,1 3-12 16,-13 4-17-16,-4 2-3 16,-13 2-6-16,-6 0-3 15,-5 1-6-15,0-2-2 16,2-5-6-16,5-3 1 0,5-4 5 15,-1-2 1-15,6-1 2 16,2 2-3-16,-2 0-6 16,2-5 0-16,0 0 3 15,0 0 1-15,11 6 4 16,3 7 2-16,30 31-4 16,-25-28 2-16,2-2-4 15,-1 1-3-15,-4-4-4 16,-3-2-2-16,-5-3 4 15,-4-2-27-15,-4-3-133 16,-3-1-77-16,3-1 121 16</inkml:trace>
  <inkml:trace contextRef="#ctx0" brushRef="#br0" timeOffset="-40383.16">18022 15204 1283 0,'-5'1'555'0,"4"0"-301"16,1 0-32-16,0-1-56 16,0 0-29-1,0 0-41-15,15 5-5 0,43 21-27 16,-25-18-12-16,1-2-20 15,1 1-6-15,3 2-10 16,3 0-5-16,-5 4-1 16,-4-1-1-16,-12-2 0 15,-7 1 6-15,-15 0 23 16,-4 1 10-16,-21 2 11 16,-6 3 0-16,-5 2-17 15,-1-2-9-15,8 0-12 16,5-2-4-16,10-6-10 0,2-1 2 15,8-8-84-15,3 0-65 16,3-9-103-16,5-4 125 16</inkml:trace>
  <inkml:trace contextRef="#ctx0" brushRef="#br0" timeOffset="-37871.11">18907 15321 914 0,'15'15'419'16,"2"2"-160"-16,-16-17-26 0,8 0-14 15,-6-6-33-15,0-4-53 16,5-3-15-16,-7-11-23 16,-1 2-10-16,-7-3-7 15,-5 1-5-15,-2 4-9 16,-2 0-8-16,-7 8-16 16,1 6-5-16,-12 11-8 15,-1 7-1-15,10 10-3 16,-2 6-1-16,16 6-2 0,6 1 0 15,7-1-2-15,8-3-3 16,11-6-2-16,4 1-4 16,4-9-3-16,2-3-2 15,-5-11-2-15,1-7-2 16,-9-9 0-16,-1-4 0 16,-7-6-1-16,-2 2 1 15,-2 4 1-15,-4 3 2 16,6 11 1-16,-5 2 0 0,2 5 7 15,0 7 6-15,-4 6 18 16,4 6 6-16,2 3 3 16,-3-2-5-16,3 0-18 15,-3-8 2-15,-3-4-122 16,7-1-94-16,-7-7-337 16,10 1 316-16</inkml:trace>
  <inkml:trace contextRef="#ctx0" brushRef="#br0" timeOffset="-37685.63">19196 15447 1410 0,'7'12'634'0,"-1"10"-271"16,1 4-69-16,-5 2-64 0,-1 0-61 15,-1-4-95-15,1-4-28 16,-1-6-62-16,-1-5-85 15,-1-11-196-15,0-5 188 16</inkml:trace>
  <inkml:trace contextRef="#ctx0" brushRef="#br0" timeOffset="-37531.93">19084 15238 1331 0,'6'8'664'0,"6"-1"-238"0,5-1-133 15,2 3-34-15,0-1-116 16,2 2-50-16,2-4-106 16,0 0-102-16,-1 1 78 15</inkml:trace>
  <inkml:trace contextRef="#ctx0" brushRef="#br0" timeOffset="-35865.88">19593 15415 793 0,'-44'-6'410'16,"39"9"-76"-16,4-3-45 0,-2 0-28 16,3 0-28-1,0 0-68-15,0-1-21 0,0-1-31 16,0 1-17-16,6 0-16 16,17 1-6-16,30 5-16 15,-22-5-7-15,7 0-13 16,1-3-8-16,5 0-14 15,-8-1-5-15,-7-1-3 16,-18 4-3 0,1 0-15-16,-8-3-34 0,-5 6-101 15,-10 1-61-15,-16 0-154 16,-1 1-398-16,2 5 522 16</inkml:trace>
  <inkml:trace contextRef="#ctx0" brushRef="#br0" timeOffset="-35614.93">19658 15240 618 0,'0'4'428'16,"5"-4"89"-16,1 0-166 16,1 3-94-16,-2 3-33 15,-1 7-62-15,2 5-18 0,-4 10-25 16,0-2-9-16,-2 10-28 15,2 3-14-15,2-4-24 16,1 1-14-16,1-9-17 16,-2-6-6-16,-1-8-13 15,1-5-35-15,-3-6-97 16,0-2-70-16,-1-3-375 16,-1 2 380-16</inkml:trace>
  <inkml:trace contextRef="#ctx0" brushRef="#br0" timeOffset="-34734.64">20248 15334 808 0,'40'31'454'15,"-25"-28"-125"-15,-4-6-54 16,-1-2-21-16,-4-9-71 15,-4 0-30-15,1-7-45 16,-3 1-19-16,-9-4-36 16,-5-1-11-16,-5 5-15 15,-3 2-4-15,0 6-1 16,1 3-3-16,2 7-1 16,0 3 0-16,1 10-3 15,-1 3-2-15,2 10 1 16,4 4 3-16,6 4 5 15,2 1 4-15,9-6 2 16,4-1-1-16,9-8-5 0,5 1-5 16,7-9-7-16,1-7-2 15,3-7-4-15,-1-8-1 16,-7-8 1-16,0 3-1 16,-9-2 0-16,-13 10 2 15,2 1 0-15,3 3 2 16,-7-4 4-16,-1 9 1 15,1 8 11-15,-1-1 7 0,4 10 10 16,-1 4 5-16,3-2-4 16,-2 2-7-16,0-3-14 15,1-1-1-15,-2-5-100 16,2-4-74-16,-5-3-188 16,3-1 164-16,-5 2 76 15</inkml:trace>
  <inkml:trace contextRef="#ctx0" brushRef="#br0" timeOffset="-34446.12">20553 15400 1446 0,'4'8'631'0,"4"9"-309"16,-4 3-29-16,4 10-61 15,-2 5-37-15,1 9-68 0,-1 2-19 16,-1 0-28-16,1-1-16 16,3-2-21-16,-1-3-8 15,-2-13-14-15,-4 0-5 16,-5-14-4-16,-8-5 0 16,-8-7-24-16,-9-9-48 15,-2-13-160-15,-2-6-80 0,5-26 169 16</inkml:trace>
  <inkml:trace contextRef="#ctx0" brushRef="#br0" timeOffset="-34285.98">20629 15113 1793 0,'24'1'742'0,"-1"2"-473"16,-1-1-38-16,-5 3-110 15,-5 0-49-15,-5 0-43 16,-3-3-64-16,-1 1-167 16,-3 1 411-16,-1-4-226 15</inkml:trace>
  <inkml:trace contextRef="#ctx0" brushRef="#br0" timeOffset="-7650.12">21180 15339 1024 0,'-4'0'480'0,"2"0"-176"16,1 0-48-16,0 0-74 16,0 0-46-16,0 0-63 15,0 0-11-15,1 0-7 16,25 4 1-16,42 2-17 15,-24-1-11-15,-1-2-14 16,-6-3-5-16,-10 2-4 0,-10-2-18 16,-8 1-107-16,-3 5-96 15,-8 9 128-15</inkml:trace>
  <inkml:trace contextRef="#ctx0" brushRef="#br0" timeOffset="-7458.49">21139 15517 1175 0,'-8'3'504'0,"13"-1"-205"16,8 0-70-16,19-3-22 15,10-1-10-15,12-3-67 16,7-6-32-16,-7 1-40 16,1 0-18-16,-9 5-21 15,-9 1-5-15,-8 5-106 16,-11 2-90-16,-11 3 113 15</inkml:trace>
  <inkml:trace contextRef="#ctx0" brushRef="#br0" timeOffset="-6737.76">21839 15081 1217 0,'7'-4'510'0,"0"5"-279"16,0 6-14-16,5 19-11 15,-2 8-24-15,-3 13-32 16,3 7-21-16,-3 5-39 16,-4-3-22-16,-1-3-35 15,-2-2-12-15,-2-10-9 16,7-3-2-16,-5-13-2 16,4-9-1-16,-3-11 5 0,-11-5 1 15,2-8-2-15,-6-7-2 16,13-11-12-16,-2-5-7 15,1-9-11-15,4 19 0 16,1 1 5-16,4-10 3 16,8 8 11-16,6 13 1 15,1 9 1-15,1 1 2 16,9 11 4-16,-1 6 3 0,0 6 9 16,-2 7 5-1,-8 1 9-15,-5-1 6 0,-16-1 13 16,-5 1 8-16,-17-5 16 15,-7 4-1-15,-11-8-14 16,1-5-11-16,3-7-25 16,3-9-9-16,13-7-14 15,5-4-28-15,8-5-96 16,7 0-57-16,8 5-150 16,1 1 206-16,9 0 49 15</inkml:trace>
  <inkml:trace contextRef="#ctx0" brushRef="#br0" timeOffset="7099.2">29768 16103 712 0,'32'29'395'15,"-32"-28"-51"-15,0 0-35 16,0 3-44-16,-1-4-39 16,0 0-61-16,0 0-14 15,0 0-23-15,0 0-13 16,-5 8-22-16,-13-2-15 0,-35 21-19 15,26-25-7-15,-5-4-11 16,-1-3-3-16,1-2-7 16,1-3-3-16,2-1-9 15,2 0-2-15,2-5-8 16,5 0-4-16,2-2-4 16,1-1-3-16,2 1-21 15,-4 0-21-15,-2 3-50 16,8 3-25-16,1 6-39 15,7 0-19-15,6 3-38 16,-7 1-40-16,6 2-160 16,1 0 260-16</inkml:trace>
  <inkml:trace contextRef="#ctx0" brushRef="#br0" timeOffset="7441.31">29432 15879 762 0,'5'-7'453'0,"-5"0"-101"16,2 5-56-16,2 2-26 15,-5 0-65-15,0 0-28 0,0 0-56 16,0 0-24-16,-13 2-43 16,-9 13-16-16,-32 26-16 15,25-27-6-15,-4 2-7 16,7-2-3-16,3-1-2 15,6 0 0-15,10-1-1 16,1 0-1-16,8 4 3 16,2 3 5-16,12 6 11 15,5 4 6-15,11-1 7 16,0 1 0-16,-2-6-4 16,-8-6-3-16,-9-5-7 15,-3-2-4-15,-4-3-5 16,-1-4 2-16,-2-1-98 15,-2-3-66-15,-1 0-182 16,0 0 185-16</inkml:trace>
  <inkml:trace contextRef="#ctx0" brushRef="#br0" timeOffset="23300.38">29281 16009 391 0,'0'0'257'0,"0"0"-15"15,0 0-70-15,0 0-25 16,0 0-31-16,0 0-14 16,1 0-24-16,-1 0-11 0,0 0-17 15,0 0-3-15,0 0-4 16,0 0 0-16,0 0 9 15,0 0 7-15,0 0 11 16,0 0-3-16,0-1-11 16,0 0-9-16,0 0-21 15,0 1-6-15,0-1-8 16,0 1-3-16,0 0-3 16,0 0-1-16,0 0 1 15,0 0 1-15,0 0 3 16,0 0 4-16,0 0 9 15,0 0 3-15,0 0 6 16,0 0-1-16,0 0-10 16,0 0-5-16,0 0-10 15,0 0-3-15,0 0-1 16,0 0-1-16,0 0 2 0,0 0 0 16,0 0 0-1,0 0 1-15,0 0-3 0,0 0 1 16,0 0 0-16,0 0-1 15,0 0 1-15,0 0-1 16,-1 6 0-16,0-1 0 0,0 2-1 16,-1-2 2-16,0 1-2 15,-1-2 2-15,0 1-1 16,1 0 1-16,-2 1 0 16,0-1 0-16,0 0 0 15,1-1 3-15,0-2 7 16,1 0 4-16,-3 0 3 15,-2 2-1-15,1 1-5 16,-3-1-3-16,-2 3-3 16,-26 26 0-16,25-29 4 15,2 3 3-15,-1-4 13 16,1 0 8-16,-2 2 9 16,0-3 3-16,-2 1 0 15,-2-3 0-15,-2 0-2 16,-1 0-1-16,2-2-9 15,-6-1-3-15,4-1 0 16,-2 0-1-16,1-5 4 0,3 3-1 16,-3-4-9-1,3 1-2-15,-1 0-5 0,2 0-2 16,6 2-1-16,1-1 0 16,5 3-2-16,4 0-1 15,-1 2-3-15,1 2-3 16,0 0-1-16,0 0-2 15,0 0-3-15,0-1 0 16,0 1-5-16,0 0-7 0,-1 0-38 16,0 0-18-16,-1 0-39 15,1 0-24-15,0 0-30 16,0 0-21-16,0 0-51 16,0 0-30-16,0-1-165 15,0 1 269-15</inkml:trace>
  <inkml:trace contextRef="#ctx0" brushRef="#br0" timeOffset="23693.84">28850 15970 343 0,'32'-28'269'16,"-28"27"9"-16,-3-2-31 15,1 1-16-15,-2 1-30 16,0 0-11-16,0 1-19 0,0 0-6 15,0 0-38-15,0 0-23 16,0 0-45-16,-1 0-24 16,-2 0-20-16,-17 1-3 15,-32 7-4-15,37-2 1 16,-5 2 6-16,0-1 2 16,0 0 5-16,0 0 2 15,6 0 4-15,2 1 2 16,3 0 3-16,5 0-1 15,3 3 0-15,1 4-1 0,5 5 2 16,4 1 1-16,3 4 4 16,3-2 0-16,5-2 2 15,-2-3-2-15,1-2-8 16,0 1-4-16,-7-10-9 16,-2 1-3-16,-3-4-6 15,-7-1-3-15,3-1-18 16,-2 1-62-16,-2-4-166 15,0 0 277-15,0 0-91 16</inkml:trace>
  <inkml:trace contextRef="#ctx0" brushRef="#br0" timeOffset="80778.7">7548 16726 1011 0,'-12'1'499'16,"5"-2"-173"-1,0-1-91-15,7 2-8 0,2 3-79 16,-2-3-43-16,0 0-55 16,22 0-13-16,46-1-9 15,-19-1-3-15,14-4-13 16,1 3-3-16,0-1-4 16,-3 3 0-16,-17 1-75 15,-10 0-60-15,-16 0-384 0,-10 1 334 16</inkml:trace>
  <inkml:trace contextRef="#ctx0" brushRef="#br0" timeOffset="81007.8">7688 16879 1426 0,'4'10'587'15,"8"-2"-367"-15,5-1-4 0,15-3-64 16,4-4-52-16,17-2-62 15,-2-5-11-15,-2-7-11 16,-5-1-5-16,-15-1-74 16,-3 3-64-16,-14 3-189 15,0 4 187-15</inkml:trace>
  <inkml:trace contextRef="#ctx0" brushRef="#br0" timeOffset="81316.96">7763 16576 968 0,'9'4'469'0,"8"2"-117"0,6 2-102 15,10 3-36-15,-1 3-37 16,6 1-68-16,3-1-25 16,4-3-22-16,8 4-4 15,4 6 8-15,-3 3-1 16,-7 11-8-16,-10 2 1 15,-17 5-16-15,-11 1-4 16,-18-2-2-16,-10-1-4 16,-14-6-6-16,-1-6-7 0,-2-3-31 15,1-6-35-15,7-7-113 16,5-2-78-16,15-14 142 16</inkml:trace>
  <inkml:trace contextRef="#ctx0" brushRef="#br0" timeOffset="82217.16">9250 16624 1211 0,'2'-1'563'16,"2"1"-254"-16,-1 0-69 16,-3 0 1-16,0 0-53 15,0 0-33-15,0 11-54 16,1 8-24-16,4 29-37 16,-3-30-12-16,-1-4-13 15,2-2-3-15,-3 1-3 16,0 3-3-16,0 1 1 15,0 5-3-15,2 0-4 16,3 1 4-16,6-3-102 16,3-2-73-16,9-10-129 0,2-6 155 15</inkml:trace>
  <inkml:trace contextRef="#ctx0" brushRef="#br0" timeOffset="82417.23">9168 16724 1268 0,'-12'-5'589'16,"8"2"-190"-16,3 1-117 15,9 2-78-15,4 1-41 16,11 1-87-16,4 1-27 0,7-2-26 16,6 0-8-16,2-3-81 15,-1-3-80-15,-4 0-203 16,-5-6 208-16</inkml:trace>
  <inkml:trace contextRef="#ctx0" brushRef="#br0" timeOffset="82928.71">9549 16520 1241 0,'0'21'657'15,"2"9"-209"-15,-2 12-140 16,1-1-44-16,0 6-123 15,1-1-49-15,4-2-54 0,-3-1-12 16,4-10-14 0,-2-9-4-16,-1-12-8 0,1-7-13 15,-3-6-28-15,-1-4-13 16,-1-8-11-16,3 0 11 16,0-1 26-16,-2 2 15 15,4 7 13-15,2 2 1 16,4 5 10-16,5 5 10 15,6 9 19-15,1-2 5 16,11 2 7-16,4-5-4 0,17-6-14 16,2-7-6-16,-4-19-14 15,-3-7-8-15,-18-9-1 16,-2 3-1-16,-19 6 0 16,-13 14 3-1,0-1 6-15,-13-1 3 0,-8 2-3 16,1 5 9-16,7 12 20 15,8 0 6-15,-1 5 11 16,5 7-10-16,3 6-15 16,-1 7-8-16,6 10-6 15,4-3-3-15,7-1-11 16,0-9-6-16,12-15-115 16,7-5-92-16,8-11 126 15</inkml:trace>
  <inkml:trace contextRef="#ctx0" brushRef="#br0" timeOffset="83337.32">10957 16855 1590 0,'1'-2'630'0,"-3"-6"-431"16,3-4 15-16,-2-9-22 16,-6-4-68-16,1-1-73 15,-3 6-7-15,-10 5-2 16,-4 6-2-16,-7 13 9 16,-3 6 0-16,5 17-2 15,6 10 1-15,7 2-9 16,4 3-3-16,8-4-9 15,3-7-3-15,12-8-11 16,3-9-5-16,10-12-7 16,4-6-1-16,8-17 0 15,-2-4-1-15,-4-7 1 16,-7 0 2-16,-12 11 1 16,-1 8-3-16,-6 14 13 0,3 10 10 15,-3 10 23-15,5 5 12 16,-1 5-5-16,-2 2-11 15,3-8-24-15,-1-3-7 16,3-14-105-16,2-10-83 16,0-15-127-16,-3-15 160 15</inkml:trace>
  <inkml:trace contextRef="#ctx0" brushRef="#br0" timeOffset="83539.76">11133 16570 1514 0,'0'23'684'0,"6"1"-245"16,1 5-134-16,-1 14-66 16,-1 8-52-16,1 7-95 15,1 2-31-15,5-10-29 16,1-6 1-16,7-20-136 16,0-9-81-16,-3-13-169 15,1-3 186-15</inkml:trace>
  <inkml:trace contextRef="#ctx0" brushRef="#br0" timeOffset="83880.33">11416 16968 1361 0,'30'0'612'0,"-9"-10"-247"0,5-7-108 16,-1-9-56-16,2-5-59 15,-9-5-86-15,-6-3-11 16,-14 4-8-16,-14 3-2 15,-11 13 6-15,-4 4 1 16,-1 13 12-16,6 3 4 16,2 8-1-16,6 7-5 0,16 14-20 15,5 10-6-15,11 13-2 16,8 5-4-16,-4 1 10 16,8 0 6-16,7-5 5 15,-3-5 3-15,3-3-7 16,-7-3-9-16,-11-2-12 15,-5-2-2-15,-15-10-3 16,-2-5-10-16,-13-15-77 16,-3-9-70-16,0-15-164 15,2-12-21-15,18-13 193 16</inkml:trace>
  <inkml:trace contextRef="#ctx0" brushRef="#br0" timeOffset="84170.82">11766 16722 1530 0,'0'9'729'0,"-6"5"-290"15,0 11-189-15,-1 3-29 16,5 5-93-16,2-4-34 16,10-3-48-16,4-4-11 15,8-12-10-15,5-6-7 0,5-14-8 16,2-9-2-1,-9-8-2-15,-3-2-1 0,-13 1-1 16,-9-1 0-16,-2 5 3 16,-9 4 1-16,-10 8 4 15,-7 5-1-15,-12 7-2 16,1 1-2-16,4 7-7 16,6 6-4-16,16 3-94 15,7 5-77-15,12 2 145 16,9-6-41-16</inkml:trace>
  <inkml:trace contextRef="#ctx0" brushRef="#br0" timeOffset="84752.31">12806 16625 1457 0,'13'18'624'0,"-1"5"-297"15,4 7-61-15,-4 12-45 16,1 0-52-16,4 0-94 16,0-7-23-16,1-16-24 15,-6-5-12-15,4-15-11 16,0-8-2-16,-5-6-1 15,7-3-2-15,-11-6 0 16,-1 3-1-16,-3 3 0 16,0 0 0-16,1 6 1 15,0 4 0-15,1 3 1 16,2 5 1-16,1 12 4 0,0 1 14 16,7 12 34-16,0 2 18 15,6-3 23-15,2-1-7 16,2-12-30-16,2-8-17 15,2-11-24-15,-4-7-4 16,-4-6-4-16,-4-1-2 16,-9-3-15-16,-4 3-51 15,-5 1-154-15,-4 7-86 0,-3 14 165 16</inkml:trace>
  <inkml:trace contextRef="#ctx0" brushRef="#br0" timeOffset="85041.12">13377 16765 1796 0,'0'13'738'0,"0"5"-455"16,6 1-25-16,4 7-88 16,3-3-57-16,1-7-79 15,4-8-16-15,2-12-14 16,7-6-2-16,5-13-3 15,-7-4-2-15,-5-4-8 16,-7 1-1-16,-17 7-1 0,-7 5-2 16,-14 5 10-16,-5 4 2 15,-5 4 2-15,2-2 1 16,-1 7 1-16,2 0-2 16,7 5-13-16,3-1-11 15,16 7-91-15,6 1-72 16,11 1-155-16,6-7 197 15</inkml:trace>
  <inkml:trace contextRef="#ctx0" brushRef="#br0" timeOffset="85374.59">13664 16669 1207 0,'10'22'574'0,"1"-5"-124"15,-3 2-102-15,-6 6-35 16,1 1-38-16,0-2-119 15,3 2-46-15,7-9-61 16,2-6-20-16,9-12-23 16,7-9-5-16,2-12-10 15,2-4-11-15,-8-4-10 16,-10 6 0-16,-5 10 11 16,-12 1 13-16,-3 13 17 15,1 1 2-15,-5 1 10 16,7-2 3-16,0 5 6 15,-2 20 5-15,3 35-4 16,1-32-4-16,5-6-13 0,7-8-8 16,-7-14-39-16,3-6-79 15,-3-18-182-15,-1-5-177 16,7-11 276-16</inkml:trace>
  <inkml:trace contextRef="#ctx0" brushRef="#br0" timeOffset="85617.5">14032 16505 1644 0,'-4'30'769'15,"2"3"-342"-15,2 10-162 16,-6-1-28-16,4 2-113 16,2 2-52-16,5-5-40 15,3-5-8-15,10-11-15 16,3-9-26-16,4-15-110 15,4-4-74-15,0-11-203 16,1-5-335-16,3 8 494 16</inkml:trace>
  <inkml:trace contextRef="#ctx0" brushRef="#br0" timeOffset="85984">14491 16718 1499 0,'-9'-6'658'0,"3"-3"-324"0,-7-1-24 15,-5 2-97-15,0-2-52 16,-13 7-76-16,0 3-23 16,-2 10-10-16,3 6-5 15,10 8-16-15,10 6-8 16,10-1-11-16,9 0-3 0,14-9-5 16,3-7-2-16,6-13-2 15,-3-10-1-15,-11-13-1 16,4-5-2-1,-6-7-21-15,-1-1-8 0,3-4-4 16,-9-3 0-16,-5 1 23 16,1 3 9-16,-6 12 9 15,-3 8 6-15,-1 16 23 16,-3 9 5-16,5 18 21 16,2 9 13-16,3 13-2 15,6 4 0-15,3 0-12 16,4-3-14-16,6-9-20 15,0-5-5-15,4-13-30 16,2-7-99-16,0-12-80 16,-1-3 110-16</inkml:trace>
  <inkml:trace contextRef="#ctx0" brushRef="#br0" timeOffset="86674.32">15508 16653 1182 0,'0'16'570'16,"7"-10"-124"-16,-1-5-269 15,-2-1 3-15,-4-8-26 16,0-2-30-16,-8-8-55 0,-5 1-19 16,-1 2-14-16,-4 0-3 15,0 13 1-15,3 0 3 16,-1 12 0-16,4 9-2 16,-1 8-5-16,-4 3-6 15,9 1 0-15,0-3 0 16,14-4-5-16,6-1 0 0,8-6-11 15,0-8-4-15,4-9-1 16,4-7-2-16,1-15 1 16,2-3 1-16,-7-9-2 15,-2-4 0-15,-7-6-1 16,-5-7 0-16,-9 0 2 16,-2-2 1-16,-6 6 1 15,-2 10 2-15,-2 13-1 16,1 10 7-16,2 20 12 15,-2 12 5-15,2 18 15 16,4 9 2-16,0 11-7 16,4 1-5-16,11-3-15 15,1-8-7-15,13-9-8 16,3-9-3-16,4-8-25 16,1-5-63-16,1-9-149 15,-1-2-76-15,-7 3 172 0</inkml:trace>
  <inkml:trace contextRef="#ctx0" brushRef="#br0" timeOffset="86971.02">15924 16727 1336 0,'15'3'650'0,"-3"-2"-237"15,3-5-159-15,2-4-28 16,5-10-103-16,0-3-52 0,-2-4-48 15,-5-3-6-15,-14 4-3 16,-3 2 1-16,-13 8 18 16,-3 5 6-16,1 10 11 15,-3 5 5-15,-1 7-8 16,7 6-3-16,-2 7-10 16,3 0-3-16,13 0-9 15,-5 0-4-15,10 0-6 16,3-2-7-16,7-3 7 15,0-7-44-15,13-10-149 16,11-4-86-16,8-6 139 16</inkml:trace>
  <inkml:trace contextRef="#ctx0" brushRef="#br0" timeOffset="87197.89">16416 16544 1239 0,'-4'1'674'0,"-2"0"-161"16,-8 8-201-16,0 2-27 16,-1 6-101-16,-4 3-46 15,3-1-53-15,2-1-17 0,8 0-32 16,4-2-10-16,9-1-15 16,8 5-5-16,6-3-6 15,2-1-2-15,2-2 2 16,-1-6-36-16,3-7-109 15,1-3-76-15,1-11-190 16,-2-6-436-16,0-11 578 16</inkml:trace>
  <inkml:trace contextRef="#ctx0" brushRef="#br0" timeOffset="87476.35">16588 16614 692 0,'0'20'473'16,"3"0"38"-16,2 3-186 15,0-2-20-15,5-2-48 16,-1 0-25-16,-1-6-82 0,0-3-31 16,-4-3-51-16,-4-7-17 15,-3-2-24-15,-6-5-5 16,0-9-8-16,-1 1-11 16,5-8-4-16,3 1 1 15,4 3 0-15,3-1-2 16,3 4-22-16,3 1-38 15,0-2-130-15,4 6-86 16,-1-2 163-16</inkml:trace>
  <inkml:trace contextRef="#ctx0" brushRef="#br0" timeOffset="88018.71">16951 16775 1387 0,'14'-1'605'16,"5"-4"-297"-16,-2-7-144 16,1-1-17-16,0-8-56 15,-5-3-27-15,-3-5-39 16,-5-3-8-16,-5 3-5 16,-8 2-1-16,-5 10 17 15,3 3 11-15,-6 11 18 16,6 5 5-16,4 13-4 15,-6 0-5-15,10 10 1 0,-1 1-3 16,7 2 13 0,10 5 4-16,8-10-8 0,3-3-5 15,12-3-25-15,3-13-15 16,6-4-9-16,4-11-4 16,-3-7-2-16,2-4 0 15,-17-7-19-15,-9 3-5 0,-14 1-1 16,-15 2 1-16,-5 10 22 15,-3 4 6-15,-9 7 5 16,5 4 3-16,-2 8 8 16,-1 3 1-16,10 3 4 15,2 1 1-15,8-2 1 16,1 0 7-16,7-5 8 16,4 1-1-16,2-3-5 15,2-5-9-15,5 0-13 16,0 0-3-16,-2-7-4 15,2 4-2-15,-6-3-2 16,2 1 1-16,-3 4-2 16,2 1 1-16,-5 5-1 15,1 2 6-15,-5-5-33 16,-5 2-100-16,9-7 125 16,8 2-40-16</inkml:trace>
  <inkml:trace contextRef="#ctx0" brushRef="#br0" timeOffset="88558.75">17682 16543 1909 0,'-15'14'756'0,"3"3"-498"16,3-1-34-16,1 1-65 15,5 1-45-15,5-5-61 16,3 0-10-16,10 0-1 15,2-2-1-15,5 3-7 16,2-2-8-16,-1-2-11 16,-3 1-4-16,-8-1-6 15,-5 0 1-15,-8 1 1 16,-6-1 1-16,-9-5 0 16,0 0-5-16,0-5-4 15,0-5-3-15,10 1-7 16,2-4-1-16,7-1-1 15,3 7 0-15,7-3 5 16,3 3 3-16,4 2 4 16,4-4 0-16,4 1 1 15,4-1 1-15,-5-8 0 0,2-4-1 16,1-6 0-16,-3-4-1 16,1-2 0-16,-6-1 1 15,-9 5 0-15,-10 2 2 16,-6 8 5-16,-7 4 2 15,-6 10 4-15,2 3 2 16,2 11 4-16,3 2 1 16,4 6 7-16,0 2 1 0,5 0-2 15,5 6-4-15,9-4-6 16,3-4-7-16,6-5-9 16,4-9-13-16,3-11-163 15,7-5-40-15,-2-22 117 16</inkml:trace>
  <inkml:trace contextRef="#ctx0" brushRef="#br0" timeOffset="89403.54">19025 16231 1219 0,'-4'0'525'16,"16"14"-191"-16,3 6-47 16,-2 24 20-16,-1 13-33 15,-8 17-96-15,-4 8-41 16,-4-9-57-16,2-4-22 16,2-24-37-16,0-13-5 15,1-16-58-15,-1-11-29 0,-9-9-63 16,-1-8-33-16,-12-12 5 15,2-5-3-15,-2-11-3 16,-3-1-3-16,8-12-8 16,3-3 21-16,9 3 62 15,7 1 35-15,9 14 112 16,-2 6 45-16,14 18 68 16,6 8 21-16,7 7-4 15,8 8-9-15,0 4-21 16,-1-1-6-16,-7 7-37 15,-5 0-18-15,-13 1-27 16,-8 2-10-16,-11 1-7 16,-9 1-5-16,-11-1-14 15,-3-1-6-15,-3-3-10 16,-1-4-2-16,5-5-2 0,1-3-2 16,5-6 0-16,3 0-1 15,7 0 1-15,7 0-1 16,11 7 0-16,8 2 6 15,13 3 9-15,8 0 5 16,4 0 5-16,4 1-3 16,-5-2-9-16,-5 1-4 15,-11-3 1-15,-6-2-79 16,-11-7-168-16,11-5-642 16,-11 1 576-16</inkml:trace>
  <inkml:trace contextRef="#ctx0" brushRef="#br0" timeOffset="89929.6">20132 16253 1577 0,'0'1'633'0,"3"7"-307"0,3 9-77 16,-3 18-10-16,0 9-23 15,0 14-100-15,-1 3-38 16,2-6-38-16,3-6-10 15,3-17-22-15,1-9-4 16,-3-14-9-16,-2-6-7 16,-6-5-9-16,0-5-9 15,-7-7-10-15,1-4 3 0,1-1 5 16,5-2 7-16,8 2 13 16,4 1 3-16,8 7 5 15,3 2 4-15,2 10 3 16,3 6 12-16,-1 5 22 15,-5 4 10-15,-7 6 12 16,-10-1 0-16,-10 1-8 16,-4-1-5-16,-16-1-11 15,-2 1-9-15,-2-1-13 16,-2-7-5-16,12-4-14 16,4-6-32-16,10-3-150 15,4-6-97-15,10-7 166 16</inkml:trace>
  <inkml:trace contextRef="#ctx0" brushRef="#br0" timeOffset="90306.26">20480 16580 1276 0,'12'26'657'0,"-3"-1"-194"16,3 5-135-16,1 1-8 15,4-7-99-15,4-5-58 16,4-7-85-16,4-5-27 0,7-9-35 15,4-6-8-15,5-15-8 16,-7-10-7-16,-5-2-5 16,-5 1 0-16,-18 8 4 15,-1 9 5-15,-9 10 7 16,-6 7 2-16,0 8 2 16,-2 9 2-16,1 14 4 15,-2-1 4-15,7 9 18 16,2 0 6-16,7 10 9 15,6 13 2-15,3 5-14 16,-1 2-6-16,3-11-14 16,-9-6-5-16,-5-10-4 15,-3-8-2-15,-24-12 3 16,-3-7-1-16,-14-7-4 16,-9-10-10-16,2-6-25 0,-1-4-37 15,7-19-175-15,10-5-87 16,26-14 191-16</inkml:trace>
  <inkml:trace contextRef="#ctx0" brushRef="#br0" timeOffset="91026.3">21639 16500 1524 0,'-2'12'624'0,"6"-3"-309"16,5-3-80-16,3-2-44 16,5-4-15-16,7-11-87 0,7-6-29 15,8-10-33-15,4-2-9 16,-14 0-10-16,-3 4-1 15,-15 13-7-15,-4 9 1 16,-1 17 24-16,-6 9 11 16,-6 11 32-16,-8 1 8 15,0 4-7-15,1-1-7 16,4 0-18-16,3-5-10 0,4-4-14 16,5-2-4-16,8 2-8 15,3-3-2-15,-1 1-4 16,-2 1 0-16,-5-7 0 15,-2-2 0-15,-4-9-7 16,2-4-6-16,-12-9-13 16,-5-2-1-16,-12-5 8 15,-10-2 5-15,2 0 14 16,1 3 0-16,12 5 6 16,8 1 6-16,12 3 2 15,5 1 6-15,15-1 5 16,7 2 2-16,11-1 10 15,7 3-3-15,-4 1-8 0,-3-2-5 16,-3-1-11 0,-8-2-3-16,1 0-9 0,-5 0-12 15,-7 1-136-15,-2 3-86 16,2 3 139-16</inkml:trace>
  <inkml:trace contextRef="#ctx0" brushRef="#br0" timeOffset="95505.31">7879 17910 921 0,'0'5'480'15,"-4"-4"-115"-15,6 0-150 16,-2-1-12-16,0 0-41 15,19 0-28-15,37 0-44 16,-20-1-12-16,4 0-41 16,5 0-15-16,2-4-10 15,-6 1-3-15,-9-3-4 0,-6 1-14 16,-12 1-96-16,-9 2-69 16,-9 4 101-16</inkml:trace>
  <inkml:trace contextRef="#ctx0" brushRef="#br0" timeOffset="95706.7">7982 18023 1070 0,'6'13'469'0,"3"-8"-184"16,3 0-63-16,11-3-8 16,5-2-45-16,9 0-87 15,2-6-31-15,2-3-31 16,-2-1-7-16,0-2-50 15,-7 0-60-15,-10 1-201 16,-10-4 189-16</inkml:trace>
  <inkml:trace contextRef="#ctx0" brushRef="#br0" timeOffset="95986.05">8225 17712 2516 0,'14'6'46'15,"11"4"2"-15,17 7 41 16,4 6-19-16,-2 2-4 16,-17 5-5-16,-8 6-1 15,-24 10-13-15,-9 1-9 16,-11 1-13-16,-7-3-7 15,3-9-7-15,2-4-3 16,8-15-31-16,2-4-36 0,10-10-122 16,1-2-61-16,5-1 142 15</inkml:trace>
  <inkml:trace contextRef="#ctx0" brushRef="#br0" timeOffset="98790.26">9914 17790 1048 0,'33'-35'459'16,"-28"30"-200"-16,0 0-14 16,-3 5-26-16,-4 2-36 0,2 9-45 15,2 9-15-15,-3 16-16 16,2 8-9-16,-1 12-39 16,-4-1-15-16,12-4-17 15,-1 0-9-15,1-21-11 16,2-6-3-16,-6-13-44 15,-3-7-38-15,-4-4-99 16,0-9-52 0,-1 2-64-16,-8-21-10 0,-1-13-26 15,-10 1-13-15,-1 2 48 16,4 2 49-16,-1 1 204 16,13 0 122-16,9 6 155 15,4 4 34-15,17 2 1 16,1 1-23-16,4 6-31 15,2 1-8-15,-5 7-27 0,4 0-15 16,-3 6-30-16,-4 9-18 16,-5 2-45-16,-2 10-18 15,-8 3-28-15,-7-2-8 16,-8 8-4-16,-3 1-2 16,-9-3-4-16,-2-1-1 15,7-9-2-15,-6-2 0 16,11-6-2-16,6-4 1 0,1-3-8 15,6 0-1-15,-2-1-1 16,0 0 0-16,8 3 9 16,10 3 3-16,32 35 5 15,-27-25 4-15,-4-7 4 16,0 0 1-16,-1 0-1 16,-7-4-3-16,-5 7-4 15,-3-3-24-15,-3-4-110 16,-1-5-79-16,1-8 110 15</inkml:trace>
  <inkml:trace contextRef="#ctx0" brushRef="#br0" timeOffset="100412.57">11082 17878 623 0,'-54'-2'403'0,"50"0"91"15,-1 2-190-15,2 1-63 16,3-1-15-16,0 0-53 16,3 12-26-16,5 17-31 15,6 36-14-15,-2-34-38 16,0-5-16-16,5-9-22 16,-2-3-7-16,-1-6-10 15,0-5-2-15,-4-5-2 16,2-10 1-16,-3-4-2 15,0-8 1-15,0-1-2 16,0 3 0-16,-1 4-1 16,0 3-2-16,-3 12 0 15,0 4 1-15,-1 11 2 16,-1 7 0-16,4 5 15 16,2 2 7-16,4-3 12 0,4-7 11 15,2-3 5-15,-2-9-2 16,2-7-9-16,-5 1-6 15,-1-14-14-15,-2 1-3 16,-4-9-4-16,1-2-2 16,-8 0-49-16,1 6-65 15,-1 7-156-15,-5 6-77 16,3 1 193-16</inkml:trace>
  <inkml:trace contextRef="#ctx0" brushRef="#br0" timeOffset="100762.02">11514 17952 1319 0,'-11'-3'653'16,"2"-2"-261"-16,1 5-119 15,8 6-34-15,-1 3-109 16,3 4-41-16,-1 3-43 15,0 1-11-15,9-2-16 0,-7-4-6 16,12-5-7-16,3-1-3 16,6-5-3-16,6-4 0 15,-10-8-2-15,-3-4-2 16,-12-7-7-16,-5 0-1 16,-7-3 1-16,-5 2 4 15,-6 3 6-15,-3 5 1 16,0 9-7-16,3 0-9 15,-3 7-19-15,3 0-20 16,4 5-56-16,-1 4-23 0,9 6-75 16,9 2-55-16,0 2-154 15,9-4 258-15</inkml:trace>
  <inkml:trace contextRef="#ctx0" brushRef="#br0" timeOffset="101092.13">11734 17876 1372 0,'0'0'600'0,"1"1"-292"16,-1 3-15-16,-1-4-59 16,0 3-46-16,-3 24-80 15,-4 31-25-15,8-31-35 16,1-5-17-16,6-9-20 15,1-7-6-15,2-4-5 0,1-9-2 16,3-9-1-16,2 1 0 16,1-10 0-16,2 4 1 15,-7 0 2-15,-1 1 0 16,-7 5 3-16,0 5 2 16,-2 9-1-16,-1 5 1 15,2 13 5-15,-1 10 5 0,11 9 12 16,2-1 7-16,9-3 0 15,5-9-6-15,-5-6-16 16,-1-3-64-16,-5-16-167 16,-3-8-15-16,8-25 109 15</inkml:trace>
  <inkml:trace contextRef="#ctx0" brushRef="#br0" timeOffset="101534.13">12136 17780 1071 0,'-25'-48'543'0,"23"48"-99"16,-3 6-98-16,4 12-56 16,-2 11-32-16,-4 18-95 15,5 7-41-15,-1 5-63 16,3-3-24-16,7-11-24 16,2-5-5-16,8-17-84 15,-2-5-70-15,4-22-158 16,-2-17 174-16</inkml:trace>
  <inkml:trace contextRef="#ctx0" brushRef="#br0" timeOffset="101976.66">12467 17967 1411 0,'-3'-1'619'0,"-2"-6"-335"0,-5-5-26 16,-3-2-81-16,-5-3-47 15,-11 4-42-15,-5 6-10 16,-3 15-13-16,4 8-4 16,10 14-13-16,2 5-7 0,17 1-14 15,5-1-9-15,12-2-11 16,8-7-5-16,6-11-3 16,3-3-3-16,3-24 0 15,-1-7 2-15,-3-15-13 16,-8-8-12-16,-7-2-14 15,-6-3-3-15,-8 1 10 16,2 1 13-16,-1 10 17 16,-2 8 4-16,4 13 7 15,-7 7 6-15,-1 11 12 16,2 10 12-16,-2 18 18 16,7 10 7-16,4 14 10 15,9-1 1-15,7-4-8 16,3 1-10-16,12-21-21 15,2-4-15-15,1-19-17 16,2-7-66-16,-6-10-172 0,1-1 350 16,-6-21-159-16</inkml:trace>
  <inkml:trace contextRef="#ctx0" brushRef="#br0" timeOffset="102827.98">13294 17868 752 0,'39'7'477'0,"-26"0"-65"0,-3 8-77 16,-6 2-24-1,0-1-91-15,3 20-43 0,-4 5-73 16,4-5-29-16,-1-17-42 16,-4-5-13-16,0-8-4 15,-7-7 0-15,-2-8-2 16,-4-2-2-16,-5-5-14 16,9-3-7-16,3-6-6 15,7-2-1-15,15-8 1 16,3 4 6-16,6 8 5 15,4 4 4-15,-7 14 9 16,0 5 8-16,-1 7 22 16,-8 7 16-16,-5 10 23 15,-3 1 1-15,-7 7-12 16,2-2-13-16,-2-7-25 0,-1-6-10 16,1-11-8-1,0-4-3-15,0-7-6 0,2-3-2 16,4-8-3-16,4-6-6 15,7-4-3-15,1 0-1 16,0 4 2-16,-2 3 3 16,0 10 6-16,-2 4 3 0,1 6 2 15,-1 3 1-15,-4 9 13 16,-2 5 4-16,-2 7 9 16,-4 5 1-16,-1-5-9 15,0-2-5-15,-1-9-36 16,1-4-69-16,0-8-154 15,2-1-85-15,1-6 182 16</inkml:trace>
  <inkml:trace contextRef="#ctx0" brushRef="#br0" timeOffset="103174.7">13874 17894 1254 0,'4'22'652'15,"-1"3"-170"-15,2 6-192 16,-2 0-20-16,11-3-108 16,-4-4-52-16,5-12-60 0,5-3-14 15,-1-18-9-15,7-5-6 16,-3-13-12-16,-6-4-2 16,-6 3 0-16,-13 2 1 15,-15 7 4-15,-2 3 1 16,-4 6 0-16,0 1-2 15,8 9-5-15,-12 5-2 16,1 7-4-16,2 3-1 16,3 5-7-16,15-3 6 0,7 0-84 15,8-3-44-15,8-10-108 16,9-3-75-16,3-7-120 16,-6-4-85-16,0-4 331 15</inkml:trace>
  <inkml:trace contextRef="#ctx0" brushRef="#br0" timeOffset="103375.75">14078 17924 582 0,'16'5'465'16,"-1"6"49"-16,0 6-121 16,0 1-41-16,-1 8-75 15,0-3-29-15,1-1-55 16,4-1-31-16,5-8-55 16,3-5-31-16,8-10-41 15,-4-6-6-15,-1-12-4 16,-4 0-2-16,-14-5-7 0,-2 1-5 15,-9 1 5-15,2 3-18 16,-1 4-127-16,-3 1-79 16,1 5-15-16,-8 3 91 15</inkml:trace>
  <inkml:trace contextRef="#ctx0" brushRef="#br0" timeOffset="103657.8">14516 18066 1324 0,'15'12'621'16,"-3"-8"-281"-16,0-5-113 16,7-8-22-16,-2-14-101 15,-1-6-48-15,-6-11-34 16,-8 2-4-16,-8 4-2 16,-6 7 2-16,-6 14 5 15,-2 9 10-15,0 9 23 16,-1 7 12-16,12 11 11 15,0 4-7-15,9 5-7 16,9 0-3-16,2-2-10 16,11-1-2-16,9-1-21 15,6-13-11-15,9-11-9 16,3-8-82-16,12-22-174 16,5 2 167-16</inkml:trace>
  <inkml:trace contextRef="#ctx0" brushRef="#br0" timeOffset="104025.58">15604 17678 1267 0,'9'3'574'0,"3"16"-244"16,-3 8-3-16,-7 19-56 16,0 13-45-16,-4 13-97 15,2-6-33-15,9-13-54 16,4-12-21-16,7-27-70 16,2-8-47-16,-2-13-137 15,-7-13-80-15,-9-14 193 16</inkml:trace>
  <inkml:trace contextRef="#ctx0" brushRef="#br0" timeOffset="104405.93">15461 17868 1139 0,'2'-4'558'0,"4"4"-161"16,4 0-164-16,11 1-10 15,5 0-61-15,8-1-49 16,10-2-61-16,-5-4-11 15,8-1-23-15,-3 2-6 0,-9 4-6 16,-7 3-1-16,-11 8 0 16,-10 2 7-16,-7 11 22 15,-1 1 10-15,-1 2 15 16,4-2-4-16,9-8-19 16,2-5-8-16,8-9-18 15,0-9-3-15,1-13-2 16,0-6-1-16,-9-6 0 15,-2 3 0-15,-11 1 2 16,-4 4 1-16,-11 4 2 16,-2 4 0-16,-14 3 0 15,-1 1 1-15,-4 10-1 16,-3 2-2-16,11 13-6 16,7 8-4-16,11 6-64 15,10 1-83-15,18-3 96 16</inkml:trace>
  <inkml:trace contextRef="#ctx0" brushRef="#br0" timeOffset="104837.11">16866 17823 1323 0,'53'-6'591'0,"-50"24"-196"15,1 8-88-15,-2 17-17 16,-2 7-30-16,8 12-101 16,3-28-47-1,1 0-36-15,11 20-14 0,6 2-21 0,-11-19 2 16,-17-5-21-16,-3-4-6 15,-13-12-7-15,-5-10-31 16,-6-17-167-16,-3-11-93 16,-8-14-206-16,-5-4 270 15</inkml:trace>
  <inkml:trace contextRef="#ctx0" brushRef="#br0" timeOffset="105056.98">16602 17574 1435 0,'25'0'650'0,"9"0"-285"16,7 1-51-16,-3 4-86 16,4 4-64-16,-3 0-95 15,-5-2-32-15,-10 5-184 16,-9-3 356-16,-6 10-197 16</inkml:trace>
  <inkml:trace contextRef="#ctx0" brushRef="#br0" timeOffset="119281.28">18104 18000 374 0,'-29'27'234'15,"29"-27"5"-15,1-1-112 16,-1-1 4-16,0 1 19 16,0 0 11-16,0 0 29 15,0 0 6-15,0 0-13 16,0 0-14-16,0-1-29 16,0 1-13-16,0 0-26 15,0 0-10-15,0 0-17 16,0 0-6-16,0 0-10 15,0 0-5-15,0 0-5 16,0 0 2-16,0 1 4 16,1 3 3-16,4 25-2 15,3 36-7-15,-8-35-16 16,1-6-8-16,4-11-8 16,0-1-4-16,-2-1-4 0,2-2-2 15,-4-3-1-15,2 2-1 16,-2 1-1-16,1 0 0 15,-1-3 0-15,-1-3 0 16,0-2-26-16,-1-1-15 16,0 0-34-16,0 0-19 15,0 0-7-15,0-1-4 16,0 1-3-16,0 0-5 0,1 0-38 16,0 0-41-16,0 0-124 15,0 0-93-15,0 0 254 16</inkml:trace>
  <inkml:trace contextRef="#ctx0" brushRef="#br0" timeOffset="121054.16">18157 17985 550 0,'-42'35'362'16,"27"-33"11"-16,4-2-149 15,4 0-13-15,4 1-50 16,1 3-28-16,2-4-43 0,0-1-13 16,0 0-19-16,0 0-8 15,0 0-10-15,2-1-5 16,12-7-13-16,33-19-5 15,-24 14-8-15,2 3-1 16,5 1-4-16,-1 6 0 0,-1 4-1 16,0 2 1-16,-4 4 9 15,-6 4 5-15,1 2 13 16,-6 0 6-16,1 5 9 16,-4-6 1-1,1 1 7-15,-4 14 3 0,6 5-2 16,-17-1 3-16,3-3-10 15,6-4-6-15,-1-5-13 16,4-4-8-16,-2-5-10 16,-2-4-2-16,-4-1-24 15,0-1-35-15,0-3-96 16,-1 0-56-16,-1 0-177 16,1 0-290-16,-13 1 449 15</inkml:trace>
  <inkml:trace contextRef="#ctx0" brushRef="#br0" timeOffset="121268.82">18161 18219 1032 0,'-10'0'478'0,"7"1"-193"0,3 0-18 16,5 4-42-16,-5-5-22 16,0 0-45-16,2 1-19 15,15 7-34-15,34 13-17 16,-22-21-26-16,15-1-14 0,-4-2-22 15,-1-4-8-15,-5-2-9 16,-16 3-1-16,-10 0-36 16,0 2-48-16,-14 4-165 15,-6 2 153-15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09:44.156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12963 7984 763 0,'0'0'422'16,"-5"-4"-117"-16,1 0-20 15,-8-6-25-15,1 1-59 16,9 2-19-16,8 7-59 0,-1-4-17 16,6 0-18-16,0 2-19 15,7-3-25-15,7 4-8 16,17 1-13-16,0-5-3 15,23-1-7-15,14 3-4 16,9-3-5-16,-3 3-2 16,-27 5-44-16,-15-8-52 15,-36 3-148-15,-13-5-108 16,-2 1 211-16</inkml:trace>
  <inkml:trace contextRef="#ctx0" brushRef="#br0" timeOffset="458.25">13246 7982 512 0,'-1'-1'295'0,"0"-2"-44"16,-4-5-25-16,3 7-45 16,1 0-13-16,0-1-13 15,0 1 0-15,0 1-12 0,0 0-8 16,1 0-14-16,0 6-7 16,1 22-21-16,7 36-14 15,-7-23-26-15,1 1-13 16,1 5-16-16,2 1-5 15,1 0-3-15,3-2 1 16,-6-16 9-16,-3-8 9 0,-5-10 11 16,-5-2 4-16,-8-8-2 15,-2 5-6-15,-13-10-15 16,-3 3-6-16,-14-8-13 16,-3-9-5-16,19 8-9 15,-5-11-35-15,29 12-103 16,10-1-63-1,0 5-271-15,0 0 301 0</inkml:trace>
  <inkml:trace contextRef="#ctx0" brushRef="#br0" timeOffset="895.32">13528 8143 1180 0,'-1'13'490'16,"-5"31"-290"-16,6-22-5 16,-1 1-52-16,-8-3-25 15,9 0-43-15,0 0-8 16,11 2-19-16,4-3-10 0,2 0-19 15,-4-8-6-15,5-3-8 16,-3-7-2-16,-1-8-1 16,5-4-1-16,-5-11 0 15,2 4-1-15,3-6 2 16,-1 2 1-16,-5 1 0 16,0 6 2-16,-9 6 1 15,-1 4-1-15,-1 5 16 16,-2 0 6-16,0 0 11 15,0 0 8-15,0 15-6 16,3 11-3-16,5 19-9 16,-5-35-8-16,1 6-9 15,1-5-5-15,-1 1-10 16,1-1-32-16,1-11-101 16,0-2-63-16,6-1-181 15,2-2-151-15,3-4 346 0</inkml:trace>
  <inkml:trace contextRef="#ctx0" brushRef="#br0" timeOffset="1257.72">13909 8199 658 0,'4'0'432'0,"1"1"-39"16,0 10-86-16,-5-3-28 16,4 12-63-16,2 3-36 15,-4-1-63-15,2 1-30 0,4 0-48 16,-11-9-12-16,7 0-14 15,-3-5-4-15,1-2-6 16,2-6-2-16,-9-8-1 16,14 7-3-16,-9-11-3 15,1 0-1-15,10-4 1 16,-8-5 0-16,4 2 3 16,10 5 1-16,0 6 2 15,1-3 2-15,-4 2 3 16,1 5 1-16,-4 4 3 15,-1 7 1-15,4 9 14 16,-6 1 4-16,0 4 2 16,1-4 1-16,0 7-15 0,-1-8-5 15,0-4-11 1,0 3-21-16,0-15-115 0,-1 0-83 16,1-13 128-16</inkml:trace>
  <inkml:trace contextRef="#ctx0" brushRef="#br0" timeOffset="1600.06">14202 8322 1163 0,'3'1'500'0,"7"3"-287"16,4-1-41-16,34 3-82 15,-23-16-33-15,6-10-33 16,2 0-4-16,-11-6-5 15,2 5-4-15,-16 1-4 16,-12-2 2-16,2 14 4 16,-16-2 5-16,8 11 32 15,2 7 14-15,-7 3 23 16,1 4 6-16,-3 2-14 16,0-3-7-16,9 5-19 15,7 0-8-15,2 2-16 16,9 6-4-16,3-13-3 15,1-2-1-15,8-5-3 16,-2-7-6-16,6 2-10 16,6-2-5-16,-1-8-105 15,5-4-76-15,-4-5 112 0</inkml:trace>
  <inkml:trace contextRef="#ctx0" brushRef="#br0" timeOffset="2229.44">15136 8141 1341 0,'-54'-9'571'16,"46"4"-308"-16,0 0-28 15,8 2-75-15,5-2-39 16,5 1-69-16,7-2-15 16,2 2-16-16,3 2-6 15,4 4-5-15,-1 3-1 16,-3 6-5-16,-4 3 1 0,-7 4 0 15,-3 4 0-15,-14 3 6 16,-5 3 1-16,-9-3 1 16,-6-2 1-16,1 0-4 15,2-2 12-15,8-6 10 16,3-1 6-16,7-5 12 16,5-3-13-16,4-2-10 15,5-4-5-15,8 3-6 16,4-1-2-16,7 2-2 15,3 3-3-15,3-8-5 16,-3-3-3-16,-2-1-86 16,0-1-82-16,-12-7-231 15,0-2 236-15</inkml:trace>
  <inkml:trace contextRef="#ctx0" brushRef="#br0" timeOffset="2840.65">15613 8138 1409 0,'11'-12'608'0,"0"-3"-385"0,1-5-58 16,-1-4-40-16,0-8-83 15,1-5-23-15,-1 3-9 16,-3-2-2-16,-8 12-1 15,-2 10 3-15,-13 0 1 16,-3 11 1-16,-14-2 1 16,-4 2-2-16,-6 3-7 15,2 1 12-15,8 5 7 16,-2 3 0-16,23 5 5 16,2-1-14-16,15 8-9 15,10 4-4-15,4 2-1 16,5 1 0-16,3-3 0 15,4 2 0-15,-2-3 2 16,1 3 1-16,-4 2 2 16,-3-1 0-16,-4 3 2 15,-6-1 1-15,-6-5 2 0,-7 1 1 16,-7-8 17-16,-1 2 5 16,-5-6 4-16,1-1 2 15,-1-4-15-15,2-9-5 16,-2-1-8-16,1 0-2 15,-1-11-8-15,0 3 0 16,1-7-1-16,5-3-1 0,1 0-1 16,3-2-2-16,4 7-2 15,2-2-1-15,9 7 1 16,1-1 1-16,1-1 2 16,-1 0 1-16,-1-2 0 15,0 1-1-15,-1 1-1 16,0-1-2-16,-2 5-6 15,-2 0-24-15,-4 6-70 16,1 1-58-16,-4 0-268 16,-1 0 279-16</inkml:trace>
  <inkml:trace contextRef="#ctx0" brushRef="#br0" timeOffset="4637.04">16827 8046 679 0,'30'-39'378'16,"-29"29"-31"-16,-4-1-72 15,1 6-39-15,0-1-33 16,-1 5-58-16,2 0-22 16,0 1-42-16,0 0-20 15,0 0-29-15,-10 22-11 16,-29 30-9-16,29-22-2 0,3 3-4 15,1 3-1-15,7 2-3 16,2 3-1-16,4-5-3 16,5 0-3-16,1-11-4 15,0-5 6-15,2-8-104 16,-3-8-63-16,2 1-247 16,1-3 242-16</inkml:trace>
  <inkml:trace contextRef="#ctx0" brushRef="#br0" timeOffset="4933.72">17088 8082 1138 0,'-6'-2'443'0,"6"6"-247"0,4 2-59 15,-2 9-6-15,0 4-13 16,1 7-60-16,-1 5-13 16,2 2-12-16,1 1-9 15,0-7-10-15,2-2-5 16,-2-9-7-16,-1-5 2 0,0-8-75 16,-3-5-63-16,-1-10-208 15,-2-6 203-15</inkml:trace>
  <inkml:trace contextRef="#ctx0" brushRef="#br0" timeOffset="5299.13">17110 8004 1192 0,'2'3'518'0,"5"9"-286"15,1 3-15-15,1 9-74 16,1 0-35-16,0 2-43 15,1-4-8-15,2-4-22 16,0-1-10-16,2-8-16 16,1-3-6-16,4-7-5 15,1-7-1-15,-1-8 0 0,2-3 1 16,1-7 0-16,0-3 1 16,-3-1 0-16,1 2 1 15,-9 3 3-15,0 7 2 16,-3 7 0-16,-7 5 0 15,2 8 1-15,-4 3 0 16,-2 7 2-16,1 4 1 16,-5 12 4-16,9 4 6 15,-6 7 9-15,-1-2-1 0,8 0-2 16,-4 0-8-16,5-6-12 16,0-5-4-16,-4-8-27 15,2-9-45-15,3-5-110 16,1-3-73-16,3-2 148 15</inkml:trace>
  <inkml:trace contextRef="#ctx0" brushRef="#br0" timeOffset="5653.06">17588 8137 1157 0,'0'17'527'15,"0"0"-287"-15,3 7-86 16,-1-1-44-16,3-2-63 16,5-3-14-16,3-7-7 0,5-1-5 15,1-7-12-15,-1-4-3 16,3-11-4-16,-1-6-1 16,-3-8 0-16,-1-4 1 15,-9 2 1-15,-1-2 2 16,-11 6 5-16,-3 4 3 0,-8 9 4 15,0 7-1-15,-4 4-4 16,2 4-3-16,-1 3-6 16,0 1-2-16,6-1-4 15,1 3-3-15,6-1-20 16,0 2-27-16,4 1-119 16,2-2-161-16,8-1 211 15</inkml:trace>
  <inkml:trace contextRef="#ctx0" brushRef="#br0" timeOffset="6072.27">17898 8119 1385 0,'4'8'573'0,"-3"6"-379"0,-2-1-8 16,4 6-88-16,-3-2-39 15,6 0-37-15,-2 2-6 16,1-6-8-16,0-1-2 16,-6-4 0-16,6-4-1 15,-8-4 0-15,1 2-1 16,2-3-4-16,0 0-2 0,0 0-6 16,0 0-1-1,3-13 1-15,4-5 1 0,13-31 3 16,-11 28 3-16,9 4 1 15,-7 3 1-15,7 10 9 16,5 2 6-16,-11 6 23 16,6 2 13-16,-3 7 19 15,-3 4 5-15,-2 3-11 16,-2 0-9-16,-4-3-26 16,-1 2-9-16,-1-7-14 15,2 0-6-15,-4-6-47 16,0-4-42-16,0-1-119 15,-1-1-82-15,0 0-333 16,-1 0 396-16</inkml:trace>
  <inkml:trace contextRef="#ctx0" brushRef="#br0" timeOffset="6343.42">18229 7846 1016 0,'13'7'512'0,"4"-6"-114"16,4 4-248-16,3 4 12 15,3 5-35-15,1 10-20 0,-6 0-8 16,-5 3-9-16,-5 5-23 16,-3-1-5-16,-3 8-15 15,-7-1-8-15,-8-2-12 16,-2 0-7-16,-8-1-14 15,5-2-9-15,5-6-66 16,-6-5-46-16,8-9-123 16,0-3-136-16,-6-13 242 15</inkml:trace>
  <inkml:trace contextRef="#ctx0" brushRef="#br0" timeOffset="13074.77">20108 8069 572 0,'-3'-2'351'15,"-3"0"-27"-15,4-1-115 16,1 2-21-16,0-1-42 15,0 1-20-15,0 0-3 16,0 1 8-16,-3 8-2 16,-2 20-2-16,-2 40-15 15,7-24-13-15,2 6-27 16,2 1-15-16,4-5-30 16,2-3-10-16,2-7-12 15,1-3-2-15,-1-11-5 0,-4-6-23 16,-2-10-43-16,-3-1-44 15,-3-13-126-15,-1-6-72 16,-3-16 189-16</inkml:trace>
  <inkml:trace contextRef="#ctx0" brushRef="#br0" timeOffset="13374.1">20022 8097 1006 0,'12'0'448'0,"5"2"-217"15,1 0-31-15,4 2-48 16,-2-1-19-16,3 0-29 16,4 1-10-16,-2 4-23 15,-2 2-13-15,-1 3-23 16,-5 2-8-16,-4 1-9 16,-5-2 1-16,-12 1 5 15,-6-2 2-15,-12 2 2 16,-3 0-4-16,-9-1-7 15,0 5-3-15,-1-1-11 16,0-6-25-16,12-2-78 16,6-4-57-16,16-12-239 15,12 2 252-15</inkml:trace>
  <inkml:trace contextRef="#ctx0" brushRef="#br0" timeOffset="13723.1">20362 8144 969 0,'9'-1'479'0,"-7"2"-181"15,-2 5-107-15,-1 5-29 0,-5 6-53 16,3-1-22-16,5 4-20 16,3 3-11-16,2-3-18 15,7 1-7-15,-4-1-11 16,3-4-4-16,4-7-9 15,-3-3-3-15,3-7-4 16,1-7 0-16,2-5-2 16,-1-6-1-16,-2 0 3 15,-5-3 1-15,-10 0 7 16,-4 1 4-16,-12 1 4 16,-2 5 2-16,-1 6-2 15,1 7-3-15,-7 4-6 16,3 5-5-16,4 2-33 15,0-3-35-15,13 0-124 16,0-2-101-16,5-2 178 16</inkml:trace>
  <inkml:trace contextRef="#ctx0" brushRef="#br0" timeOffset="14068.06">20722 8073 1167 0,'0'-6'557'0,"1"1"-263"16,-4 4-103-16,2-1-45 0,0 2-89 15,0 0-24-15,0 0-19 16,-10 7-6-16,1-3-6 16,-25 37-2-16,30-28 1 15,7 1 1-15,5 5 8 16,3 1 6-16,9-3 8 15,-1 0 4-15,5-4 6 16,-1-5-1-16,2 2 0 16,-3-3 1-16,-7-1 3 15,1 4 4-15,-17-6 4 16,-5 2-3-16,-5 0-12 16,-5-4-7-16,0 3-22 15,4-2-37-15,-2-6-103 16,2-4-74-16,7-9-252 0,1 2 291 15</inkml:trace>
  <inkml:trace contextRef="#ctx0" brushRef="#br0" timeOffset="14270.52">20937 7997 1004 0,'8'-1'489'0,"-3"4"-200"0,-4 12-89 15,3 3-29-15,-2 13-52 16,-1 2-26-16,7 2-38 16,-6 0-16-16,14-4-29 15,-3-3-7-15,-1-10-4 16,6-2-28-16,-8-10-81 16,0-6-65-16,-4-1-306 15,2-3 311-15</inkml:trace>
  <inkml:trace contextRef="#ctx0" brushRef="#br0" timeOffset="14440.78">20920 8095 933 0,'-1'-3'474'0,"8"6"-94"16,-3 3-97-16,6 3-79 0,-5 0-53 15,9-3-98-15,3-1-24 16,4-4-20-16,8-1-28 15,-2-1-148-15,2-1-153 16,0 2 194-16</inkml:trace>
  <inkml:trace contextRef="#ctx0" brushRef="#br0" timeOffset="14808.08">21242 8243 1210 0,'7'5'531'16,"1"-5"-228"-16,3-6-164 15,-1-5-15-15,7-8-48 16,-4-7-38-16,1-2-29 16,-2 1-2-16,-12 5 2 15,0 5-1-15,-10 7 5 16,-5 6 0-16,-5 7 0 15,0 6 0-15,-3 4-6 16,3 4 1-16,7 0-4 16,3 2-3-16,8 1-5 15,2-2-4-15,5 1-5 0,5-4-3 16,8-4-68-16,5-3-45 16,14-8-94-16,8-4-54 15,3-4-93-15,1 0-93 16,-3-2 302-16</inkml:trace>
  <inkml:trace contextRef="#ctx0" brushRef="#br0" timeOffset="15206.84">21651 8096 537 0,'-4'-15'391'0,"-2"4"10"0,-5 5-103 16,-2 4-35-16,-5 7-76 16,-3 3-37-16,4 5-65 15,2 2-20-15,7 6-23 16,6 0-4-16,1 2-14 15,3 1-7-15,2-7-10 16,4-3-3-16,4-7-3 16,0-3-1-16,1-7-3 15,0-2 1-15,-1-7-2 16,0-3-1-16,0-7-34 16,2-4-23-16,-1-5-30 15,-1-3-2-15,0-2 35 16,-3 0 23-16,-1 3 36 15,-2 6 5-15,-4 11 24 16,-2 7 23-16,0 12 38 16,-2 4 16-16,1 9 33 0,1 6-4 15,0 10-1-15,4 5-5 16,4 6-33-16,2 1-15 16,2-6-30-16,1-5-13 15,4-5-18-15,-1-6-6 16,2-3-11-16,0-4-3 15,-7-4-50-15,10 4-46 16,-9-14-109-16,3 2-79 0,1-11 176 16</inkml:trace>
  <inkml:trace contextRef="#ctx0" brushRef="#br0" timeOffset="15943.31">22583 8100 912 0,'-13'5'463'0,"9"1"-81"16,2-4-152-16,2-1-69 15,0-1-24-15,0-1-44 16,0 0-19-16,2-1-20 16,8-17-13-16,26-32-25 15,-26 25-4-15,-3-3-6 16,-4 2 1-16,-5 5 2 16,-6-1 1-16,-10 4 1 15,-6 5 2-15,-6 3-1 0,-5 7-2 16,3 12 0-1,1 4-2-15,5 3-1 0,10 4 1 16,-5-4 1-16,9 2 0 16,3 0-2-16,1-4-3 15,17 2-5-15,-1-1-2 0,7 0 0 16,-5-2 0-16,-1 1 3 16,-1-1 0-16,3-1 8 15,5-1 3 1,-2 3 20-16,3-3 8 0,-9 4 11 15,3 1 7-15,-6 4 1 16,-3 2-3-16,-1 5-2 16,-2-2-3-16,-1 4-12 15,5 4-4-15,-2-13-12 16,3-2-7-16,-3-9-8 16,-1-10-5-16,-2 0-9 15,2-3-24-15,0 4-66 16,0 0-38-16,0 0-86 15,1-10-39-15,2-3-169 16,20-29 270-16</inkml:trace>
  <inkml:trace contextRef="#ctx0" brushRef="#br0" timeOffset="16603.58">22962 8110 862 0,'-1'0'428'0,"-2"3"-120"16,0 4-27-16,2-5-39 16,0-2-29-16,0 0-56 15,-1 0-20-15,2 0-42 16,-1-1-22-16,0 0-34 15,-1-18-10-15,-10-28-16 0,12 29-4 16,-2 5-1-16,-5 2-2 16,-4 5-1-16,-8 0 0 15,-3 6-2-15,-1 5 1 16,-4 10-1-16,3 7-1 16,-2 4 0-16,9 2 0 15,7-3-1-15,4-4-1 16,11-3-5-16,1-1-1 15,6-9-1-15,8 2 1 0,4-9 1 16,-2-2 0-16,1-5 0 16,-8-6 2-16,4 1 1 15,2 1 2-15,1 1 2 16,-3 4 2-16,-9 2 5 16,-9 3 4-16,-3 9 14 15,3 3 10-15,-3 4 3 16,2-1-3-16,0-3-16 15,4 2-12-15,-4-6-15 16,5-4-32-16,-1-2-81 16,-5-4-61-16,12-1-173 15,-1-4-154-15,6-5 325 16</inkml:trace>
  <inkml:trace contextRef="#ctx0" brushRef="#br0" timeOffset="17161.86">23123 8058 1035 0,'7'1'589'0,"0"7"-101"16,0 9-170-16,1 3-38 15,-2 7-101-15,-1-1-58 16,0 1-61-16,2 1-18 16,-4-8-20-16,4-3-6 0,-3-7-9 15,-2-5-6-15,2-7-11 16,-3-3-14-16,-1 3-16 15,0 0-4-15,3-15-10 16,12-29 5-16,-2 26 3 16,2 0 7-16,1 3 18 15,1 0 8-15,-1 9 15 16,1 2 2-16,-2 7 8 16,0 5 14-16,-7 6 23 15,-7 2 11-15,1 7 12 16,2 3-9-16,-3-2-16 15,6 0-9-15,-10-9-15 16,-6-5-5-16,6-7-12 16,-4-1-6-16,11-10-14 15,4-2-14-15,2-10-15 16,6-2-2-16,1-1 8 0,-1 0 12 16,4 9 18-16,-11 4 7 15,2 7 8-15,-8 3 2 16,2 5 20-16,2 3 8 15,5 5 8-15,3 2 4 16,-3 6 2-16,0-2-3 16,-7 6-4-16,-4-3-5 15,-1-5-20-15,-2 0-7 0,0-10-7 16,4 4-18-16,-2-9-77 16,0 0-44-16,0-9-100 15,-1-2-47-15,1-3-300 16,6 0 381-16</inkml:trace>
  <inkml:trace contextRef="#ctx0" brushRef="#br0" timeOffset="19672.66">24506 8237 767 0,'-1'11'445'0,"4"18"3"16,4-23-227-16,-1 0 0 15,-5 0-34-15,5 6-33 16,-6-7-53-16,0 4-20 16,-6 0-30-16,-5 0-11 15,-4-4-22-15,-2 0-37 16,-2-8-95-16,3 3-74 15,4-1 105-15</inkml:trace>
  <inkml:trace contextRef="#ctx0" brushRef="#br0" timeOffset="21097.6">25419 8091 790 0,'0'-1'373'0,"3"0"-124"15,-3 0-29-15,0 0-38 16,0 0-18-16,3-6-51 16,0-2-21-16,3-2-33 0,8-25-11 15,-21 30-7-15,-8 4-3 16,3 4-4-16,-6 3-4 16,-2 8-8-16,6 4-3 15,2 6-2-15,-2 1-3 16,5 0-4-16,1 1-4 15,14-1-6-15,9-3-4 0,2-1-7 16,10-2 4-16,-5-9-113 16,0-4-74-16,4-10 121 15</inkml:trace>
  <inkml:trace contextRef="#ctx0" brushRef="#br0" timeOffset="21431.82">25676 8077 1014 0,'-6'4'507'16,"0"6"-163"-16,-1 9-123 15,-1 3-34-15,3 2-69 16,4-1-39-16,1-2-51 16,6-4-12-16,4-5-13 15,1-2-3-15,6-9-4 16,-1-1 0-16,-1-9 2 0,-2-4 2 15,-2-6 1-15,-4-4 3 16,-7-3 3-16,0 1 2 16,-10 2 5-16,-2 2 1 15,-1 12 4-15,-2 2-2 16,0 10-7-16,3 6-5 16,3 1-12-16,2 1-30 15,7-1-108-15,1-2-89 16,8-1 137-16</inkml:trace>
  <inkml:trace contextRef="#ctx0" brushRef="#br0" timeOffset="21813.15">25924 7973 1046 0,'-4'-11'511'0,"-2"2"-209"16,3 5-73-16,0 6-32 16,6 9-59-16,-3 9-27 15,0 6-31-15,0 6-8 16,0 9-24-16,7 2-9 16,-7-2-19-16,6-1-8 0,-6-15-12 15,0-7-8-15,6-8-50 16,-9-13-43-16,11-4-126 15,-3-7-111-15,9-15 211 16</inkml:trace>
  <inkml:trace contextRef="#ctx0" brushRef="#br0" timeOffset="22006.1">26071 7879 1192 0,'0'13'522'0,"-1"8"-248"15,-4 7-47-15,1 13-64 16,2 4-28-16,2 4-60 16,0-1-19-16,4-10-28 0,2-4-12 15,0-14-26-15,4-6-37 16,-5-10-111-16,-3-9-84 16,3-4 141-16</inkml:trace>
  <inkml:trace contextRef="#ctx0" brushRef="#br0" timeOffset="22377.27">26133 8176 1313 0,'1'6'572'0,"-1"-4"-256"15,0-2-116-15,0 0-79 16,4 2-31-16,16 2-63 15,35-11-12-15,-20-11-8 16,6-2-3-16,-5-2-3 16,-10-3-1-16,-9 3 1 15,-13 1 0-15,-4 1 2 16,3 6 1-16,-11 2 3 16,-5 7 2-16,-7 4 2 15,-8-2 2-15,6 10-1 16,3 3 2-16,8 8 8 15,2 10 3-15,2 0 1 0,3 2 0 16,5-2-13-16,1-4-5 16,10-3-10-16,5-7-6 15,8-3-37-15,10-4-41 16,3-9-114-16,2-5-94 16,7-10 179-16</inkml:trace>
  <inkml:trace contextRef="#ctx0" brushRef="#br0" timeOffset="22584.51">26674 7999 1415 0,'-14'8'589'0,"-8"11"-366"16,-3 1-48-16,0 8-84 16,1 0-30-16,8 0-32 15,9-1-3-15,8-1-14 16,3-1-10-16,9-4-10 15,1-4-6-15,6-8-59 16,3-7-49-16,1-9-235 16,3-11 226-16</inkml:trace>
  <inkml:trace contextRef="#ctx0" brushRef="#br0" timeOffset="22799.44">26879 7876 1297 0,'0'17'589'0,"0"10"-282"16,-10 6-141-16,5 10-43 15,-3 2-50-15,-2 3-19 16,17 6-16-16,-1-3-8 16,7-3-22-16,7-8-9 0,-6-18-69 15,6-9-48 1,3-20-170-16,4-6-224 0,8-18 335 15</inkml:trace>
  <inkml:trace contextRef="#ctx0" brushRef="#br0" timeOffset="22989.51">26883 8016 1120 0,'-13'-10'516'0,"13"9"-189"16,0 0-59-16,0 3-74 15,0-2-33-15,0 0-75 16,0 0-22-16,12 5-30 16,8 2-17-16,32-1-65 15,-22-9-70-15,-4-6-205 0,-4 1 201 16</inkml:trace>
  <inkml:trace contextRef="#ctx0" brushRef="#br0" timeOffset="23705.01">27129 8151 1292 0,'-6'10'566'16,"6"-3"-255"-16,1-1-120 0,4-4-77 15,3-2-19-15,2-9-46 16,2-3-16-16,2-8-15 15,1-1-8-15,0-3-6 16,-4-1 0-16,-6 3 0 16,-5 2 2-16,-5 9 2 15,-3 7 0-15,-5 5 1 16,1 4-1-16,-1 4-2 16,0 2-3-16,3 6-4 15,5 2-2-15,0 0-6 16,5 2-2-16,5-4-49 15,3-2-30-15,10-6-48 16,4-4-25-16,8-5 13 16,5-2 20-16,2-3 16 0,-1 1 9 15,-9-2 29-15,-4-1 13 16,-2-4 41-16,-9-2 22 16,-3-2 55-16,3 3 32 15,-17 1 53-15,8 3 20 16,-7 1 4-16,-7 3-18 15,8 5-43-15,-11 5-19 16,5 9-35-16,0 0-14 0,2 1-11 16,7 2-4-16,2-2-12 15,-2 0-4-15,4-3-4 16,7-3-4-16,-4-8-5 16,3-3-3-16,-2-11-23 15,5-6-32-15,7-9-64 16,-1-4-24-16,-4-7 3 15,-6-5 24-15,-5-2 58 16,6-4 26-16,0 7 28 16,-6 5 14-16,-2 17 80 15,-2 9 29-15,-6 16 56 16,-2 10 24-16,4 21-5 16,-2 10 1-16,9 15-25 15,4 5-20-15,5 0-49 16,5 1-27-16,-2-17-33 15,1-7-11-15,0-17-52 0,-3-13-60 16,0-14-175-16,0-14 133 16,1-16 42-16</inkml:trace>
  <inkml:trace contextRef="#ctx0" brushRef="#br0" timeOffset="24513.54">28478 8015 600 0,'-26'18'403'0,"31"-17"32"0,1-1-173 15,1 0-14-15,-2-2-36 16,4-2-28-16,0-8-59 15,-4-6-27-15,1-6-48 16,1-2-17-16,-4-3-20 16,1 2-5-16,-6 5-1 15,-6 5-2-15,-4 10 0 16,-5 2 1-16,-4 8 1 16,2 3 0-16,-6 2 1 15,6 6-1-15,5 2 10 16,-6-7 2-16,17 6 0 15,0-4 0-15,3-3-13 16,4 4-2-16,6-4-5 16,-2 0-3-16,1-3-2 15,8 2-2-15,-5-4 3 0,3 4 1 16,5 1 4-16,-11 2 2 16,4 9 4-16,-11 1 3 15,3 6 23-15,1 2 14 16,-4 5 18-16,6 1 7 15,-9-4-14-15,-1-3-10 16,0-3-19-16,0-7-8 16,2-5-10-16,0-6-3 0,2-5-3 15,-2 0-6-15,0-2-63 16,0 0-58-16,0 0-126 16,4-15 143-16</inkml:trace>
  <inkml:trace contextRef="#ctx0" brushRef="#br0" timeOffset="25025.46">28852 8167 901 0,'4'1'428'0,"1"-1"-134"16,-2 0-20-16,-3-1-37 16,0 0-33-16,0-4-74 15,0-15-31-15,0-31-43 16,-9 28-11-16,-6 2-20 15,1 4-4-15,-11 10 8 0,4 5 2 16,-1 10 3-16,0 6-4 16,4 6-1-16,2 0-1 15,7 2 3-15,4 0 1 16,5-2-7-16,2-1-4 16,7-5-6-16,1-3-4 15,2-8-9-15,4-3-3 16,2-5-2-16,1-5 0 0,5 1 1 15,-3-1 2-15,-7 5 0 16,-4 0 2-16,-3 6 2 16,2 5 1-16,-3 3 3 15,1 4 0-15,-8-2-3 16,-2 0-3-16,3-3-41 16,0-4-46-16,3-4-117 15,5-1-91-15,0-7 178 16</inkml:trace>
  <inkml:trace contextRef="#ctx0" brushRef="#br0" timeOffset="25550.5">28995 8088 1185 0,'6'3'545'0,"-2"7"-227"15,2 3-33-15,-3 7-89 0,-3 1-44 16,-3 2-73-16,-3-1-17 15,1-6-21-15,2-4-12 16,3-6-20-16,3-4-5 16,0-7-10-16,-3 4-9 15,0 0-23-15,2-9-6 16,5-9-2-16,18-27 4 0,-13 30 20 16,3 4 5-1,1 4 9-15,-1 1 4 16,1 5 6-16,1 1 5 0,-3 4 10 15,-1 5 6-15,-4 4 9 16,-5 3 6-16,1 1 6 16,-3 1-2-16,-1-2-1 15,0-2-4-15,-1-4-11 16,-2-1-5-16,1-8-9 16,-3-1-9-16,5-8-16 15,2-2-9-15,6-2-27 16,3 2-12-16,1-3-3 15,0 0 6-15,2 4 28 16,0 2 17-16,-1 7 19 16,1 3 8-16,-6 7 32 15,1 3 14-15,-5 10 27 16,6 4 9-16,-4 2 0 0,-6 2-12 16,1-7-24-16,-4-9-18 15,0-4-24-15,2-3-33 16,-4-11-128-16,0-2-81 15,2-11 123-15</inkml:trace>
  <inkml:trace contextRef="#ctx0" brushRef="#br0" timeOffset="26375.66">30191 7890 1071 0,'-21'2'556'15,"2"2"-122"-15,2 2-186 16,4 1-22-16,3-3-45 16,6 0-39-16,8-1-71 15,6-6-20-15,11 4-27 16,8-1-3-16,15 0-1 15,5 7-8-15,2-5-10 16,-5 1-4-16,-8 3-31 16,-7-4-16-16,-14 1-37 15,-3-3-28-15,-15-3-61 16,-3 0-32-16,-6-3-32 16,-4 1 21-16,-2 4 91 15,-6-4 48-15,1-4 92 16,1 4 24-16,4-2 43 0,5 5 23 15,7 8 27-15,-2 2 14 16,7 13 10-16,2 7-2 16,2 11-25-16,6 6-22 15,-8 3-43-15,0 3-18 16,4-1-8-16,-6-3 4 16,-1-3 10-16,-8-11 2 15,0-12-3-15,8 2-3 16,-9-14-2-16,-10 1 1 0,-16-9-6 15,-14-3-8-15,4-1-17 16,8-5-10-16,8 3-37 16,7-4-36-16,13-3-91 15,8 3-55-15,13-6-133 16,6 2-102-16,11-5 289 16</inkml:trace>
  <inkml:trace contextRef="#ctx0" brushRef="#br0" timeOffset="26761.45">30593 8160 1409 0,'-9'1'590'0,"-5"6"-349"16,-5 2-63-16,-3 7-66 15,5 3-23-15,6 1-17 0,8 5-1 16,2-4-14-16,5 4-19 15,6-8-31-15,1-3-7 16,12-8-9-16,-1-6-1 16,1-6-2-16,1-5-10 15,-8-6-28-15,-2-6-9 16,-1-2-7-16,-3 1 11 0,-1 8 35 16,-2 3 13-16,-5 10 16 15,-1 3 11-15,-2 3 19 16,0-3 7-16,0 0 8 15,-3 13-2-15,0 9-10 16,-5 23-7-16,9-24-10 16,1 0-6-16,4-8-13 15,-2-3-7-15,2-7-58 16,0-6-54-16,0-7-160 16,2-1 167-16</inkml:trace>
  <inkml:trace contextRef="#ctx0" brushRef="#br0" timeOffset="27119.03">30841 8191 1335 0,'9'13'555'16,"-6"2"-289"-16,-1 2-97 15,3-3-63-15,-4 4-11 16,-2-3-29-16,1-2-4 15,-8 0-3-15,2-2-12 16,5-5-26-16,-3-1-12 16,8-4-16-16,-4-6-7 0,3-7-15 15,0-7-1-15,2-1 7 16,6 1 4-16,-8 3 14 16,8 4 5-16,-2 2 1 15,2 5 0-15,-6 3 4 16,-2 1 1-16,8 6 11 15,-10 3 4-15,16 5 3 16,-8 2 0-16,-4-1-6 16,0-2-4-16,-2 1-7 15,7-4-3-15,-4-4-66 16,3-4-75-16,4-8 86 16</inkml:trace>
  <inkml:trace contextRef="#ctx0" brushRef="#br0" timeOffset="27529.45">31089 8208 964 0,'-10'39'446'16,"8"-35"-99"-16,1-2-254 15,2-1-27-15,-1-1 10 16,0 0 9-16,0 0-25 0,0 0-8 16,13 3-5-16,2-3-22 15,31-9-9-15,-26-8-12 16,1-1-1-16,-6 0 1 16,-4-1 0-16,-9 0 4 15,-3 1 4-15,-10 6 2 16,-4 5 21-16,-4 5 37 15,4 2 16-15,0 8 24 16,4 3-11-16,4 9-21 16,2 4-12-16,6 1-18 15,3 1-10-15,6-3-16 16,3 3-9-16,6-9-10 16,3-4-6-16,2-3-38 15,-3-7-44-15,-1 1-90 16,-1-4 103-16</inkml:trace>
  <inkml:trace contextRef="#ctx0" brushRef="#br0" timeOffset="28089.77">31622 8120 862 0,'-2'-4'442'0,"1"3"-90"15,0 0-76-15,0 0-53 16,0 0-28-16,1 0-69 0,12-5-38 16,16 0-39-16,30 6-6 15,-23 10 3-15,-4 4 0 16,-4 4-15-16,-3 2-5 15,-23 2-2-15,-2 2 1 16,-16 0 6-16,-3 0 3 16,0-2-2-16,1 0-3 15,0-2-9-15,-1-3-6 16,6-1-7-16,2-4-2 0,3-6-1 16,4 0-3-16,4-4-3 15,3 0-3-15,6-1-4 16,2 4-3-16,7-5-22 15,-1-5-51-15,5-1-162 16,2-7-339-16,2 4 378 16</inkml:trace>
  <inkml:trace contextRef="#ctx0" brushRef="#br0" timeOffset="28645.54">31998 8218 1383 0,'-1'0'513'0,"-1"0"-379"0,1 0-61 15,0 0-37-15,1 0-4 16,0-1-24-16,20-4-1 16,28-43 6-16,-28 22 6 15,-4-2 2-15,-3-3-1 16,-7-1 25-16,-5 6 18 15,-5 5 26-15,-4 5 5 16,-4 4-32-16,0 3-22 0,-1 4-31 16,-3 5-3-16,0 4 0 15,-5 2 1-15,5 9 3 16,-4 1 3-16,11 4 0 16,7 2-1-16,2-1-3 15,3-3-4-15,2-2-2 16,4-3 0-16,-1-6 0 15,10 3 1-15,-4-2 1 16,-1 1 0-16,-1 3 13 16,-2 1 10-16,-7 4 19 15,-2 6 5-15,-5 6 1 16,-5 0-2-16,-2 4-4 16,-1 3-1-16,-2 2-4 15,1 0-4-15,-1 4-13 0,7-3-4 16,-1-2-9-1,2-2-2-15,3-6-3 0,-8-4 0 16,6-4-3-16,-2-4-1 16,7-6-2-16,2-2-2 15,-2-6-15-15,11-3-32 16,-13-5-93-16,2-6-75 16,4-9-34-16,0 0 131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4T16:08:43.22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9412 8145 1107 0,'4'-3'530'15,"3"2"-234"-15,5 2-78 16,-3 2-9-16,3 5-77 16,-3-1-34-16,4 0-51 15,3 3-16-15,5-4-45 16,3 1-56-16,4-1-153 15,4-2-121-15,4-1 202 16</inkml:trace>
  <inkml:trace contextRef="#ctx0" brushRef="#br0" timeOffset="272.77">10009 8138 725 0,'3'-7'427'0,"-2"-4"-26"16,-7 1-75-16,-4-2-63 0,-1 2-47 15,-6 4-60-15,6 3-19 16,-2 8-32-16,1 3-13 16,3 11-29-16,-5 8-13 15,9 15-18-15,0 3-10 16,5 11-9-16,13 3-3 16,-1 3-4-16,0 5-1 15,2-7-3-15,-7-2-1 16,0-13-19-16,-3-5-45 0,1-13-132 15,-7-13-84-15,-3-8 159 16</inkml:trace>
  <inkml:trace contextRef="#ctx0" brushRef="#br0" timeOffset="447.71">9721 8464 1423 0,'8'-18'609'0,"6"3"-342"15,3 2-11-15,4 3-91 16,3 0-43-16,7 2-61 16,3 3-24-16,2 2-19 15,-6 1-6-15,3 2-25 16,-1 0-57-16,-1-2-179 16,5 3-362-16,-6 2 391 0</inkml:trace>
  <inkml:trace contextRef="#ctx0" brushRef="#br0" timeOffset="1074.8">9584 8421 1041 0,'-6'-5'516'0,"6"2"-157"0,0 5-126 16,0-2 16-16,-1 1-45 15,0 25-35-15,-4 29-66 16,-2-26-25-16,6-2-44 16,-1-5-13-16,1-5-16 15,1-4-7-15,6-6-38 16,-2 0-38-16,2-6-118 16,1-1-85-16,-2-4 172 15</inkml:trace>
  <inkml:trace contextRef="#ctx0" brushRef="#br0" timeOffset="1509.93">10696 8354 1253 0,'12'-27'523'0,"-4"38"-296"15,1 3 8-15,-1 16-24 16,2 13-23-16,-1 13-52 16,-2 5-27-16,0 3-53 15,2-6-19-15,2-9-24 16,0-7-6-16,-2-18-40 0,-4-10-51 15,-5-13-158-15,-5-10-163 16,-4-23 250-16</inkml:trace>
  <inkml:trace contextRef="#ctx0" brushRef="#br0" timeOffset="1747.78">10635 8278 1391 0,'15'-4'581'0,"9"1"-330"15,7 3-27-15,2 4-45 16,3 6-33-16,4 4-38 16,-3-3-15-16,-5 9-22 15,-18-6-11 1,0 1-23-16,-2 14-9 0,-11 15-7 16,-9-6-4-16,-13-6-5 15,0-5-2-15,-4-13-51 16,2-4-49-16,7-10-150 15,4-5-102-15,8-8 208 16</inkml:trace>
  <inkml:trace contextRef="#ctx0" brushRef="#br0" timeOffset="2061.87">11012 8316 1044 0,'14'17'580'0,"-3"2"-129"16,-3 7-177-16,2 8-9 15,-8 4-107-15,1 2-44 16,0-6-56-16,0-7-20 16,-1-14-26-16,5-5-8 15,-7-9-4-15,0-6 0 16,0-8-1-16,0-6 1 0,1-5 0 16,5-5-2-16,1 3-2 15,2 3-3-15,7 5-3 16,1 3-4-16,5 9-56 15,1-2-39-15,-1 4-126 16,-3 4-138-16,1 2 241 16</inkml:trace>
  <inkml:trace contextRef="#ctx0" brushRef="#br0" timeOffset="2313.26">11269 8345 1059 0,'-1'0'611'15,"0"4"-75"-15,-3 10-281 16,1 4-12-16,7 31-101 0,7-26-36 16,7-5-49-16,6 0-19 15,3-7-21-15,5-5-8 16,0-8-7-16,-6-9-2 16,-1-10-2-16,-8-6 0 15,-8 2 7-15,-5 5 5 16,-12-1 9-16,-2 10 1 0,-10 0-5 15,-1 4-10-15,-9 7-37 16,2 2-30-16,6 1-81 16,3 4-51-1,15-3-129-15,3-2-293 0,4 4 414 16</inkml:trace>
  <inkml:trace contextRef="#ctx0" brushRef="#br0" timeOffset="2704.06">11580 8110 1061 0,'-7'11'597'0,"13"19"23"16,0 8-289-16,-1 9-73 16,-2 5-53-16,3 1-108 15,1 1-26-15,3-11-30 16,0-2-12-16,0-13-20 0,-4-9-4 15,-3-10-5-15,0-7-6 16,-7-7-14-16,-2-5-3 16,0-8-8-16,-1-4 3 15,6-2 7-15,3 3 2 16,8 7 7-16,5 1 2 16,6 2 6-16,3 1 3 0,5 0 4 15,1 6 3 1,1 7 13-16,-4 6 6 0,-5 3 5 15,-2 1 2-15,-15 3-7 16,-5 4-5-16,-13 1-5 16,-7 0-3-16,-3-7-46 15,-1-6-51-15,4-11-119 16,5-4-77-16,5-9-187 16,5-5 285-16</inkml:trace>
  <inkml:trace contextRef="#ctx0" brushRef="#br0" timeOffset="3614.77">11916 8151 1287 0,'22'6'610'0,"-5"10"-212"16,1 7-69-16,-5 17-65 0,-4 4-58 16,-5 0-87-16,3 4-34 15,3-7-47-15,8-5-15 16,0-9-25-16,0-12-9 15,3-13-47-15,0-5-25 16,1-7-45-16,-2-3-19 16,-7-1-2-16,-1 2 18 15,-7 3 53-15,-4 3 25 16,0 2 47-16,-1 3 12 0,0 0 28 16,0 0 12-16,0 1 26 15,7 0 5-15,12-3-20 16,28-9-10-16,-24-3-23 15,-1-5-6-15,-5 2-4 16,-2-1 2-16,-10 4 8 16,-6-1 3-16,-9 6 18 15,-4 2 9-15,-2 6 9 16,4 5 0-16,2 9-11 16,0 2-7-16,6 10-11 15,4 1-3-15,2 1-8 16,6 2-7-16,3-7-9 15,4-1-5-15,6-8-9 16,1-8-5-16,2-6-41 16,1-7-32-16,-6-5-56 0,2-3-28 15,-6-1 2-15,-4 3 19 16,2 1 53-16,-7 2 30 16,1 2 44-16,-1 1 12 15,-5 1 10-15,4 5 17 16,-6-2 44-16,0 5 26 15,4 8 55-15,-4 2 6 16,4 12-1-16,4 2-14 16,1-1-44-16,-2-3-23 0,1-7-44 15,1-5-18-15,-4-6-12 16,2-2-3-16,0-6-7 16,-4-4-3-16,3-5-2 15,1 0 1-15,4 0 9 16,0 4 6-16,-1 0 6 15,3 3 0-15,-1 1 1 16,0 0 1-16,4 7 4 16,-1-2 2-16,2 4 7 15,2 2 6-15,-2-2 1 16,2 2-2-16,-3-5-7 16,2-1-6-16,-3-3-6 15,-1-1 1-15,0 3-1 16,-4-2 0-16,-1 4 1 15,-5 1 1-15,-3 6 3 16,5 6 1-16,-5 10 14 0,0 3 7 16,7 0 3-16,-2-5 0 15,5-12-18-15,7-7-11 16,-3-20-16-16,0-7-21 16,5-9-51-16,-7 0-30 15,3 8-64-15,-2 3-26 16,0 11-95-16,3 0-284 15,12 5 397-15</inkml:trace>
  <inkml:trace contextRef="#ctx0" brushRef="#br0" timeOffset="4494.67">13910 8418 1126 0,'-1'3'504'16,"1"-5"-215"-16,3-5-64 15,-2-6-35-15,1-7-40 0,4-13-68 16,-4-6-21-16,2-10-36 16,3-6-12-16,0 0-8 15,7 6-1-15,-1 6-3 16,0 10 6-16,0 14 7 15,-4 4 4-15,4 15 29 16,-1 8 8-16,3 23 14 16,5 13 7-16,-5 18 6 15,2 6-2-15,-3 1-10 16,-3-5-11-16,-2-11-30 16,-1-9-11-16,-3-17-70 15,-4-7-60-15,-2-13-134 16,-7-4-102-16,-1-4 214 15</inkml:trace>
  <inkml:trace contextRef="#ctx0" brushRef="#br0" timeOffset="4688.78">13890 8326 1553 0,'-2'-4'655'16,"17"8"-346"-16,2-4-72 15,8 1-57-15,9 0-55 16,3-2-83-16,9-2-10 15,2 2-164-15,-2-3 375 16,-2 2-215-16</inkml:trace>
  <inkml:trace contextRef="#ctx0" brushRef="#br0" timeOffset="5392.92">15429 8215 1356 0,'3'-1'602'0,"-1"-4"-318"0,0 0-11 16,-3 4-86 0,0 0-46-16,0 0-60 0,-18-6-23 15,-25-23-32-15,22 28-8 16,-3 8-7-16,3 8-1 15,-1 15-2-15,4 1 0 16,8 7-1-16,6 2-3 16,14-5-5-16,9 3-3 15,18-7-8-15,1-6-23 0,9-8-84 16,-1-8-59-16,5-10-185 16,4-8-184-16,0-12 353 15</inkml:trace>
  <inkml:trace contextRef="#ctx0" brushRef="#br0" timeOffset="5685.76">15806 8259 1111 0,'-1'-6'542'0,"-10"-1"-189"15,-5-2-31-15,-6 4-75 16,-5 3-37-16,0 6-51 16,2 4-21-16,3 5-43 15,7 3-15-15,5 4-32 16,2-2-16-16,8 1-21 15,5-2-6-15,6-4-9 16,4-2-3-16,3-7-5 16,1-4 0-16,2-8-1 0,0 1-1 15,-3-1-14-15,-1 0 0 16,-5 4 3-16,-2-3 5 16,-4 5 18-16,0 4 4 15,-4-2 6-15,1 3 2 16,-3-3 6-16,0 0 2 15,0 0-1-15,1 4-3 16,3 9-5-16,-3-6-13 0,4 30-116 16,-6-33-75-16,0-3-236 15,2-1 253-15</inkml:trace>
  <inkml:trace contextRef="#ctx0" brushRef="#br0" timeOffset="6003.99">15951 8255 1373 0,'4'11'646'0,"3"8"-278"16,4 4-20-16,-1 3-102 15,-4-2-56-15,-4-3-80 16,4-4-36-16,-6-9-49 16,5-8-18-1,1 0-13-15,2-6-7 0,2-8-3 16,4-7 0-16,3 7 6 15,0-4 2-15,2 4 8 16,-1 4 2-16,-4 4 5 0,-1 6 2 16,-3 7 9-16,-2 5 6 15,0 6 13 1,-2-2 6-16,-1 6-4 0,-1-2-6 16,1-8-70-16,0 2-84 15,5-9 87-15,6-6-19 16</inkml:trace>
  <inkml:trace contextRef="#ctx0" brushRef="#br0" timeOffset="6684.36">16781 7972 1147 0,'5'-12'565'0,"-1"15"-67"16,2 5-197-16,4 14-53 16,1 6-16-16,-4 16-98 15,3 5-26-15,-6 3-45 16,1-2-22-16,0-13-25 0,2-6-6 15,0-16-8-15,-4-3 1 16,-1-6-5-16,-5-7-7 16,-5-5-15-16,6-6-8 15,2-8-3-15,3 4 4 16,7-4 12-16,1 2 5 16,2 8 7-16,4 2 3 0,0 8 5 15,-2 3 6-15,-1 5 5 16,-2 3 6-16,0 7 13 15,-7 0 1 1,1 6 2-16,0 3-5 0,-10-8-8 16,2 2-4-16,-9-8-5 15,-9-9-3-15,6-1-2 16,-5-6-2-16,8-2-4 16,8 5-5-16,2-2-4 15,8 1-1-15,6-2 0 16,5 3 6-16,13 0 0 15,3 1 0-15,7-6 0 16,1-7-1-16,-2-6 1 16,-5-2 1-16,-6-1 0 15,-7-1 0-15,-10 0 4 16,-8 0 2-16,-7 5 6 0,-8 3 2 16,-4 8 1-16,-1 5 0 15,2 7-3-15,2 3 2 16,6 7 6-16,-1 0 5 15,7 8 6-15,4-1 1 16,5 2-6-16,2-2-5 16,8-7-16-16,5-1-51 15,16-8-174-15,10-10 344 0,24-23-156 16</inkml:trace>
  <inkml:trace contextRef="#ctx0" brushRef="#br0" timeOffset="7167.67">18373 8040 1302 0,'1'-9'677'0,"-6"1"-212"16,-20 1-220-16,-8 1-25 16,-4 6-102-16,-5 6-26 15,10 7-23-15,8 3-12 16,11 5-27-16,9 1-11 15,11 2-11-15,5 2-5 0,6 6-1 16,4-1 0-16,2 0 0 16,0-1 0-16,3-7 0 15,-7-2 1-15,-3-6 4 16,-6-1 7-16,-11-8 18 16,-5-2 5-16,-14 0 3 15,-4-1-7-15,-6 2-22 16,3-4-34-16,8-1-107 15,4-4-61-15,12-4-170 16,3 3-406-16,12-14 527 16</inkml:trace>
  <inkml:trace contextRef="#ctx0" brushRef="#br0" timeOffset="7439.38">18460 8207 1343 0,'3'13'702'16,"3"4"-265"-16,-6 3-98 15,-1 4-42-15,1-4-120 0,3 1-41 16,8-5-65-16,-1-9-27 16,14-3-30-16,1-9-9 15,4-7-5-15,2-4-2 16,-11-7 1-16,-8 2 1 16,-12-2 8-16,-7 6 0 0,-12 5 4 15,-4 3-1 1,-6 6-3-16,2 4-2 0,1 8-13 15,5 3-26-15,9 0-94 16,4-3-68-16,9-3-158 16,4-6-329-16,19-15 459 15</inkml:trace>
  <inkml:trace contextRef="#ctx0" brushRef="#br0" timeOffset="7647.49">18739 7950 1252 0,'7'18'745'16,"-3"10"-71"-16,-4 20-382 15,0 8-39-15,-2 10-131 0,2-1-43 16,9-8-38 0,4-7-17-16,9-19-42 0,-2-13-41 15,3-14-111-15,-6-6-71 16,-8-15-216-16,-6-6 279 15</inkml:trace>
  <inkml:trace contextRef="#ctx0" brushRef="#br0" timeOffset="7868.99">18926 8243 1594 0,'7'28'715'15,"0"1"-364"-15,3 1-15 0,3-6-113 16,2-1-61-16,2-10-77 15,3-2-30-15,3-12-30 16,0-8-12-16,5-7-8 16,-4-6-1-16,-2-1-1 15,-4-1 0-15,-6-1-24 16,-3 4-24-16,-6 2-98 16,-3 3-70-16,-3 8-124 15,2-1 194-15</inkml:trace>
  <inkml:trace contextRef="#ctx0" brushRef="#br0" timeOffset="8436.94">19354 8345 1198 0,'27'4'675'0,"-7"-4"-114"16,-1-5-348-16,-7-6-13 15,3-2-131-15,-4-7-28 16,-6 0-16-16,2 0-3 15,-12-2 1-15,-5 8-1 16,-6 5-3-16,3 6-4 16,-1 10-6-16,3 4-1 0,3 8-1 15,-2 2 0-15,7 1-4 16,5 6-5-16,2-8-50 16,11-2-40-16,7-8-68 15,-2-10-24-15,19-6 10 16,0-7 27-16,8-8 49 15,5-2 24-15,-12-1 41 16,-4-3 14-16,-13 4 23 16,-6 4 8-16,-16 2 21 15,-4 4 26-15,-9 4 56 16,-4 3 27-16,0 8 39 16,-1 3 0-16,3 13-17 15,3 6-13-15,6 7-41 16,4-3-24-16,4 0-41 15,5-4-16-15,4-11-22 0,3-4-6 16,4-12-11-16,0-10-4 16,1-6-27-16,-3-6-23 15,-2-9-37-15,-7-2-11 16,-3-9 6-16,-3 2 19 16,-2 1 36-16,-2 3 16 15,1 10 27-15,-3 9 13 16,2 14 53-16,0 8 19 15,0 16 35-15,1 6 10 0,-1 15-14 16,2 7-6-16,3 7-18 16,5 1-15-16,6-8-29 15,2-4-16-15,2-15-127 16,-1-7-79-16,11-6 108 16</inkml:trace>
  <inkml:trace contextRef="#ctx0" brushRef="#br0" timeOffset="8747.17">20685 8172 2107 0,'-1'19'783'0,"0"5"-583"16,3 10-73-16,4 6-2 0,0 0-46 15,2-4-65-15,-1-13-58 16,0-11-128-16,1-7-99 15,-7-15 152-15</inkml:trace>
  <inkml:trace contextRef="#ctx0" brushRef="#br0" timeOffset="9200.62">20487 8068 1052 0,'14'-2'488'0,"9"0"-203"15,4 0-39-15,-1 3-79 16,3 0-26-16,-3 1-38 16,4 1-17-16,-1 2-30 15,-1-1-10-15,-1 5-25 16,0 1-9-16,-3 5-10 16,-3 6-2-16,-12 3 3 15,-2 4-2-15,-6 2 31 16,0-2 20-16,4-6 28 15,-2-3 11-15,-4-8-5 16,3-2-10-16,-2-5-21 16,-4-1-5-16,2-3-24 15,1-1-11-15,0 0-20 0,0 0-6 16,2-7-5-16,9-12 0 16,24-32 11-16,-11 27 2 15,-1 10 6-15,-6 3 9 16,6 14 26-16,0 6 20 15,-1 14 33-15,2 7 8 16,-1 6-5-16,-2-1-13 16,-2-1-32-16,-5-4-13 0,-5-10-45 15,-4-7-47-15,-3-13-148 16,-1-9-84-16,0-20 168 16</inkml:trace>
  <inkml:trace contextRef="#ctx0" brushRef="#br0" timeOffset="9987.62">22156 8099 1136 0,'-23'-58'544'16,"6"43"-234"-16,2 8-73 15,-2 6-13-15,-2 12-62 16,-2 7-28-16,3 11-33 16,4 6-11-16,11 11-18 15,4 2-6-15,11 5-15 16,4-6-8-16,12-7-18 16,6-7-11-16,7-20-14 0,5-5-3 15,7-20-5-15,-1-10 2 16,-3-12 1-16,-10-8 4 15,-18-4 7-15,-12-2 4 16,-15 4 8-16,-6 3 1 16,-19 4 1-16,-8 4-1 15,-18 4-11-15,-4 6-8 16,-3 12-25-16,7 5-20 16,12 11-54-16,13 8-30 0,16 13-95 15,11 5-56-15,24 9 179 16</inkml:trace>
  <inkml:trace contextRef="#ctx0" brushRef="#br0" timeOffset="10299.45">22832 8035 1515 0,'0'-18'660'0,"-11"7"-323"15,-7 1-74-15,-2 10-38 0,-5 5-51 16,2 15-60-16,1 8-22 16,2 11-34-16,6 7-12 15,7 6-22-15,9 4-8 16,17-6-14-16,10-3-4 15,14-10-23-15,8-5-44 16,-2-12-109-16,0-7-79 16,-3-9 149-16</inkml:trace>
  <inkml:trace contextRef="#ctx0" brushRef="#br0" timeOffset="10689.38">23123 8116 1667 0,'0'5'739'0,"5"7"-372"15,-1 3-59-15,1 10-98 16,-2 6-57-16,-1 2-68 16,0 1-25-16,-1-10-32 15,1-5-11-15,0-12-13 16,-1-4-5-16,0-4-17 15,0-1-10-15,-1 1-15 0,0 0-3 16,0-3 1 0,6-16 2-16,21-35 14 0,-12 28 6 15,6 3 14 1,1 1 9-16,2 7 4 0,2 5 14 16,-1 9 27-16,4 6 11 15,-7 11 21-15,-2 6-1 16,-2 7-15-16,-15-1-6 15,2 1-21-15,-10-6-10 16,1-4-31-16,3 0-40 0,-1-12-128 16,3 1-81-16,4-8-30 15,-5-6 141-15</inkml:trace>
  <inkml:trace contextRef="#ctx0" brushRef="#br0" timeOffset="10971.15">23557 7584 1255 0,'-12'-6'719'0,"10"10"-15"0,-2 7-314 15,3 10-150-15,-3 6-43 16,4 8-86-16,0 3-35 16,0 0-38-16,2-4-12 15,0-8-29-15,1-6-42 16,1-13-142-16,0 0-77 16,3-6-133-16,1-1 218 15</inkml:trace>
  <inkml:trace contextRef="#ctx0" brushRef="#br0" timeOffset="11151.57">23687 7739 1498 0,'2'8'762'15,"2"-4"-226"-15,-1 0-239 16,-1 0-42-16,0 1-109 15,0 0-46-15,-1-4-55 16,-1-1-26-16,0 0-158 16,0 0-112-16,0 0 146 15</inkml:trace>
  <inkml:trace contextRef="#ctx0" brushRef="#br0" timeOffset="11580.79">23968 7712 1592 0,'0'-8'716'0,"2"-7"-372"0,8-4-121 16,2-4-42-16,3-7-98 16,-2-1-30-16,-7 1-35 15,-4 4 1-15,-8 7 1 16,-2 9 1-16,-6 7 3 15,-5 0 0-15,0 9-2 16,9 2-1-16,-5 3-6 16,8 2-5-16,4-3-5 15,-8-5-3-15,17 1-2 16,0 0 0-16,3 4 1 16,1 1 1-16,-8 2 2 15,5 1 1-15,1 3 8 16,-2 3 7-16,6 3 19 15,-3 3 8-15,-3 7 7 16,5 1 0-16,-7-3-12 0,0-1-9 16,-2-7-10-16,-2-6-8 15,0-8-89-15,-2-7-67 16,1-6-172-16,1-6 24 16,14-14 164-16</inkml:trace>
  <inkml:trace contextRef="#ctx0" brushRef="#br0" timeOffset="12001.65">24260 7635 1925 0,'2'0'769'0,"1"-1"-496"15,1-3-69-15,-4 3-81 16,0 0-38-16,4-16-56 15,34-35-11-15,-28 28-5 16,-4 1-3-16,-6 10 3 16,-11 2 3-16,-9 9-2 15,-6 6 1-15,-6 10-5 16,5 1 1-16,8 4 5 16,7-3-1-16,11-3-1 15,5 2 0-15,7-1-3 16,3 3 2-16,4-2 11 0,0 2 5 15,2-1 10-15,0 3 2 16,-2 2 1-16,-2 2-1 16,-2 2-7-16,-2 0-4 15,-5-4-12-15,4-3-2 16,-10-4-7-16,-2-3-2 16,-3-3-2-16,-6-5-9 0,0-1-36 15,2 1-51-15,3-3-132 16,-1 0-79-16,2-8 179 15</inkml:trace>
  <inkml:trace contextRef="#ctx0" brushRef="#br0" timeOffset="12492.93">24677 7859 1153 0,'12'12'595'0,"8"1"-115"16,2 8-114-16,4 10-76 16,-1 10-46-16,-6 13-88 15,-4 6-34-15,-14 6-47 16,-2-3-17-16,-13-3-23 16,-3-8-10-16,-2-8-7 15,-2-6-12-15,2-13-108 16,1-4-73-16,4-14-117 15,4-8 153-15</inkml:trace>
  <inkml:trace contextRef="#ctx0" brushRef="#br0" timeOffset="12856.74">25444 8105 1290 0,'9'11'669'16,"5"7"-232"-16,-7 12-118 15,-2 5-36-15,-7 8-119 16,-5-1-46-16,7-7-71 16,1-7-22-16,5-9-60 15,8-6-61-15,1-7-133 16,0-10-91-16,8-15 191 0</inkml:trace>
  <inkml:trace contextRef="#ctx0" brushRef="#br0" timeOffset="13169.4">25384 8205 1145 0,'-2'7'587'0,"4"-4"-113"15,4 2-250-15,5 0-23 16,11 1-38-16,-6-1-33 15,7-5-64-15,6 1-22 0,0-1-29 16,6-1-5-16,1 2-4 16,-3-1-2-16,-1 5-1 15,-1 8 1-15,-4 3-2 16,-2 5 3-16,-2-1 23 16,-8-3 13-16,-8-2 20 15,-6-4 3-15,-7-3-23 16,-3-1-23-16,-7-7-81 15,0-2-61-15,0-10-167 16,0-11-63-16,6-16 214 16</inkml:trace>
  <inkml:trace contextRef="#ctx0" brushRef="#br0" timeOffset="13853.36">25739 8049 1237 0,'19'6'613'0,"4"3"-217"16,4 5-100-16,-3 1-18 15,-4 8-48-15,-3 5-23 16,-2 7-58-16,-3 3-30 16,-5-1-49-16,0 2-24 15,-7-11-29-15,1-5-5 16,1-8-6-16,-8-9-4 16,3-4-3-16,3 1-7 0,-2-7-17 15,2 3-8-15,0 0-11 16,1-8 4-16,9-14 14 15,15-31 10-15,-7 26 12 16,4 7 3-16,0 9 2 16,3 6 2-16,-5 9 13 15,-1 6 9-15,-2 9 16 16,-3 4 7-16,-2 2 1 16,-1-3-5-16,-4-6-15 15,-2-4-7-15,-3-7-14 16,0-2-8-16,-2-4-7 15,0 0-6-15,0 1-4 16,0 0 2-16,5-13 3 16,1-3 0-16,16-18 3 15,-16 27 2-15,-1 8 5 16,1 5 2-16,-1 11 9 0,4 3 5 16,3 3 6-16,4 3 2 15,11-6-4-15,1-5-5 16,8-5-8-16,3-7-5 15,-5-6 0-15,-10-7 0 16,0 1-1-16,17-13 1 16,1-5-1-16,-4 0 0 15,-20 10 0-15,-8-3 0 16,-14 0 1-16,-7 0 2 0,-4 6 2 16,-5 7 1-16,1 13 5 15,-3 8 0-15,5 12 3 16,5 3 0-16,12 7-2 15,5-2-2-15,7-3 1 16,8-1-2-16,9-2-2 16,6-3 1-16,6-5-4 15,-1-4 1-15,1-9-11 16,-4-5-34-16,-5-6-157 16,-7-5-14-16,-20-4 108 15</inkml:trace>
  <inkml:trace contextRef="#ctx0" brushRef="#br0" timeOffset="15060.63">11164 9547 1209 0,'-1'-2'504'0,"7"-1"-251"16,4 2-55-16,1 10 33 15,0 6-15-15,1 16-28 16,-1 7-17-16,-3 9-58 15,-2 1-26-15,-1-1-49 16,1-3-16-16,4-12-20 16,4-4-25-16,3-15-92 15,-3-4-63-15,0-11-167 16,-6-5-133-16,-7-4 308 16</inkml:trace>
  <inkml:trace contextRef="#ctx0" brushRef="#br0" timeOffset="15238.85">11019 9695 1238 0,'-16'-5'561'0,"14"4"-266"0,2-6-47 15,19 5-56-15,9 2-41 16,9 0-38-16,8 0-29 16,3 1-46-16,0-1-13 15,5 0-49-15,-4 1-72 0,-7-2 361 16,7 1-231-16</inkml:trace>
  <inkml:trace contextRef="#ctx0" brushRef="#br0" timeOffset="15745.91">11549 9462 1331 0,'3'14'657'16,"2"8"-285"-16,1 14-73 15,-5 7-31-15,5 12-109 16,3 2-42-16,-1-8-57 16,4-3-20-16,-1-13-23 15,-3-12-9-15,-2-7-8 16,-4-8-3-16,-4-13-16 16,0 0-7-16,-1-9-7 15,0-3-6-15,5-3 11 16,4 3 7-16,3 2 10 15,8 9 5-15,4 12 5 0,4-3 1 16,5 11 11-16,4-7 7 16,14 6 12-16,0 0 2 15,0-16-5-15,-20-3-6 16,2 0-14-16,16-20-2 16,-2-15-1-16,-11 3-1 15,-23 1 1-15,-6 2 4 0,-12 14 3 16,-6 6 2-16,-4 11 1 15,-2 7-2-15,2 14-6 16,8 2 3-16,0 10 11 16,-1 3 4-16,8 0 7 15,1-1-2-15,10-4-13 16,11-1-5-16,-2-8-8 16,5-3-2-16,3-4-55 15,-3-7-63-15,8-1-146 16,-4-2-77-16,3-2 202 15</inkml:trace>
  <inkml:trace contextRef="#ctx0" brushRef="#br0" timeOffset="16046.01">12265 9669 931 0,'2'3'542'16,"3"-3"-73"-16,2 11-164 0,0 0 1 15,1 7-66-15,-1-1-35 16,3-1-69-16,1-2-34 15,-1-1-56-15,-3-5-23 16,-2-7-23-16,-2-1-2 16,3-11-30-16,1-5-10 15,4-7-3-15,6-1 1 16,-2-1 26-16,6 7 11 0,-5 10 8 16,1 5 4-1,-5 6 28-15,-1 5 8 0,-2 2 26 16,3 6 13-16,1 5-8 15,-7 0-5-15,-1-2-22 16,-5-4-15-16,0 0-9 16,1-3-25-16,-1-4-117 15,-2-1-81-15,5-6 111 16</inkml:trace>
  <inkml:trace contextRef="#ctx0" brushRef="#br0" timeOffset="16703.53">13666 9499 982 0,'0'-8'574'16,"6"-2"36"-16,13-1-420 15,4 1 12-15,7 4-40 16,5 6-27-16,4 7-30 16,2 4-16-16,-6 4-29 15,-9 7-11-15,-14 2-15 16,0 4-5-16,-15 2-6 15,-6-3 0-15,-10-2-1 0,-12-4-1 16,3-7-6-16,10-1-3 16,9-11-4-16,4 2-1 15,10 0-4-15,1-3-1 16,13 8 0-16,-5-5 0 16,8 3-1-16,-1 0 1 15,-10 0 10-15,6-1 5 16,-7 3 13-16,2 2 5 15,-3-1 3-15,-9 0 0 0,-13 1-6 16,-5 0-5-16,-8 2-13 16,-2 3-4-16,4-8-22 15,0-4-32-15,11-11-117 16,11-3-78-16,12-8 373 16,12 2-168-16</inkml:trace>
  <inkml:trace contextRef="#ctx0" brushRef="#br0" timeOffset="16880.52">14153 9632 1698 0,'0'1'722'0,"5"0"-417"16,1 1-36-16,-6-2-104 15,0 0-59-15,10 0-69 16,7 1-8-16,28 0-161 0,-24-5-89 15,2 2 135-15</inkml:trace>
  <inkml:trace contextRef="#ctx0" brushRef="#br0" timeOffset="17294.56">14613 9508 1088 0,'-6'-11'614'0,"7"-1"32"16,-1-1-323-16,-6 2-78 16,-6 2-41-16,-9 3-94 15,-2 2-23-15,-1 8-25 16,1 4-10-16,5 9-19 16,4 6-7-16,5 3-10 15,6 3-6-15,6 1-6 16,6-1-2-16,12 0-1 15,2-1 0-15,4-8 0 16,5 3 1-16,-5-7 2 16,1 1 2-16,-7-1 7 15,-6-7 5-15,-13 2 13 0,-4 1 5 16,-12 0-3-16,-7 1-6 16,-5-5-9-16,0-2-16 15,2-3-96-15,11-3-78 16,11-9-157-16,6-4 184 15</inkml:trace>
  <inkml:trace contextRef="#ctx0" brushRef="#br0" timeOffset="17638.73">14886 9552 1751 0,'-5'25'756'0,"2"11"-436"16,-3 6-28-16,7-1-119 15,4 1-55-15,3-12-60 16,6-5-20-16,-2-10-29 16,4-7-5-16,0-8-4 15,0-6-1-15,1-9 1 16,-2 3-1-16,-1-3 0 16,-3 2 1-16,-6 1 0 15,-7-5 0-15,-2 2 3 16,-4-8 0-16,-4 4 2 15,9 1-2-15,-1 3 1 0,4 2-2 16,-1 0 0-16,2-2 0 16,4 2 0-16,0-1 1 15,3 2 1-15,-5 0 0 16,-7 3 2-16,-4 2 0 16,9 3 1-16,-1 4 1 15,6 3-4-15,-6-3 0 16,0 0-37-16,1 15-66 15,5 35-166-15,5-30-10 0,6-11 142 16</inkml:trace>
  <inkml:trace contextRef="#ctx0" brushRef="#br0" timeOffset="17855.59">15159 9562 1252 0,'-8'0'584'0,"7"0"-237"16,1 0-127-16,0 8-89 16,1 8-39-16,2 8-31 15,-1 7 6-15,0 2 7 16,1 0-1-16,3 1-18 16,-4-4-9-16,1-8-21 15,0-4-53-15,-3-14-139 16,-1-7-74-16,-2-5 128 15</inkml:trace>
  <inkml:trace contextRef="#ctx0" brushRef="#br0" timeOffset="18259.14">15123 9558 1607 0,'0'3'693'15,"5"4"-378"-15,4 9-26 0,5 3-55 16,2 4-53-16,2 0-64 15,4-3-29-15,3-5-47 16,3-4-17-16,5-11-18 16,-5-6-3-16,1-15-6 15,0-6-1-15,-8-7-17 16,2-3-3-16,-6 6 1 16,-9 4 1-16,-6 14 23 15,-2 8 4-15,-8 11 5 16,2 10 3-16,5 14 7 15,-9 6 2-15,9 7 8 16,1 0 2-16,0-6-2 16,8-3 0-16,0-3-9 15,2-4-4-15,0-4-8 16,-1 0-4-16,-3-13-20 0,-1-4-47 16,1-3-120-1,2-2-84-15,6 0-214 0,5 1 291 16</inkml:trace>
  <inkml:trace contextRef="#ctx0" brushRef="#br0" timeOffset="19168.72">16546 9497 1373 0,'-1'0'629'0,"0"0"-308"15,0-1-107-15,0 0-9 0,-2-2-77 16,-13-11-33-16,-32-18-23 16,28 32-12-16,2 9-27 15,0 8-11-15,8 8-13 16,-1 4-3-16,11 2-5 16,2 0-1-16,6-6-5 15,10 1 0-15,5-6-6 16,-1-12-3-1,1 1-50-15,23 3-43 0,7-12-117 16,3-9-69-16,-7-11 181 16</inkml:trace>
  <inkml:trace contextRef="#ctx0" brushRef="#br0" timeOffset="19492.5">16840 9498 1075 0,'-18'-5'520'0,"-6"-1"-159"0,-1 4-65 15,-4 4-35-15,1 4-35 16,4 5-53-16,3 3-24 16,9 2-45-16,4 0-21 15,11-1-37-15,0-1-15 16,7-3-18-16,2-1-7 16,5-3-6-16,5-6-1 0,4-4-3 15,5-2-1-15,1-8 2 16,1 0-1-16,-5 1 3 15,-4 2 1-15,-9 4 1 16,-9 2 3-16,-5 4 1 16,5 3 2-16,-6 3 3 15,0 1 0-15,0 4-2 16,-6-1-1-16,6 2-7 16,3-1-41-16,-4-8-128 15,1 0-67-15,1-9-171 16,-2 5-148-16,1 0 371 15</inkml:trace>
  <inkml:trace contextRef="#ctx0" brushRef="#br0" timeOffset="19808.78">16969 9529 619 0,'37'-30'408'0,"-24"30"45"0,-4 6-42 16,-6 5-47-16,9 6-32 15,-3 6-73-15,-2-1-42 16,-1 1-92-16,0-5-37 15,-3-10-58-15,0-1-21 16,3-10-14-16,-4-5-6 16,3-11-17-16,5-5-1 15,3-1 5-15,-1 0 5 0,4 10 17 16,-4 4 3-16,-2 7 7 16,-2 5 11-16,0 6 15 15,-2 4 11-15,-3 4 20 16,-1 2-2-16,-1 0-10 15,1 0-10-15,-1-3-63 16,4-2-88-16,0-7-163 16,3 0 164-16</inkml:trace>
  <inkml:trace contextRef="#ctx0" brushRef="#br0" timeOffset="20551.9">17888 9231 1467 0,'7'11'652'0,"2"8"-305"16,-1 4-57-16,0 12-47 15,4 5-57-15,0 8-75 16,1 4-24-16,-9-7-42 16,4-4-15-16,-13-16-19 15,2-7-4-15,-1-11-4 16,0-6-3-16,2-6-11 15,5-4-5-15,-3-6-15 16,-3-7-4-16,5-1-1 16,-5-1 5-16,10 3 12 15,-1 6 6-15,5 7 9 16,8 7 3-16,-5 3 5 16,1 4 2-16,-1 2 13 15,-5 0 5-15,-1 7 15 0,-3 0 3 16,-7 4-3-1,-3 0-5-15,-8-3-12 0,-3-1-3 16,1-3-7-16,0-4-4 16,8-4-4-16,0 0-3 15,9-5-6-15,3 1-2 16,6 2 0-16,2 2 0 16,7 1 3-16,1 1-1 15,3-7-1-15,6-4-1 16,2-8-1-16,5-6 1 15,-1-5 1-15,1-4 1 0,-6-3-4 16,-8 0-2-16,-14 4 3 16,-8 1 4-16,-12 12 12 15,-7 4 5-15,-4 9 6 16,-1 3 4-16,3 8 5 16,8 6 2-16,5 9-4 15,7 3-2-15,6 5-8 16,4-2-3-16,7 0-5 15,3-5-4-15,6-6-4 16,4-8-51-16,4-11-173 16,-1-2 332-16,10-19-146 15</inkml:trace>
  <inkml:trace contextRef="#ctx0" brushRef="#br0" timeOffset="21063.49">19122 9468 903 0,'0'-2'592'16,"2"-10"15"-16,-1-4-292 16,-8-29-32-16,-6 30-94 15,-1 2-39-15,-4 10-44 16,0 2-17-16,-4 10-34 15,1 2-16-15,8 9-20 16,-1 6-6-16,11 6-6 16,5 0-2-16,6 0-4 15,10 0 1-15,8-6-1 16,1-4 0-16,5-4 2 0,1-4 0 16,-2-2 3-16,-3 0 4 15,-10-2 11-15,-6 1 9 16,-14-5 14-16,-5 3-1 15,-12 1-8-15,-1-2-8 16,-3-1-37-16,1 0-32 16,10-5-106-16,4-4-70 0,12-2-152 15,6-11-486-15,10-11 591 16</inkml:trace>
  <inkml:trace contextRef="#ctx0" brushRef="#br0" timeOffset="21337.54">19354 9572 1452 0,'8'13'664'0,"-7"3"-302"16,1 6-32-16,2 0-107 15,0-3-55-15,12-1-82 16,-1-8-30-16,5-6-36 16,3-4-8-16,4-14-8 15,0-2-2-15,-1-9-1 16,-7-2 1-16,-20 3 6 15,-2 1 5-15,-17 8 4 0,-4 1 2 16,-2 4-7 0,-1 6-5-16,2 6-19 0,9 4-26 15,1 7-91-15,8 1-63 16,9 1-152-16,-4-4-60 16,10-11 254-16</inkml:trace>
  <inkml:trace contextRef="#ctx0" brushRef="#br0" timeOffset="21547.25">19648 9244 1244 0,'-1'10'635'0,"3"13"-121"16,2 9-163-16,-2 10-88 15,0 15-60-15,4 0-105 16,2 0-24-16,5-6-32 15,3-11-14-15,0-12-43 16,2-11-55-16,0-18-119 16,-1-9-74-16,-2-16-216 15,-7-5 297-15</inkml:trace>
  <inkml:trace contextRef="#ctx0" brushRef="#br0" timeOffset="21747.86">19833 9487 1248 0,'9'20'607'0,"0"5"-172"0,2 2-91 16,7-1-55-16,-1-3-53 16,1-8-92-16,0-5-34 15,-2-9-50-15,0-1-18 0,-1-9-24 16,-4-2-4 0,4-4-5-16,-3-6 0 0,0-3-21 15,6-3-34-15,-2-2-111 16,3 2-86-16,-4 5-139 15,1 5 219 1</inkml:trace>
  <inkml:trace contextRef="#ctx0" brushRef="#br0" timeOffset="22367.3">20271 9602 1131 0,'32'6'569'16,"-5"-6"-209"-16,-5-6-155 15,-2-5-29-15,-15-4-76 16,5-3-20-16,-10-1-32 16,0 0-13-16,0 6-15 15,-6 2 0-15,0 7 15 0,-5 4 11 16,-4 5 16-16,-3 4 6 16,1 5-11-16,3 2-4 15,7 4-14-15,9 4-7 16,11-1-9-16,3-1-8 15,11-4-8-15,-5-5-3 16,5-8-1-16,1-6-1 16,1-13-2-16,7-4 0 15,-6-11-1-15,5 0 0 0,-12-1-18 16,-5-3-3-16,-12 4 1 16,-6 5 1-16,-6 8 21 15,-7 4 6-15,-1 12 14 16,0 4 8-16,1 14 11 15,4 4 6-15,6 3-2 16,-2-1-2-16,7-5-2 16,-1-3-6-16,4-4-9 15,5-3-8-15,1-6-14 16,1-5-3-16,-1-12-2 16,2-10-15-16,-1-18-25 15,0-6-8-15,-2-5-7 16,-3 5 7-16,-2 12 17 15,-1 9 7-15,0 11 6 16,-2 10 8-16,0 10 34 16,-1 8 15-16,4 20 33 0,1 8 10 15,5 18-1-15,4 7-4 16,6 2-23-16,3-3-9 16,5-14-37-16,0-12-67 15,3-24-167-15,8-11-27 16,12-20 127-16</inkml:trace>
  <inkml:trace contextRef="#ctx0" brushRef="#br0" timeOffset="22924.5">21462 9613 1553 0,'-3'15'757'15,"0"-6"-193"-15,8 9-342 16,7 0 0-16,-11 4-92 16,3-1-54-16,1-10-51 15,-6-1-10-15,1-7-77 0,0-4-61 16,-6-8-131-16,3-1-61 15,-5-8-60-15,-2-5 14 16,0 1 67-16,3-4 57 16,5 3 143-16,-6 3 76 15,6-1 133-15,2 5 41 16,9 0 46-16,10 1-2 16,8 5-1-16,-2-1-4 15,6 8 8-15,4 3 6 0,-3 5-18 16,4 6-17-16,-6 11-44 15,-2 7-21-15,-5 5-39 16,-5 4-12-16,-8-8-21 16,-4-4-11-16,-5-11-13 15,0-7-5-15,-1-6-11 16,4-7-10-16,3-14-19 16,5-2-6-16,9-7 5 15,2 1 7-15,-5 11 20 16,2 6 4-16,-8 13 4 15,-3 6 3-15,2 10 2 16,-6 3 1-16,1 1 8 16,4 2-57-16,-4-11-115 15,2-2 108-15</inkml:trace>
  <inkml:trace contextRef="#ctx0" brushRef="#br0" timeOffset="23956.42">22973 9418 1289 0,'-44'-41'585'15,"27"32"-245"-15,6 8-73 16,1 8-40-16,0 9-45 15,2 18-51-15,-1 5-15 0,6 14-26 16,8 3-11-16,8-5-30 16,4-21-14-1,-9-15-20-15,1 0-7 0,37 26-8 16,2-15 0-16,10-21-6 16,-14-22-1-16,-9-18 1 15,-5-3 1-15,-17-9 5 16,-11-1 5-16,-18 6 8 15,-14 0 2-15,-16 9-3 16,0 7-3-16,-5 10-5 16,6 8-4-16,6 12-1 15,8 3-5-15,10 6-64 16,8 3-65-16,14-1-158 16,1-3 123-16,24-2 71 15</inkml:trace>
  <inkml:trace contextRef="#ctx0" brushRef="#br0" timeOffset="24369.41">23627 9281 1079 0,'-7'-14'567'0,"1"11"-80"16,-3 2-143-16,-4 3-78 15,-2 9-41-15,-2 14-80 16,2 9-29-16,3 23-41 16,-1 9-13-16,9 6-29 15,7-2-12-15,10-9-15 0,11-7-5 16,7-18-71-16,4-12-55 16,8-17-139-16,6-7-76 15,6-16 212-15</inkml:trace>
  <inkml:trace contextRef="#ctx0" brushRef="#br0" timeOffset="24731.53">23950 9517 1022 0,'0'3'647'16,"2"7"-15"-16,4 9-285 15,-3 4-28-15,6 7-111 16,-2 3-49-16,1 1-65 15,3-2-24-15,-3-10-35 16,-2-8-13-16,-5-9-22 16,0-7-6-16,2-9-9 15,-1-4-3-15,-1-11 3 16,3-1 3-16,1 0 7 16,2 0 3-16,9 4 2 15,-2 3 0-15,9 8 0 16,1 4 2-16,2 8 6 15,2 7 6-15,1 9 11 16,1 6 5-16,-6 5 4 0,1 2-4 16,-6-3-9-16,-1-1-5 15,-5-6-25-15,-6-4-51 16,-5-6-144-16,-2-9-80 16,-3-8-547-16,-1-12 546 15</inkml:trace>
  <inkml:trace contextRef="#ctx0" brushRef="#br0" timeOffset="24932.47">24439 9082 1364 0,'5'7'673'0,"0"-2"-186"16,-4 4-127-16,6 12-93 15,-5 7-57-15,0 7-93 16,4-1-32-16,-6-4-43 16,-1-6-10-16,2-4-65 15,2-5-69-15,2-7-135 16,0-6-90-16,6-4 193 16</inkml:trace>
  <inkml:trace contextRef="#ctx0" brushRef="#br0" timeOffset="25114.08">24614 9223 1366 0,'3'13'659'16,"7"-9"-211"-16,1-1-97 16,-4 5-93-16,-2-3-71 15,-3 0-102-15,-2-7-72 0,-3-2-205 16,2 3 14-16,-1 0 69 15</inkml:trace>
  <inkml:trace contextRef="#ctx0" brushRef="#br0" timeOffset="25536.55">24732 9174 1200 0,'4'6'666'15,"2"-6"-85"-15,1-3-323 16,6-6-19-16,5-10-96 16,3-6-45-16,4-7-56 15,-4-2-18-15,-4 2-15 16,-9 4-2-16,-8 7 5 16,0 5 4-16,-12 6 4 15,0 2-1-15,-8 5 0 0,-4 4 2 16,9 7 3-16,1 0 4 15,6 5-6-15,5 2-4 16,1 0-7-16,2 3-3 16,10-1-2-16,5 2-1 15,2-2 1-15,12 2 5 0,-8 3 16 16,1 2 8-16,-1 4 15 16,-11 0 1-16,0 1-9 15,0-4-8-15,-7-7-14 16,-1-5-11-16,0-8-50 15,-6 0-50-15,3-6-120 16,-2 1-73-16,2-1 219 16,1 0-17-16</inkml:trace>
  <inkml:trace contextRef="#ctx0" brushRef="#br0" timeOffset="25973.5">25140 9088 1213 0,'9'-6'647'16,"0"-4"-143"-16,-2-5-252 0,-1-3-36 15,-2-7-105-15,0-1-42 16,-2-1-44-16,-1 4-8 16,-3 8 4-16,-3 7 8 15,-3 9 11-15,-6 2 5 16,-4 7 3-16,-2 2-8 15,3 2-5-15,3 1-3 16,9-1-10-16,3-1-2 0,3 0-2 16,4 0-1-16,4-1-2 15,0-3-3-15,4-2 2 16,0 0 5-16,1 1 15 16,2 3 8-16,0 2 6 15,-1 3 1-15,1 9-5 16,-3 1-6-16,-3 1-7 15,-4 1-8-15,-5-6-9 16,0-2-4-16,-2-8-30 16,-2-4-45-16,0-5-118 15,0 1-76-15,-1 0-107 16,3-5 208-16</inkml:trace>
  <inkml:trace contextRef="#ctx0" brushRef="#br0" timeOffset="26396.72">25508 9096 1745 0,'-35'-4'716'0,"39"12"-391"16,9 5-80-16,12 14-27 15,5 8-31-15,10 5-64 16,5 2-28-16,-6 3-29 16,-7-1-16-16,-11 11-24 0,-7 1-5 15,-17 4-6-15,-5 2-2 16,-11-5-20-16,-4-3-16 15,-3-7-102-15,-2-8-85 16,0-10-40-16,6-3 121 16</inkml:trace>
  <inkml:trace contextRef="#ctx0" brushRef="#br0" timeOffset="27126.45">26559 9241 765 0,'-5'6'477'0,"7"-4"80"16,2 0-232-16,4 6-50 16,-3 8-25-16,1 20-73 15,-6 10-28-15,-4 21-52 16,0 5-23-16,2-1-36 16,3-4-14-16,11-19-14 15,4-11-31-15,4-24-125 16,6-13-63-16,2-19-124 15,-1-13 181-15</inkml:trace>
  <inkml:trace contextRef="#ctx0" brushRef="#br0" timeOffset="27292.67">26488 9436 990 0,'-11'-10'536'16,"22"9"-51"-16,10 1-163 0,3 2-89 15,1 2-48-15,5 2-99 16,-3-1-33-16,6-2-97 16,-1-3-74-16,-2-4-245 15,-1 0 228-15</inkml:trace>
  <inkml:trace contextRef="#ctx0" brushRef="#br0" timeOffset="27496.62">26914 9465 1131 0,'3'18'614'16,"8"4"-183"-16,-3 6-105 15,-3 4-49-15,-5-4-117 16,-2-2-46-16,-2-11-70 16,4-5-21-16,0-9-65 15,0-4-52-15,0-8-120 0,-2-5-66 16,-4-9-125-16,5-1-81 15,-2-8 318-15</inkml:trace>
  <inkml:trace contextRef="#ctx0" brushRef="#br0" timeOffset="28228.87">26900 9396 424 0,'-8'-22'380'0,"8"12"108"0,4 1-59 16,5 9-121-16,2 2-38 16,3 7-50-16,2 5-19 15,3 6-30-15,2 3-16 0,3 6-35 16,-1 2-14-16,-3 3-28 15,-2 0-16-15,-11 0-24 16,0 1-10-16,-7-7-13 16,0-4-4-16,-1-13-4 15,1-8-7-15,-1-9-24 16,3-9-15-16,3-12-30 16,3-3-4-16,8-6 17 15,2 2 13-15,-1 10 29 16,3 5 9-16,-1 12 7 15,-2 7 7-15,2 8 16 16,-5 3 7-16,-1 6 15 16,-1 4 5-16,-3 1 1 15,0 2-1-15,-3-3-12 16,-2-6-10-16,-4-7-19 0,1-13-8 31,-1 2-14-31,1 1-9 0,-1 1-4 0,3-19 3 16,15-34 8-16,-10 39 7 15,4 10 6-15,-6 5 1 16,2 9 4-16,-3 5 2 16,-1 10 7-16,2 2 5 15,3 1 3-15,3-4-1 0,-4-10-7 16,6-8-6-16,3-10-7 16,0-7-1-16,11-9-3 15,5 2-1-15,-6 2-13 16,2 0-7-16,-10 10-26 15,-4 1-16-15,-7 3-8 16,-3 2 8-16,-5-5 31 16,0-2 16-16,-1-5 26 15,-3 0 11-15,2-2 9 16,-1 1 7-16,-1-4 12 16,1 2-1-16,-3 2-2 15,-1 2-2-15,-2 4-5 16,-3 1-3-16,-5 7-6 15,-1 1-4-15,3 10-11 16,2 6-4-16,9 9-4 0,4 5 0 16,9 5-2-16,8 3-1 15,10-1-1-15,4-7 7 16,7-12-134-16,5-13-97 16,20-23 139-16</inkml:trace>
  <inkml:trace contextRef="#ctx0" brushRef="#br0" timeOffset="28801.92">28585 9524 1017 0,'3'3'521'0,"0"-3"-123"0,0-5-68 15,-3 4-87-15,-2 0-46 16,0-23-79-16,-6-27-22 16,-3 32-22-16,-3 2-6 15,-4 10-11-15,0 1-8 16,2 7-15-16,-3 6-8 16,5 8-12-16,2 6-2 15,3 9-3-15,6 3 0 0,3-2-1 16,4-2-2-1,5-7-2-15,3-5-1 0,3-9-2 16,5-6 0-16,1-5-1 16,-1-7 1-16,-1-3 1 15,-3 1-1-15,-6 1 2 16,-1 4 0-16,0 8 0 16,1 5 0-16,-1 8 8 15,1 1 6-15,-3 2 4 16,0-1 2-16,-2-5-16 15,3 1-55-15,2-9-167 16,3-3 387-16,2-17-191 16</inkml:trace>
  <inkml:trace contextRef="#ctx0" brushRef="#br0" timeOffset="29109.26">29084 9335 1667 0,'-14'-2'720'0,"-3"2"-402"0,-6 8-157 16,2 2-34-16,0 7-55 16,-1-2 3-16,11 3-15 15,2 5-4-15,12 3-12 16,6 2-8-16,8 0-9 15,6-2 3-15,4-3 2 16,5-1 0-16,-5-3 0 16,-3-1 1-16,-12 0 4 15,-4-1 0-15,-15 1-1 16,-9-1-4-16,-8-8-8 16,-6-3-15-16,4-10-88 15,3-5-56-15,10 0-116 16,8-6-62-16,11 3 202 15</inkml:trace>
  <inkml:trace contextRef="#ctx0" brushRef="#br0" timeOffset="29682.96">29681 9517 1524 0,'0'-1'618'0,"0"1"-372"16,0 0-13-16,6 22-38 16,10 35-30-16,-10-28-59 15,0-4-28-15,0-7-38 16,3-8-18-16,6-10-28 16,4-7-16-16,3-15-14 15,-1-2 1-15,-2-3 9 16,-7 5 12-16,-4 10 12 15,-2 5 1-15,-5 7 1 0,0 5 4 16,-2 9 17-16,6 4 11 16,0 7 13-16,4 0 12 15,3-3 10-15,-5-5-1 16,8-9-8-16,3-6-10 16,4-12-22-16,-1-8-4 15,-5-8-4-15,-3-3-2 16,-2-1-37-16,-2 4-55 15,-5 6-147-15,1 6-96 0,0 7 187 16</inkml:trace>
  <inkml:trace contextRef="#ctx0" brushRef="#br0" timeOffset="29936.02">30199 9633 1530 0,'12'15'663'0,"4"-12"-357"15,0 0-46-15,0-10-101 16,0-4-45-16,-6-11-40 16,-4-4-12-16,-7-3 0 15,-8 1-1-15,-6 5-16 16,-1 1-7-16,-5 7-13 16,2 5-7-16,2 9-8 15,3 5-3-15,3 12-1 16,4 5 0-16,4 12-2 0,2 3 1 15,9 1 0-15,4-1-1 16,8-11-2-16,1-8-2 16,6-13-39-16,1-9-48 15,0-11-101-15,0-7-58 16,-2-7-91-16,-1 0 201 0</inkml:trace>
  <inkml:trace contextRef="#ctx0" brushRef="#br0" timeOffset="30151.59">30529 9284 1212 0,'-4'11'622'15,"0"6"-173"-15,-5 19-189 16,-2 10-3-16,-2 12-74 16,-1 7-30-16,9-5-79 15,2-3-30-15,4-17-25 16,6-6-6-16,-4-19-11 15,1-14-30-15,3-12-80 16,-1-10-43-16,4-11-104 16,2-4-63-16,4-6 210 15</inkml:trace>
  <inkml:trace contextRef="#ctx0" brushRef="#br0" timeOffset="30348.45">30710 9244 1028 0,'10'36'544'15,"-10"3"-35"-15,-4 3-207 16,-7 13-37-16,-1 2-35 16,-3-3-86-16,4-6-40 15,4-13-52-15,2-8-13 16,5-15-17-16,0-3-2 0,0-5-101 16,1-4-51-16,0-1-108 15,-1 0-62-15,0 0 200 16</inkml:trace>
  <inkml:trace contextRef="#ctx0" brushRef="#br0" timeOffset="34383.1">9826 11145 1160 0,'23'-34'518'0,"-29"28"-215"0,5 3-68 16,2 0-39-16,6 3-33 15,-7 0-36-15,0 0-7 16,4 16-4-16,36 48-9 16,-31-17-31-16,5 9-17 15,-9-3-26-15,2-4-9 16,0-11-12-16,0-6-4 15,-3-14-2-15,0-5-2 16,-6-9 1-16,-4-4-2 0,0-8-4 16,-1-4-4-16,7-9-11 15,0-4-2-15,10-6 0 16,-1 1 3-16,7 0 6 16,1 5 3-16,-1 7 3 15,4 3 1-15,-1 9 2 16,4 2 2-16,-2 11 4 15,-3 4 2-15,-2 8 4 16,-4 2 4-16,-8 2 6 16,-2 2 1-16,-5 2 2 15,-7-1-1-15,-2-3-7 16,-1-3-2-16,-2-8-10 16,1-4-34-16,1-8-111 15,4-1-68-15,2-7-179 16,4-5-117-16,12-3 327 15</inkml:trace>
  <inkml:trace contextRef="#ctx0" brushRef="#br0" timeOffset="34720.83">10206 11289 788 0,'8'0'515'0,"0"5"-15"16,-1 9-162-16,0 7-26 15,1 7-75-15,-1 1-43 16,2 0-69-16,2-3-32 0,4-10-48 15,0-5-19-15,1-10-21 16,2-4-5-16,3-10-8 16,1-6 0-16,1-8 0 15,-3-2 4-15,-8 4 5 16,0 4 1-16,-6 11 3 16,-4 4 3-16,4 9 1 15,-4 6 5-15,-1 10 17 16,5 8 6-16,2 4 8 15,0 0-4-15,11-5-17 16,1-6-9-16,1-12-83 16,3-8-75-16,-2-22-169 15,1-8 181-15</inkml:trace>
  <inkml:trace contextRef="#ctx0" brushRef="#br0" timeOffset="34846.25">10741 11086 1253 0,'8'24'588'16,"-4"7"-173"-16,3 10-95 16,3 17-46-16,3-2-56 15,6-2-117-15,10-7-40 16,5-13-45-16,0-11-11 0,-5-20-119 16,-5-7-81-16,-5-21-188 15,0-2 211-15</inkml:trace>
  <inkml:trace contextRef="#ctx0" brushRef="#br0" timeOffset="34995.05">10754 11260 868 0,'-23'-11'554'0,"11"9"65"16,6-2-272-16,12-1-104 16,6-2-45-16,10 2-93 15,10 1-26-15,7 2-46 16,3 5-71-16,10 2 300 15,13 4-206-15</inkml:trace>
  <inkml:trace contextRef="#ctx0" brushRef="#br0" timeOffset="35648.6">12110 11131 945 0,'-6'-4'526'0,"8"7"-13"16,3 4-175-16,0 14-89 16,2 9-20-16,-2 9-83 15,4 5-35-15,4-4-54 16,3-5-21-16,7-9-34 15,1-10-8-15,7-14-63 16,3-5-62-16,0-17-164 16,-1-3 178-16</inkml:trace>
  <inkml:trace contextRef="#ctx0" brushRef="#br0" timeOffset="35820.99">12092 11199 1250 0,'-13'-3'623'0,"2"-3"-266"16,8 1-115-16,9 10-44 16,9-6-118-16,4 2-36 15,12 4-33-15,0-5-23 16,6 0-129-16,1-1-79 0,-5-9 127 16</inkml:trace>
  <inkml:trace contextRef="#ctx0" brushRef="#br0" timeOffset="36178.5">12424 11000 1041 0,'13'12'538'0,"-6"4"-75"16,-1 2-108-16,10 10-58 16,-15 3-42-16,2 3-99 15,0 7-36-15,-3 1-53 16,8-2-19-16,-5-6-27 15,9-7-10-15,-9-14-14 16,-3-7-6-16,2-8-31 16,-2-6-12-16,6-5-8 15,1-2 3-15,0-5 26 16,0 1 14-16,3 2 16 0,3 1 1 16,2 4 2-16,0 4 1 15,0 1 3-15,1 5 9 16,0 6 23-16,-2 6 13 15,1 16 19-15,-2 7-1 16,0 5-16-16,1-1-13 16,-6-10-11-16,1-6-45 15,-3-16-158-15,0-9-95 0,4-21 145 16</inkml:trace>
  <inkml:trace contextRef="#ctx0" brushRef="#br0" timeOffset="36340.01">12896 11173 1525 0,'13'18'734'16,"-1"8"-329"-16,-2 7-114 15,3 0-37-15,1 0-127 16,-8-3-44-16,0-15-53 16,-5-7-47-16,2-14-172 15,1-13-105-15,-4-13 161 16</inkml:trace>
  <inkml:trace contextRef="#ctx0" brushRef="#br0" timeOffset="36728.28">12878 11069 1183 0,'0'0'516'16,"6"-1"-220"-16,6 7-90 16,2-1-43-16,3 4-44 15,2-1-77-15,3-11-25 16,8 3-17-16,6 0-1 15,5-4-1-15,-2 7 1 0,-3-3 3 16,-7 1 1-16,-13 7 6 16,-6 1 4-16,-13 6 17 15,-2-1 21-15,-2 4 33 16,1-4 9-16,3 0 1 16,3 4-12-16,3-5-24 15,3 6-5-15,6-1-7 16,2-2 0-16,-1 2 1 15,0 0 1-15,-1-1 5 16,-1 0-1-16,-7-2 1 16,-3-3-1-16,-7 1-5 15,-8-3-4-15,-9-1-15 16,-2-2-9-16,1-4-39 16,7 1-34-16,9-4-125 15,7-3-80-15,12-3-210 16,11-4 280-16</inkml:trace>
  <inkml:trace contextRef="#ctx0" brushRef="#br0" timeOffset="37011.58">14062 11197 1689 0,'-15'3'767'15,"6"9"-390"-15,2 1-143 16,0 9-36-16,4 4-103 16,1 1-32-16,2-4-43 15,9-4-6-15,-4-9-128 16,9-8-81-16,-3-13-174 15,-4-10 197-15</inkml:trace>
  <inkml:trace contextRef="#ctx0" brushRef="#br0" timeOffset="37445.58">13954 11054 1115 0,'3'1'512'0,"2"-1"-196"0,11 2-57 16,2 6-56-16,1-4-50 15,8 7-89-15,-5-2-25 16,11-1-122-16,2-1-69 16,3-6-147-16,5 2-95 15,-2-3-24-15,3 1 50 16,-11-1 164-16,-6 2 135 0,-16 0 234 16,-2 5 62-16,-9 0 79 15,-4-2 6-15,-4 2-30 16,-6-2-14-16,-1 4-39 15,3 4-23-15,6-1-41 16,-3 1-20-16,8 1-33 16,1-5-17-16,1 4-29 15,6-4-12-15,3-3-16 16,-4-1-5-16,7-1-2 16,-3 4 0-16,5-1 5 15,1 3-1-15,-7-2-3 16,-1 0-1-16,-8 0-3 15,-2 1-1-15,-3 2-2 16,-1 0-3-16,-4 0-4 16,-5 1-3-16,-3-3-4 15,-10 0-4-15,1-5-12 16,3-3-41-16,6-2-144 0,8-7-91 16,7-5 158-1</inkml:trace>
  <inkml:trace contextRef="#ctx0" brushRef="#br0" timeOffset="38968.62">15172 11104 1132 0,'0'-1'552'0,"0"1"-217"16,0 4-98-16,7 22-3 0,5 44-67 15,-9-18-32-15,3 10-43 16,-2 0-19-16,6-6-31 16,0-6-13-16,1-7-17 15,-2-7-5-15,-2-6-2 16,-3-9-37-16,-3-6-89 16,-1-6-58-16,-1-14-160 15,-2-8-104-15,0-22 286 16</inkml:trace>
  <inkml:trace contextRef="#ctx0" brushRef="#br0" timeOffset="39247.87">15166 11137 938 0,'9'-17'454'0,"12"9"-136"16,4 6-71-16,5 3-16 15,1 3-25-15,7 7-40 0,-4-3-17 16,-5 5-42-16,-1 6-21 15,-13-3-28-15,-9 5-10 16,-6 2-9-16,-6 4-5 16,-16 2-5-16,0-2-5 15,-8-3-11-15,-2-5-4 16,7-6-66-16,5-3-58 16,12-10-167-16,6-2-100 15,11-8 233-15</inkml:trace>
  <inkml:trace contextRef="#ctx0" brushRef="#br0" timeOffset="39538.32">15436 11203 886 0,'1'3'532'16,"1"5"3"-16,-5 9-290 16,4 4-9-16,7 7-56 15,-8-3-32-15,10-2-59 16,3-1-21-16,-1-13-37 15,6-2-14-15,7-12-11 16,1-11-2-16,3-11-1 16,1-7 0-16,-14-1 3 15,-6 1 2-15,-15 9 5 16,-7 4 2-16,-12 6 1 16,-6 0-2-16,-2 7-4 0,1 7-1 15,4 3-9-15,9 11-2 16,10 1-105-16,7 0-78 15,10 1 113-15</inkml:trace>
  <inkml:trace contextRef="#ctx0" brushRef="#br0" timeOffset="39823.4">15851 11024 1311 0,'-9'5'642'15,"-2"1"-262"-15,-6 8-129 16,-3 1-45-16,4 2-87 16,0 1-31-16,12-4-38 15,4-1-12-15,10-1-13 16,6-2-4-16,8 2-5 16,5-1 1-16,-4-5 1 15,-10 0 1 1,2 1 10-16,7 3 6 0,-11 3 11 15,-2 1 2-15,-15-3-5 16,-5-2-8-16,0-1-17 16,0 0-6-16,3-2-48 15,-4-3-45-15,1 0-102 16,-1-4-67-16,7-1-136 0,6-5-74 16,13-3 293-16</inkml:trace>
  <inkml:trace contextRef="#ctx0" brushRef="#br0" timeOffset="40135.69">16091 11039 591 0,'0'-5'443'16,"3"2"127"-16,-3 1-148 15,-1 2-79-15,0 0-45 0,0 0-88 16,0 0-45-16,-5 11-61 16,-3 4-24-16,-16 29-41 15,29-31-13-15,7-1-17 16,4-2-3-16,5 1-2 15,0-1 0-15,3-1 1 16,3 1 2-16,-3-1 11 16,-2 1 4-16,-1 4 7 15,-5-2 1-15,-8 0-4 16,-5 4-3-16,-11-6-6 16,-6-2-4-16,-5 0-17 15,-3-3-24-15,2 1-75 16,3-2-54-16,8-4-143 15,7-1-60-15,11-8 222 16</inkml:trace>
  <inkml:trace contextRef="#ctx0" brushRef="#br0" timeOffset="40343.92">16431 11052 1337 0,'5'26'615'16,"0"0"-233"-16,5 2-77 0,-5-3-75 15,3-4-64-15,1-8-107 16,-9-8-25-16,1-5-115 16,-1-2-90-16,-1 1-368 15,1 0 337-15</inkml:trace>
  <inkml:trace contextRef="#ctx0" brushRef="#br0" timeOffset="40462.31">16327 10896 1492 0,'10'-1'619'0,"7"2"-372"16,1 3 2-16,-4 7-63 15,5 2-48-15,-9 1-76 16,0 1-17-16,6-2-188 16,1-2-523-16,18-11 465 15</inkml:trace>
  <inkml:trace contextRef="#ctx0" brushRef="#br0" timeOffset="41671.25">14692 11141 1217 0,'2'3'544'15,"-1"0"-276"-15,2 11-58 16,0 2-3-16,2 10-72 15,0 2-42-15,2 1-54 16,0-1-17-16,2-10-18 16,-1-7-46-16,-2-14-133 15,0-10-95-15,-6-8 149 16</inkml:trace>
  <inkml:trace contextRef="#ctx0" brushRef="#br0" timeOffset="41841.25">14674 10977 995 0,'0'-1'460'16,"8"-1"-190"-16,-1-1-39 15,4 3-58-15,1 4-46 16,1 1-68-16,-1 1-18 0,-1 0-150 16,-1 0-51-16,-1-3 91 15</inkml:trace>
  <inkml:trace contextRef="#ctx0" brushRef="#br0" timeOffset="42298.78">14897 11115 881 0,'15'28'474'0,"-12"0"-42"16,1 4-142-16,-2-1-73 15,-2 0-35-15,0-8-86 16,8-5-30-16,-5-10-38 15,-4-7-14-15,3-5-14 16,-4-8-8-16,1-6-35 16,9-2-12-16,-2-6-9 0,3-2 4 15,3 4 34 1,-8 0 12-16,2 9 14 0,8 6 1 16,4 8 26-16,-2 1 18 15,-3 11 35-15,-5 1 18 16,-7 9 12-16,1 6-2 15,-1 2-14-15,-1 1-13 16,0-7-33-16,4-4-15 16,-4-11-26-16,0-5-7 0,4-10-1 15,-4-5-3-15,3-8 0 16,3-3-1-16,-1 4 0 16,4 0 1-16,0 8 2 15,1 8 2-15,-3 5 2 16,1 6 4-16,0 6 3 15,-3 2 2-15,0 5-5 16,-2 2 12-16,2-6-164 16,1-3 266-16,9-6-122 15</inkml:trace>
  <inkml:trace contextRef="#ctx0" brushRef="#br0" timeOffset="43448.19">16669 10720 1059 0,'-2'-1'500'16,"2"3"-182"-16,3 15-106 16,1 3 6-16,3 22-26 15,1 5-29-15,1 7-39 16,2 3-18-16,-2-7-42 0,-1-3-19 16,-5-14-25-16,-3-10-6 15,0-7-5-15,-1-8 0 16,-3-5 2-16,-2 0-2 15,-1-6-4-15,-1 0-4 16,5-8-8-16,0-3-2 16,7-7-2-16,3-3 2 15,6 1 3-15,3 3 0 16,2 5 2-16,1 6 1 0,4 8 4 16,1 5 0-16,-2 11 17 15,-4 3 4-15,-5 6 18 16,-3 3 7-16,-10-4-1 15,-5 0-2-15,-10 0-12 16,-7-4-7-16,-4 2-12 16,4-1-5-16,3-11-85 15,3-1-62-15,9-11-174 16,6-7-21-16,8-15 197 16</inkml:trace>
  <inkml:trace contextRef="#ctx0" brushRef="#br0" timeOffset="43867.77">17000 10811 965 0,'-10'-12'538'0,"15"22"-15"0,0 6-168 15,0 16-78 1,5 10-23-16,-1 10-86 0,-2 3-37 16,3 0-57-16,1-6-26 15,3-13-30-15,6-2-8 16,5-14-8-16,-1-6-2 0,5-9-3 15,-1-5 0-15,2-3 1 16,2-2 1 0,3-5-1-16,-1-3 1 0,-6-9-1 15,-3 0 0-15,-9-7 1 16,-3 0 1-16,-13 1 4 16,-2 2 1-16,-8 8 3 15,-6 4 1-15,1 10 0 16,-3 6 0-16,-3 9-2 15,1 6-1-15,3 4 8 16,4 1 2-16,10 7 2 16,4-4 2-16,16 2-10 15,3 1-4-15,8-10-4 16,8 3-2-16,-2-12 4 16,-2-6-61-16,6-5-163 15,-1-8-23-15,10-6 109 0</inkml:trace>
  <inkml:trace contextRef="#ctx0" brushRef="#br0" timeOffset="44455.11">18209 11266 1314 0,'10'-7'608'0,"22"-4"-204"16,-30 21-67-16,-4 9-83 16,-5 8-41-16,-10 1-112 15,1 1-38-15,-6-6-34 16,1-4-67-16,9-10-171 16,3-8-91-16,16-7 153 15</inkml:trace>
  <inkml:trace contextRef="#ctx0" brushRef="#br0" timeOffset="44852.85">19163 10983 1383 0,'-5'-5'621'16,"-8"-4"-279"-16,-4-3-56 16,-8 1-56-16,-6 1-56 15,-1 1-83-15,-1 5-22 0,5 4-33 16,5 6-11-16,10 8-7 16,4 4-2-16,11 5-5 15,5 0-5-15,6 3-5 16,0-10-1-1,2-1 2-15,15 11 1 0,9 0 2 16,-3-9 3-16,-10-2 10 16,-9 1 8-16,-11-2 16 15,-6 1 3-15,-16 0-5 16,-6-4-6-16,-7 0-15 16,0 1-22-16,3-6-114 15,2-1-72-15,10-9-194 16,9-5-234-16,20-5 407 15</inkml:trace>
  <inkml:trace contextRef="#ctx0" brushRef="#br0" timeOffset="45117.23">19230 11050 1068 0,'11'13'574'0,"-5"0"-144"16,0 6-136-16,0 2-13 15,3-3-66-15,7 3-35 16,10-7-63-16,1-9-27 15,6-3-47-15,-7-11-15 0,-7-9-14 16,-2-1-6-16,-8-10 0 16,-5 4 0-16,-4 3 5 15,-9 0 3-15,-8 7 1 16,-3 2-2-16,-16 6-5 16,1 6-4-16,-5 8-20 15,3 6-40-15,7 7-92 16,8 1-61-16,12-1 248 15,10-4-80-15</inkml:trace>
  <inkml:trace contextRef="#ctx0" brushRef="#br0" timeOffset="46148.93">20277 10954 939 0,'35'-29'464'0,"-33"22"-108"0,0 2-84 16,2 1-50-16,3 2-29 15,4 10-38-15,-1 9-12 16,1 25-16-16,2 12-8 16,-3 11-41-16,0 6-18 15,4 0-27-15,1-3-11 16,-1-9-15-16,2-11-6 15,-10-23-56-15,0-9-62 0,-6-18-177 16,-6-8-129-16,6-14 257 16</inkml:trace>
  <inkml:trace contextRef="#ctx0" brushRef="#br0" timeOffset="46420.44">20314 11008 992 0,'26'-20'507'15,"4"5"-184"-15,-5 3-47 16,3 5-14-16,-2 7-52 16,-3 4-24-16,0 7-50 15,-7 2-20-15,-4 5-32 16,-5 4-14-16,-7 6-20 16,-8-1-8-16,-10-4-13 0,4-10-7 31,1 0-12-31,-17 3-36 0,3-4-110 0,1-5-77 15,13-8 151-15,15 1-15 16</inkml:trace>
  <inkml:trace contextRef="#ctx0" brushRef="#br0" timeOffset="46638.39">20660 11041 1362 0,'12'22'617'15,"-2"8"-280"-15,-3 0-27 0,-1 0-92 16,-2-6-44-16,-3-7-77 16,0-5-32-16,-1-12-31 15,0-1-11-15,0-15-10 16,0-4-4-16,2-6-10 16,1-7-1-16,5 3-2 15,-1 4 0-15,2 8-5 16,0 6-20-16,-1 7-129 15,3 5-86-15,1 0 143 16</inkml:trace>
  <inkml:trace contextRef="#ctx0" brushRef="#br0" timeOffset="46972.45">20999 10974 1256 0,'-14'17'662'0,"-22"23"-141"15,34-17-285-15,0-2-26 0,3 3-91 16,2 1-37-16,6-7-39 16,6 5-8-16,9-14-14 15,2-6-5-15,4-8-7 16,-2-9-4-16,-2-7-3 15,-3 0 0-15,-12-6 2 16,-7 4 1-16,-11 0 1 16,-8 1 1-16,-11 9-3 15,-5 0-4-15,-2 12-10 16,3 4-10-16,8 7-45 16,4 3-35-16,13 0-114 15,0-2-85-15,10-3 186 16</inkml:trace>
  <inkml:trace contextRef="#ctx0" brushRef="#br0" timeOffset="47429.33">21223 10709 1068 0,'7'8'580'16,"1"15"-36"-16,0 6-191 15,0 18-83-15,0 5-46 0,4 8-98 16,3 1-35-16,1-11-42 16,0-9-14-16,-6-18-21 15,-3-7-6-15,-5-13-5 16,-4-1 1-16,-10-10 0 16,-3-3 0-16,-3-4-2 15,1-2-1-15,11 2-4 16,2-1-4-16,10 3-1 15,5 1-1-15,12 3 3 16,5 1 4-16,-1 6 2 16,0 1 1-16,-3 4 3 15,-4 3 2-15,7 7 5 16,-7 1 1-16,-4 6 2 16,-7 3 0-16,-14-1-1 15,-3-1-2-15,-12-6-2 0,3-3-8 16,4-8-34-16,-1-4-40 15,8-7-106-15,-7-9-72 16,3-10-200-16,0-6 277 16</inkml:trace>
  <inkml:trace contextRef="#ctx0" brushRef="#br0" timeOffset="48219.55">21572 10724 1051 0,'13'-1'563'15,"6"16"-86"-15,-2 8-86 0,-5 17-77 16,-4 2-51-16,-3 8-105 16,1 4-42-16,2-9-61 15,1-2-19-15,10-10-20 16,3-9-7-16,4-9-6 16,3-8-3-16,-1-7-1 15,1-5 0-15,-6-1-1 16,0-2 2-16,-10-5-2 15,0 0 0-15,-1-9 0 16,-8-1-1-16,4-1 3 16,-9-2 0-16,-2 3 3 15,3 4 3-15,-9 9 2 16,-1 3 0-16,-2 9 0 16,-5 4-1-16,7 9-2 0,3 4 2 15,4 8 5-15,3 4 3 16,6 0 1-16,4-2-1 15,2-3-6-15,0-4-4 16,1-9-5-16,6 0-2 16,-4-14-5-16,6-4-2 15,3-12-42-15,-2-4-17 16,8-3-25-16,-4 0-6 0,-2 2 40 16,-3 4 18-16,-4 12 32 15,-1 5 11-15,-4 11 23 16,-1 8 16-16,-6-2 22 15,-2 3 9-15,-2-3-1 16,1-4-5-16,0 1-20 16,0-4-8-16,0-2-18 15,0-2-9-15,0-2-9 16,1 0-3-16,-3-5-8 16,0 1-6-16,1-2-4 15,1-16 2-15,40-24 3 16,-28 29 6-16,3 9 8 15,2 3 0-15,-2 4 4 16,0 2 3-16,-2 4 3 16,1 3 2-16,-2 1 3 15,-1-1-1-15,-3-4-3 0,-8-7-4 16,6-3-7-16,-6-6-2 16,0-4-4-16,3-2 2 15,-5 1 3-15,7 10-1 16,-1 5 4-16,1 10 0 15,-1 7 4-15,-2 2 3 16,8 2 6-16,-1 0 1 0,3-4-2 16,1-3-1-16,-6-5-30 15,-1-6-69-15,-1-11-183 16,-2 0 97-16,17-10 58 16</inkml:trace>
  <inkml:trace contextRef="#ctx0" brushRef="#br0" timeOffset="48617">23242 11099 1535 0,'4'9'686'15,"-4"-8"-279"-15,-2 0-93 16,-6-2-73-16,2-3-54 16,-2-10-103-16,1-8-35 0,5-17-37 15,3-5-12-15,8-8-11 16,3-3-3-16,6 9-3 16,-1 3 3-16,4 15-1 15,-1 8 0-15,-1 19 8 16,-1 5 2-16,-5 16 9 15,1 11 4-15,-1 9 6 16,4 9 5-16,4 8 4 16,-6 0 1-16,-3-5-5 15,-5-7-7-15,-7-15-19 16,-3-8-47-16,-5-13-126 16,0-2-72-16,-6-12-184 15,4 0-180-15,-1-8 408 16</inkml:trace>
  <inkml:trace contextRef="#ctx0" brushRef="#br0" timeOffset="48735.99">23237 10971 953 0,'-4'-8'577'0,"4"4"7"15,14 2-293-15,8 3-49 16,5 2-66-16,6 0-45 16,1 1-83-16,-1-4-46 15,2-9 268-15,4-3-209 16</inkml:trace>
  <inkml:trace contextRef="#ctx0" brushRef="#br0" timeOffset="50324.44">24263 10901 823 0,'32'-13'420'16,"-24"7"-113"-16,-3 0-17 15,-2-3-46-15,1-2-31 16,-4-3-43-16,-7-1-11 0,-5 2-27 16,-2 3-15-16,-8 9-31 15,-1 5-19-15,-8 13-29 16,2 7-9-16,-1 9-18 15,4 1-4-15,8 2-9 16,7-1-6-16,16-3-6 16,9-1-3-16,12-4-3 15,6-5-5-15,10-11-122 16,7-5-85-16,3-14 140 16</inkml:trace>
  <inkml:trace contextRef="#ctx0" brushRef="#br0" timeOffset="50758.27">24606 10923 772 0,'-3'-8'504'0,"-5"-1"15"15,-5 2-244-15,-4 0-12 16,-9 6-49-16,-2 3-16 16,2 8-40-16,0 4-22 15,9 9-37-15,0 1-15 16,3 4-27-16,11-3-14 15,-3-7-19-15,12 2-10 16,8-11-11-16,-3-1-3 0,10-12-2 16,1-6-1-16,1-4 0 15,1-7-1-15,0 1 1 16,-3-3 1-16,-5 3 1 16,-4 5 2-16,-6 7 2 15,-1 5-1-15,-3 6 4 16,1 2-1-16,-1 12 4 15,0 2 5-15,0 6 5 16,-1 1 1-16,2-5-3 16,1-7-4-16,0-6-12 15,3-4-16-15,0-6-104 16,0-5-62-16,0-6-150 16,0-6-81-16,-1-1-183 15,1 2 361-15</inkml:trace>
  <inkml:trace contextRef="#ctx0" brushRef="#br0" timeOffset="51058.43">24696 10972 733 0,'39'-30'437'0,"-27"34"-24"0,3 3-51 16,-2 8-63-16,-4 2-19 15,1 6-42-15,-3 1-20 16,-3-2-52-16,-3-1-32 16,-1-9-62-16,-1-1-22 15,0-9-35-15,2-2-11 16,-1-10-15-16,0-6-12 15,10-6-16-15,-2-4-1 16,10 4 11-16,3 1 9 0,-4 8 15 16,0 3 4-16,-6 5 4 15,2 4 4-15,-5 6 9 16,-1 4 10-16,0 6 14 16,-11 5 6-16,4 3-2 15,1 3-7-15,1-2-16 16,-1-16-7-1,1 0-8-15,-1 2-23 0,-2-9-83 16,-3-5-51-16,4-4-134 16,0-5-63-16,2 1-166 15,7-3 311-15</inkml:trace>
  <inkml:trace contextRef="#ctx0" brushRef="#br0" timeOffset="51373.4">25049 10972 1095 0,'3'6'559'16,"0"5"-146"-16,-2 5-43 16,-1 3-83-16,-2 3-42 15,-3-3-77-15,2-5-32 16,2-1-54-16,-1-8-23 16,-1-4-33-16,3 2-12 0,0-4-14 15,0 0-4-15,0 0-3 16,4-10 0-16,6-10 4 15,16-25 1-15,-15 35 1 16,-2 3 1-16,2 5 2 16,-1 3 2-16,0 5 4 15,-1 1 1-15,-2 5 5 16,-2 2 1-16,-1-1 1 16,-2 4-3-16,0-3-5 15,0-5-8-15,3-2-124 16,3-5-84-16,7-13-190 15,3-6 219-15</inkml:trace>
  <inkml:trace contextRef="#ctx0" brushRef="#br0" timeOffset="51655.52">25337 10949 841 0,'10'1'531'0,"-3"6"49"0,-7 0-206 15,-4 7-92-15,4 6-22 16,0 4-53-16,6 0-28 15,3-3-59-15,-1-3-28 16,3-12-49-16,-2-5-17 16,2-9-21-16,-2-10-4 15,0-5-10-15,-1-2-6 0,-1-1-3 16,-5 4 0-16,-2 2 11 16,1 6 5-1,-8 5 3-15,0 5 2 0,-4 6-4 16,-3 7-5-16,-2 5-35 15,0 6-37-15,-4 3-83 16,4-4-52-16,7-1-114 16,4-6-98-16,16-9 276 15</inkml:trace>
  <inkml:trace contextRef="#ctx0" brushRef="#br0" timeOffset="51853.41">25708 10704 1497 0,'20'25'656'0,"-10"15"-342"0,-4 9-32 15,-6 10-84-15,0 2-46 16,5-7-66-16,4-7-28 16,5-12-39-16,0-13-28 15,0-17-146-15,-1-5-86 16,-10-14 138-16</inkml:trace>
  <inkml:trace contextRef="#ctx0" brushRef="#br0" timeOffset="52044.78">25495 10904 1493 0,'10'0'702'15,"4"1"-339"-15,12 2-102 16,6 2-31-16,3 0-120 15,5 0-44-15,4-2-45 16,0-2-50-16,3-2 241 16,10-3-169-16</inkml:trace>
  <inkml:trace contextRef="#ctx0" brushRef="#br0" timeOffset="52836.11">26390 10858 790 0,'10'-2'481'16,"-1"2"-46"-16,1 10-158 15,-1 2-9-15,-3 7-65 16,-4 7-33-16,-2 2-65 16,-4 4-33-16,1-1-42 15,-1-5-10-15,-2-5-11 16,6-5-3-16,-1-12-4 0,4 1-1 16,-1-6 1-16,-2 0-1 15,0-1-1-15,0 1 0 16,0-10-5-16,2-9 0 15,5-25 0-15,3 32 1 16,0 6 1-16,3 4 2 16,2 4 3-16,-1 1 6 0,3 6 13 15,-4 3 8 1,-4-4 11-16,2 2 2 0,-5 1 0 16,-1-1-2-16,-1 3-6 15,-4-2-4-15,0-2-9 16,0 2-3-16,-1-4-1 15,0 0 0-15,-1-1 0 16,0-4-1-16,-2 0-2 16,4-1-2-16,-1 0-5 15,0 0-2-15,0 0-3 16,0 0 1-16,0 0 0 16,0 0 0-16,0 0-1 15,-1 0 1-15,-6 3-3 16,-1-1 1-16,5-2-1 15,-1 0 0-15,1 1-1 16,1-1-1-16,-1 0 1 16,-1 3-1-16,-2-1 1 0,2-1-1 15,0 0-4-15,4-1-15 16,0 0-83-16,0 0-62 16,0 0-289-16,1-1 288 15</inkml:trace>
  <inkml:trace contextRef="#ctx0" brushRef="#br0" timeOffset="53180.06">26633 11124 1275 0,'6'-1'573'0,"5"-4"-248"15,3-2-42-15,7-2-83 16,4-3-45-16,6-5-83 16,3-5-32-16,-1-7-27 15,-7-1-4-15,-8 1-3 16,-7 4 0-16,-13 13 4 16,-1 2 2-16,-15 10 1 15,-7 4 0-15,-4 10-2 16,-4 4 7-16,9 8 24 15,3 3 10-15,12 2 14 0,7-1-5 16,7-2-23-16,6-4-10 16,7-8-19-16,10-3-7 15,11-6-77-15,3-6-89 16,7-10 105-16</inkml:trace>
  <inkml:trace contextRef="#ctx0" brushRef="#br0" timeOffset="53697.99">27456 10958 565 0,'7'-1'371'16,"2"-5"45"-16,2-3-194 15,-2 1 12-15,-3-1-11 16,-1 2-8-16,-3 4-13 16,-6-1-8-16,-7 2-37 15,-4 2-27-15,-7 4-52 0,2 3-18 16,1 7-22-1,2 2-7-15,5 4-8 0,-5-3-5 16,16 3-11-16,2 1-4 16,8-2-4-16,10 2-2 15,-4-3 2-15,5 0 1 16,2-4 5-16,-4 0 5 16,-1-2 14-16,-10-1 9 15,-7 4 11-15,-3 0 2 0,-12 2-7 16,-1-5-10-16,-3-9-11 15,-3 0-31-15,12-4-89 16,-1-2-43-16,8-2-107 16,2-4-43-16,4-2-142 15,10 0 271-15</inkml:trace>
  <inkml:trace contextRef="#ctx0" brushRef="#br0" timeOffset="53927.31">27582 11059 708 0,'4'0'450'15,"-2"0"15"-15,2 0-91 0,-4 0-72 16,0 0-29-16,4 14-50 16,3 3-29-16,12 25-60 15,-7-25-27-15,6-11-48 0,2 0-19 16,4-7-23-16,1-11-4 16,1-4-3-16,-2-8-1 15,-8-4 0-15,-8 3 1 16,-15-4 0-16,-6 4-1 15,-12 5-3-15,-2 1-7 16,2 14-27-16,-1 2-24 16,5 8-92-16,7 2-67 0,6 4-125 15,8 0 194 1</inkml:trace>
  <inkml:trace contextRef="#ctx0" brushRef="#br0" timeOffset="54166.45">27906 10769 1543 0,'5'22'656'0,"-2"14"-380"16,-3 4-16-16,-6 12-75 15,6 3-40-15,0 1-47 16,5-4-21-16,2-12-30 15,-5-6-18-15,8-10-29 16,1-9-42-16,7-15-105 16,-2-7-65-16,1-15-166 0,-3-5-115 15,3 0 321-15</inkml:trace>
  <inkml:trace contextRef="#ctx0" brushRef="#br0" timeOffset="54382.11">28075 11016 815 0,'2'12'527'0,"-1"4"-16"0,4 4-149 16,1 3-27-16,1 2-66 16,6-1-40-16,0-4-87 15,1-6-37-15,3-12-54 16,1-2-18-16,-2-8-17 16,-1-9-2-16,-3-3-5 15,0-2-7-15,-2-3-67 16,0 4-64-16,-1 1-149 15,1 0-59-15,0 2 201 16</inkml:trace>
  <inkml:trace contextRef="#ctx0" brushRef="#br0" timeOffset="55004.35">28488 11139 1165 0,'19'-1'515'0,"-2"-6"-252"0,-5-3-19 16,-4-4-83-16,-2-4-26 16,-6 1-50-16,0-1-13 15,-6 7-11-15,-2 3-12 16,-2 6-8-16,-6 1-2 16,5 5-3-16,-1 5-4 15,3 4-10-15,4 6-1 0,-1 1-6 16,7 2-4-16,3 0-8 15,6-1-3 1,6-1-5-16,4-6-2 0,12-6-1 16,5-8 0-16,8-11 5 15,-1-5 2-15,1-3-1 16,-7-2-3-16,-10-2-10 16,-6 2 0-16,-16 0 4 15,-6 2 6-15,-6 7 11 16,-4 2 4-16,-5 6 9 15,-4 6 3-15,0 10 14 16,1 3 7-16,7 8 13 16,3-3 3-16,8-3-5 15,3 1-7-15,6-11-26 16,3-3-9-16,5-6-9 16,7-11-2-16,-1-15-12 0,-2-7-19 15,4-16-17-15,-6-3-4 16,1 1 15-16,-1 5 17 15,-9 10 18-15,-1 8 0 16,-1 15 4-16,-3 5 3 16,-5 7 1-16,-2 3 1 15,-4 8 19-15,6 10 11 0,1 21 26 16,5 9 16-16,-1 19 2 16,-4-1-7-16,6-2-23 15,3-5-17-15,5-20-61 16,2-9-70-16,11-17-159 15,-2-11 19-15,12-4 117 16</inkml:trace>
  <inkml:trace contextRef="#ctx0" brushRef="#br0" timeOffset="55599.31">29604 11021 1152 0,'0'-1'536'16,"0"1"-205"-16,9 15-21 16,14 41-61-16,-19-23-40 15,0-4-87-15,-4-1-35 16,-3-6-51-16,0-8-38 16,-2-8-116-16,0-7-61 15,1-13-173-15,1-2-131 16,3-8 318-16</inkml:trace>
  <inkml:trace contextRef="#ctx0" brushRef="#br0" timeOffset="55993.13">29521 10973 766 0,'-11'-3'447'0,"18"-1"-14"16,5 2-161-16,10-2-87 16,4-2-10-16,4-1-37 15,3-1-20-15,5 0-33 16,-1 3-7-16,2 7 5 15,1 6 4-15,-3 15 9 16,-8 6 2-16,-6 13-5 16,-11 0-6-16,-7 1-24 15,-6 6-8 1,-5-19-24-16,5-1-12 16,-5-20-14-16,9-13-9 15,3-4-6-15,0-11-4 0,5-4 3 16,2-2 3-16,0-1 4 15,6 10 4-15,-3 4 1 16,-4 9 3-16,-1 4 2 16,-6 5 7-16,0 6 6 15,-3 7 17-15,1 3 6 16,-1 2-3-16,-2-2-5 16,0-5-63-16,-3-7-94 0,8-2 253 15,8 0-139-15</inkml:trace>
  <inkml:trace contextRef="#ctx0" brushRef="#br0" timeOffset="57960.97">30755 10902 864 0,'28'-16'462'0,"-30"13"-98"16,-4 0-39-16,-5 3-78 16,-4 3-38-16,-8 7-64 15,0 3-31-15,-5 11-29 16,2 7-8-16,5 8-8 15,9 6-4-15,10 0-12 16,4-3-8-16,14-3-18 16,6-11-6-16,15-7-17 15,6-9-4-15,11-12 0 16,-1-3-1-16,-5-17 1 16,-8-6 3-16,-10-11 1 15,-5-4 1-15,-13-2 5 16,-7 0 1-16,-15 2 1 15,-8 3-2-15,-6 6-3 0,-5 7-2 16,-7 9-1-16,3 6-2 16,-9 8-2-16,0 3-6 15,12 4-31-15,0 4-37 16,19 1-102-16,5 1-61 16,13 2-177-16,9 0 251 15</inkml:trace>
  <inkml:trace contextRef="#ctx0" brushRef="#br0" timeOffset="58242.65">31264 10818 1012 0,'6'-11'543'0,"-14"14"-26"16,-5 6-241-16,-8 9-65 16,-4 6-8-16,-4 11-51 15,4 6-26-15,5 4-49 16,7 2-15-16,8-1-30 16,5-5-14-16,6-9-36 15,4-3-49-15,12-13-97 0,3-7-51 16,6-12-134-16,2-7-390 15,-7-8 515-15</inkml:trace>
  <inkml:trace contextRef="#ctx0" brushRef="#br0" timeOffset="58616.76">31397 10993 1176 0,'2'21'563'0,"-2"4"-170"16,-5 2-103-16,1 3-49 15,-7-3-39-15,4 1-65 16,1-2-28-16,-1-9-42 16,-1-4-12-16,1-12-18 15,8-3-13-15,-1-13-20 16,8-5-10-16,1-12-10 16,-3-3-1-16,11 4 5 15,-4 2 5-15,1 13 0 16,1 7 1-16,-1 9 2 15,3 9 3-15,-4 6 14 16,0 1 8-16,-4 9 13 16,-1-1 4-16,-3-4-2 15,3 2-5-15,-5-4-12 0,-1-5-2 16,1-4-69-16,-3-5-69 16,3-6-166-16,0-4-51 15,13-2 196-15</inkml:trace>
  <inkml:trace contextRef="#ctx0" brushRef="#br0" timeOffset="58842.3">31738 10606 934 0,'10'19'582'0,"-9"-5"99"16,0 1-349-16,-3 9-96 16,-2 1-26-16,-8 0-91 15,0 1-36-15,-2-4-54 16,0-2-12-16,7-7-26 16,-1-3-44-16,6-6-130 15,2 0-86-15,6-1 155 16</inkml:trace>
  <inkml:trace contextRef="#ctx0" brushRef="#br0" timeOffset="59008.9">31769 10801 1356 0,'41'7'589'15,"-34"5"-285"-15,-3-2-71 16,-3-2-76-16,-4-3-46 15,-2-3-138-15,-2-2-97 16,4-2 77-16</inkml:trace>
  <inkml:trace contextRef="#ctx0" brushRef="#br0" timeOffset="59437.55">32071 10761 1257 0,'11'-18'564'0,"4"3"-256"15,1-5-107-15,-7-1-68 16,-1-5-35-16,-7 0-36 16,-3-1 7-16,-7 3-19 15,-7 7-1-15,-8 9 3 0,-1 13-17 16,-6 9 6-16,4 4-4 15,8 8-13-15,8-3-7 16,7-3-2-16,4 1-1 16,7-6 1-16,0-2 1 15,8-3-1-15,2 0-1 16,-3-4 3-16,0 0 3 16,-4-1 3-16,-1 0 1 0,-4 2-2 15,-2-1 4 1,-5 4 10-16,-4 1 5 0,-5 4 4 15,-1 3-9-15,0 2-16 16,1-2-8-16,1-2-11 16,1-5-2-16,7-5-107 15,2-3-82-15,12-8-159 16,10-4 190-16</inkml:trace>
  <inkml:trace contextRef="#ctx0" brushRef="#br0" timeOffset="59918.57">32308 10680 1192 0,'12'-9'541'0,"-7"7"-227"16,-2-7-126-16,2 3-82 0,1-3-39 15,2-4-43-15,-6 1-9 16,0 0 10-16,-5 5 9 15,-4 2 17-15,-1 5 4 16,-2 0-9-16,1 6-9 16,-2 3-20-16,7 3-6 15,-5 3-5-15,0 0 0 0,2-4 3 16,0-1 3-16,5-3 0 16,5-5 1-16,0-2 1 15,-3 0 1-15,0-1 6 16,0 0 6-16,0 0 8 15,4-1-2-15,-1 1 3 16,-1 1 1-16,1 0-2 16,-3 0 7-16,0 0 14 15,6 11 5-15,-2 11 3 16,3 25-8-16,-8-25-19 16,0 1-12-16,1-5-15 15,1-5-3-15,-1-10-7 16,0-2-25-16,0-3-91 15,0 1-54-15,0 0-134 16,0 0-44-16,0 0 223 0</inkml:trace>
  <inkml:trace contextRef="#ctx0" brushRef="#br0" timeOffset="60307.13">32489 10858 1054 0,'0'-7'493'0,"13"11"-173"16,7 6-88-16,1 5-21 15,0 7-32-15,-4 7-27 16,-4 1-12-16,-5 5-14 15,-5-1-6-15,-9 0-28 0,-5 3-15 16,-8-4-33-16,-4 4-14 16,-2-6-32-16,-5-5-40 15,4-2-111-15,3-8-74 16,20-3 130-16</inkml:trace>
  <inkml:trace contextRef="#ctx0" brushRef="#br0" timeOffset="61278.16">31400 11599 680 0,'1'2'432'16,"5"12"-20"-16,0 6-129 16,-4 11-3-16,-8 18-51 15,-5 4-35-15,-6 11-69 16,4 1-37-16,4-10-52 15,3-10-19-15,9-21-30 16,-2-10-40-16,14-17-113 0,3-11-86 16,-1-12 148-16</inkml:trace>
  <inkml:trace contextRef="#ctx0" brushRef="#br0" timeOffset="62259.05">31196 11791 677 0,'1'-9'397'0,"7"7"21"16,4-2-141-16,9 5-60 16,7 4-5-16,9-1-38 15,1 2-25-15,-3-4-50 16,1-2-22-16,2-3-40 16,4-3-9-16,2 1-10 15,-3 1-4-15,-7 5-7 16,-3 4-1-16,-5 10-1 15,-3 2 4-15,-2 3 15 16,-5-1 9-16,-7 1 20 16,-1-2 3-16,-9-3-4 15,-3-2-6-15,-6-5-15 16,0 0-7-16,-4-7-10 16,1-1-25-16,5-7-71 15,0-8-40-15,6-5-57 0,1-4 6 16,1-4 24-16,1-1 16 15,1 1 33-15,3 2 16 16,2 10 37-16,3 5 23 16,5 6 49-16,4 5 24 15,8 8 47-15,4 4 25 16,2 7 21-16,-4 3 6 16,-10 2 6-16,-5 2-4 15,-12 1-15-15,1 2-14 16,-3-2-36-16,0-3-15 0,-4-8-27 15,-3-5-12-15,1-8-16 16,-1-5-5-16,2-4-8 16,2-5-3-16,6-4-10 15,1 0-6-15,4-2-4 16,4 2 0-16,-2 3 8 16,5 3 4-16,5 7 6 15,-3 2 3-15,1 5 2 16,-8 4 4-16,-1 4 3 15,-5 3 2-15,0 0 3 16,2 0-1-16,-2-6-3 16,-2-4-3-16,1-9-1 15,-3-4-2-15,1-7-5 16,3-5-4-16,0 1-9 0,5 2-1 16,-3 5-2-16,0 7 0 15,2 5 4-15,1 5 2 16,0 8 9-16,2 4 3 15,0 3 5-15,2-1 0 16,7-12 4 0,-10-3 1-16,1-1 0 0,33 7 0 15,7-11-4-15,1-3-2 0,-25-11-1 16,-7-3 0-16,-8 1 5 16,-8-1 2-16,-7 1 0 15,-4 2-1-15,-7 1-3 16,-4-1-3-16,-2 6-2 15,3 5-2-15,3 8 1 16,6 6 1-16,5 17 12 16,2 6 10-16,3 10 11 15,3 0 4-15,6-6 1 16,1-5-6-16,2-11-11 16,2-6-4-16,-4-10-10 15,-2-3-3-15,-5-10-82 16,1 1-73-16,-5-3-139 15,-1-1 159-15</inkml:trace>
  <inkml:trace contextRef="#ctx0" brushRef="#br0" timeOffset="103335.18">6499 13789 818 0,'11'38'361'0,"-7"-34"-139"16,-3-4-31-16,3 0 4 16,-4-1-22-16,0-1-31 15,0 1-8-15,0 0 1 16,0 0 1-16,0 0-15 16,-1 0-12-16,0 0-30 15,-1-2-14-15,-6-2-21 16,-5 0-6-16,-40-24-8 15,22 31-2-15,-4 8-7 16,-5 2-2-16,7 5-5 16,4 0-1-16,7 6 3 15,2 5 0-15,8 7 6 16,7 5 3-16,7 10 4 16,7 3 2-16,10 2-8 0,6 0-4 15,13-10-8-15,8-5-4 16,2-17-3-16,1-11-1 15,-2-14-2-15,-2-15 1 16,-1-13 1-16,0-6-1 16,-9-16 2-16,-7-4 0 15,-12-2 2-15,-10 1 1 16,-11 6 2-16,-9 3 1 16,-11 6 1-16,-4 6 0 0,-6 5 0 15,-3 8-2-15,8 9 0 16,-2 1-2-16,7 10-2 15,7 3-3-15,0 7-5 16,5 4-3-16,6 6-78 16,7 0-59-16,4 1-158 15,11-1-105-15,10 0 255 16</inkml:trace>
  <inkml:trace contextRef="#ctx0" brushRef="#br0" timeOffset="104431.46">7299 13703 1241 0,'3'-38'546'16,"-15"30"-279"-16,-2 3-90 0,-2 5 3 15,-1 11-42-15,-4 7-16 16,-4 15-26-16,0 6-5 15,1 11-7-15,5 6-9 16,10 7-14-16,4 0-10 16,8 2-10-16,6-1-4 15,12-5-5-15,6-3-5 16,4-11-11-16,-1-9-5 0,1-12-6 16,-2-7 0-16,1-10-3 15,-5 0 5-15,-7-9-77 16,-6-5-69-16,-11-7-183 15,3-4 186-15</inkml:trace>
  <inkml:trace contextRef="#ctx0" brushRef="#br0" timeOffset="104917.13">7898 13945 1339 0,'2'-3'547'15,"0"3"-317"-15,6 3 0 16,-3 9-16-16,-2 4-34 15,5 17-51-15,-2 5-23 16,-2 5-25-16,-1 3-14 16,-5-7-30-16,0-2-10 0,-1-7-14 15,7-8-3-15,-1-11-5 16,-4-7-3-16,5-9-1 16,-6-6-2-16,0-12-3 15,6-6-1 1,5-10-2-16,2-3 2 0,5 0 1 15,1 1 1-15,2 11 1 16,1 5 0-16,8 13 2 16,1 6 2-16,1 10 10 15,-3 6 4-15,-1 12 18 16,-8 6 9-16,-4 10 11 16,-4 1 2-16,-5 8-7 15,-2-1-7-15,-3-5-17 16,0-7-7-16,0-13-9 15,0-10-14-15,2-14-95 0,0-8-58 16,-2-13-161-16,-2-7-83 16,-1 2 255-16</inkml:trace>
  <inkml:trace contextRef="#ctx0" brushRef="#br0" timeOffset="105338.24">8238 13519 1704 0,'11'-14'659'0,"9"8"-416"15,5 3-84-15,6 4 15 16,1 2-36-16,3 8-56 15,-17-4-25 1,1 0-28-16,10 11-7 0,-11 7-7 16,-14 0 0-16,-13 2 1 15,-9 2 2-15,-7-2-2 16,0-3-3-16,8-6-5 16,4-4 3-16,17-4 0 0,3-1 3 15,8-1 7 1,0-1-2-16,5-4 0 0,3 1-2 15,-4-9-7-15,4-1-3 16,-4-3-1-16,-5-2-9 16,-2 4-117-16,-4 2-95 15,-2 5 128-15</inkml:trace>
  <inkml:trace contextRef="#ctx0" brushRef="#br0" timeOffset="106415.92">9393 13346 1518 0,'-4'13'605'0,"-18"11"-385"15,-7 14-3-15,-10 20-21 16,-4 13-32-16,-5 17-58 16,0 4-19-16,0 10-33 15,17-39-14 1,1 1-20-16,-9 45-6 0,-2 2-7 15,12-28-2-15,20-33-5 16,-6-13-4-16,12-17-50 16,-2-10-36-16,11-13-106 15,-1-4-65-15,6-26 164 16</inkml:trace>
  <inkml:trace contextRef="#ctx0" brushRef="#br0" timeOffset="106968.87">9884 13710 1321 0,'0'-1'571'16,"-11"6"-247"-16,0 7-86 15,-7 16-18-15,-1 14-35 16,-3 12-60-16,2 4-27 16,7 8-33-16,5-1-11 15,8 3-27-15,7 2-10 0,6-8-10 16,1-6-6-16,8-11-52 16,2-9-67-16,1-16-183 15,7-8-346-15,-12-20 421 16</inkml:trace>
  <inkml:trace contextRef="#ctx0" brushRef="#br0" timeOffset="107205.05">10166 13955 1593 0,'1'7'659'15,"3"6"-390"-15,-2 8-78 16,1 2 4-16,-3 13-57 16,1 4-33-16,0 10-49 0,1 1-14 15,7-7-17-15,2-2-5 16,6-17-127-16,0-11-70 16,0-11-187-16,-1-13 198 15</inkml:trace>
  <inkml:trace contextRef="#ctx0" brushRef="#br0" timeOffset="107547.6">10352 14137 1467 0,'1'29'686'16,"3"4"-318"-16,-1 4-97 15,5-1-23-15,6-9-102 16,7-2-41-16,-2-15-52 15,3-2-10-15,8-9-11 16,-15-8-7-16,12-7-12 16,-9-8-3-16,-12-4-3 15,2 0 0-15,-15 0-1 16,-2 4 1-16,-6 2-1 16,-1 2-2-16,5 6-3 15,-3 4-3-15,-6 7-28 16,-3 6-32-16,-1 7-94 15,1 6-50-15,11 1-128 0,7 3-87 16,7 1 276 0</inkml:trace>
  <inkml:trace contextRef="#ctx0" brushRef="#br0" timeOffset="107888.95">10649 14343 1164 0,'33'-3'589'16,"0"-7"-234"-16,-5 1-58 15,-1-2-33-15,-7-5-87 16,-3-4-37-16,-5-6-64 16,-1-3-20-16,-11 0-24 15,-2 0-7-15,-8 4-7 16,-8 1-2-16,2 9-4 16,-1 3-3-16,4 11-2 15,4 5 1-15,7 11-1 16,2 9 2-16,9 15-1 15,9 9 2-15,5 6 11 16,5 1 6-16,3 0 13 16,-2-1 5-16,1-1 1 15,-9-2 0-15,-3-1-4 16,-2-5-4-16,-16-9-7 16,0-3-4-16,-15-17-9 15,-6-2-7-15,-10-16-62 0,-9-5-72 16,2-11-165-16,0-5-23 15,10-4 175-15</inkml:trace>
  <inkml:trace contextRef="#ctx0" brushRef="#br0" timeOffset="108242.36">11164 14139 1909 0,'14'20'762'0,"0"10"-517"16,-3 1-13-16,-6 3-73 16,-3 1-46-16,-2-6-59 15,-1-8-13-15,0-9-16 16,-2-6-9-16,3-11-16 16,0-7-1-16,3-14-9 15,3-5-4-15,4-4-2 16,3 2 1-16,5 4 5 15,-1 5 4-15,1 10 6 16,2 8 1-16,-2 8 11 16,-2 5 8-16,7 12 11 15,-10 4 8-15,1 6 4 0,-1 1-4 16,-9-2-11-16,4-3-5 16,-7-8-16-16,0 0-17 15,-5-12-104-15,4-3-79 16,-6-13-83-16,-3-6 141 15</inkml:trace>
  <inkml:trace contextRef="#ctx0" brushRef="#br0" timeOffset="108751.96">11938 13765 987 0,'-2'2'466'16,"2"4"-145"-16,0 0-29 0,-8 7-20 15,8 5-30-15,-10 3-67 16,1 5-20-16,-3 1-32 16,-6 7-8-16,-2 9-15 15,-2 3-10-15,-4 15-26 16,2 3-13-16,-1 9-25 16,-1-5-11-16,8-13-9 15,3-15-10-15,8-20-129 16,2-7-78-16,8-12-183 15,2 5 215-15</inkml:trace>
  <inkml:trace contextRef="#ctx0" brushRef="#br0" timeOffset="109094.41">12173 13894 1121 0,'0'-5'522'0,"1"5"-210"0,-1 0-87 16,0 0 11-16,-1 0-29 15,-2 23-21-15,-9 46-29 16,2-21-14-16,6 13-15 16,3 0-15-16,6 2-43 15,5-7-22-15,5-12-32 16,1-8-3-16,2-19-86 16,2-4-60-16,-4-15-162 15,3-12-84-15,-6-6 235 16</inkml:trace>
  <inkml:trace contextRef="#ctx0" brushRef="#br0" timeOffset="109402.11">12366 14136 1216 0,'11'17'640'16,"-8"8"-133"-16,6 2-209 0,1 3-8 15,3-3-76-15,8-4-46 16,-8-7-67-16,4-3-22 15,3-11-30-15,2-6-12 16,-1-14-19-16,-2-6-2 16,-12-8-5-16,-6-2-2 15,-11 4-1-15,-9 1-3 16,4 8-2-16,-5 4-3 0,0 7-13 16,6 8-6-16,-8 8-42 15,9 7-57-15,4 9-133 16,2 1-86-16,9 1 199 15</inkml:trace>
  <inkml:trace contextRef="#ctx0" brushRef="#br0" timeOffset="109755.62">12832 14266 989 0,'44'0'521'0,"-8"-5"-49"16,-4-1-134-16,-14-6-58 15,-1 0-34-15,-13-8-108 16,1-7-44-16,-5-6-56 0,-9 1-15 16,-2 0-11-16,-5 3-2 15,-2 14-6-15,-4 2-1 16,9 13-4-16,-5 6-1 16,3 14-2-16,3 8 2 15,2 6 3-15,10 1 3 16,7 5 10-16,0 3 17 15,12 3 28-15,2 0 10 16,4-4 8-16,9-2-11 0,-2-1-18 16,-3-3-5-16,4 4-6 15,-3-1-2-15,-13-3-6 16,-2 3-5-16,-19-6-3 16,-9-6-4-16,-14-5-1 15,-2-6-11-15,-5-6-57 16,0-6-66-16,-4-5-137 15,-5-7-86-15,5-8 205 16</inkml:trace>
  <inkml:trace contextRef="#ctx0" brushRef="#br0" timeOffset="110077.4">13253 13879 1476 0,'5'2'600'16,"-3"2"-301"-16,2 1-48 0,2 19-25 15,-3 4-6-15,0 23-57 16,-2 7-27-16,3 10-45 16,3 2-15-16,4-8-42 15,3-7-11-15,5-16-74 16,-3-14-77-16,3-17-196 16,0-12 71-16,-12-21 120 15</inkml:trace>
  <inkml:trace contextRef="#ctx0" brushRef="#br0" timeOffset="110362.96">13474 14224 1319 0,'1'24'636'0,"0"-3"-185"16,1-5-96-16,3 3-76 0,6-5-49 15,1-5-102-15,3-5-38 16,7-11-44-16,-1-6-16 15,-3-10-14-15,-1-1-5 16,-13-3-4-16,-3-1-1 16,-8 5 0-16,-7 1-1 15,-2 4-1-15,-7 3-1 0,8 5-3 16,-1 8 0-16,2 10-5 16,4 12-13-16,2 12-75 15,4 5-57-15,6 0-144 16,10-1-73-16,3-11 229 15</inkml:trace>
  <inkml:trace contextRef="#ctx0" brushRef="#br0" timeOffset="110719.28">13846 14333 931 0,'37'-7'478'0,"-9"5"-112"15,-11-3-39-15,-5 0-44 16,-3-1-33-16,-8-7-82 15,1-2-37-15,2-7-75 16,-5-2-27-16,-3-1-21 16,2 4-1-16,-12 6-2 0,4 7-1 15,-6 9-2-15,-5 6-1 16,4 12 7-16,0 2 7 16,15 11 10-16,2 3 11 15,14 8 18-15,0 0 10 16,2 2 17-16,0 2 3 15,-4-2-8-15,0 5-6 16,1 1-12-16,-1-5-7 16,-3-7-12-16,-1-7-7 0,-8-9-11 15,-6-7-3-15,-2-10-8 16,0-3-9-16,-10-7-65 16,-4-7-89-16,-11-9-186 15,4-2 419-15,-4-5-132 16</inkml:trace>
  <inkml:trace contextRef="#ctx0" brushRef="#br0" timeOffset="111155.67">14198 14131 1496 0,'7'2'657'0,"-3"16"-259"0,-3 3-82 16,-3 9-81-16,-2 0-22 15,0 2-101-15,2-3-42 16,1-10-40-16,0 2-9 16,-1-9-12-16,2-7-7 15,0-3-6-15,3-9-4 16,2-12-1-16,3-2 1 0,5-12 2 15,2 0 2-15,5 2 1 16,3 6 2 0,2 8 1-16,4 4 2 0,-5 10 4 15,1 3 7-15,-10 7 15 16,-2 5 9-16,-2 10 11 16,-4 3-3-16,5 9-12 15,-3-1-8-15,-6-2-10 16,-5-5-11-16,-7-16-117 15,0-6-86-15,9-14 275 16,6-7-132-16</inkml:trace>
  <inkml:trace contextRef="#ctx0" brushRef="#br0" timeOffset="111438.81">14544 13669 1380 0,'8'7'620'15,"21"13"-215"-15,4 2-94 16,5 11-78-16,4 2-9 16,6 6-72-16,2 1-29 15,0 5-32-15,-9 3-10 16,-14 10-27-16,-7 5-7 0,-18 10-14 15,-2 2-9-15,-11 3-9 16,-8-4-3-16,-11-11-14 16,-6-9-16-16,-1-23-102 15,6-12-82-15,15-29 280 16,7-7-124-16</inkml:trace>
  <inkml:trace contextRef="#ctx0" brushRef="#br0" timeOffset="113697.9">14981 13180 1214 0,'-32'-36'568'16,"29"31"-216"-16,3 1-146 15,2 1-7-15,-2 3-54 16,0 0-32-16,4 0-39 16,13 2-10-16,35 7-19 15,-26-5-8-15,-10 6-13 16,3 5-6-16,-8 5-3 15,-7 0-4-15,-5 1 0 16,-7 0 0-16,-7-6-2 16,-3 1 2-16,-6-1-1 15,0-8 1-15,7 1 0 16,8 0-2-16,3-7 3 16,5 4 2-16,2 1 7 15,6-3 9-15,15 6-1 16,3 1-2-16,4-5-9 0,1 2-5 15,-4-7-6-15,-2 0 0 16,-2-1-3-16,-8-5 4 16,-2 4-62-16,-4-3-51 15,-9 4-129-15,-5 0-91 16,-6 6-364-16,-2-3 443 16</inkml:trace>
  <inkml:trace contextRef="#ctx0" brushRef="#br0" timeOffset="113980.3">14862 13543 891 0,'0'-8'556'0,"-4"8"55"15,7 1-278-15,10 0-122 16,8-2-21-16,16 1-56 16,-5-3-34-16,13-7-45 15,2 1-11-15,0-4-18 16,8 0-7-16,0 7-9 16,-5-1-3-16,-7 6-8 0,-1 4-49 15,-22-4-140-15,-10 2-85 16,-10 4 151-16</inkml:trace>
  <inkml:trace contextRef="#ctx0" brushRef="#br0" timeOffset="114439.91">15067 13682 1112 0,'-7'-5'524'0,"18"3"-153"15,-1-2-80-15,10-2-81 16,3 2-14-16,2 2-69 16,1 2-26-16,1 4-35 15,-3 4-13-15,-7 4-26 16,-4 1-10-16,-11 3-6 16,-7 3-2-16,-10-3 1 15,-2 3 0-15,-3-4-3 16,1-3-1-16,4-2-1 15,-1-3 0-15,10-4-3 16,3-1-2-16,6 1 0 16,2-3-1-16,-5 0-1 0,9 0 2 15,17 0 0-15,31 0 1 16,-27 3 0-16,-2 2 4 16,-5 6 9-16,-5 1 9 15,-13 1 20-15,-5 3 7 16,-13-5 2-16,-5-4-1 15,-7 2-10-15,-4-2-6 16,1 1-10-16,1 2-7 0,5 0-11 16,4-7-21-16,7 3-100 15,5-6-72-15,7 0-155 16,7 0 194-16</inkml:trace>
  <inkml:trace contextRef="#ctx0" brushRef="#br0" timeOffset="115240.47">15732 13303 1158 0,'1'-1'511'0,"9"1"-249"16,10 9-61-16,8 3-6 16,11 4-33-16,2 6-30 15,5 2-37-15,0 2-4 0,4 8 2 16,4 1 0-16,-3 18 1 16,1 5-3-16,-10 14-11 15,0 12-7-15,-10 6-11 16,-9 5-4-16,-15 11-12 15,-8-2-4-15,-14 3-11 16,-4-9-8-16,-4-19-9 16,0-11-17-16,1-32-90 15,2-9-47-15,3-22-148 16,2-10-15-16,5-3 190 16</inkml:trace>
  <inkml:trace contextRef="#ctx0" brushRef="#br0" timeOffset="116832.38">17851 13856 956 0,'6'-5'479'16,"-2"-1"-194"-16,-2-5-42 0,1-3-7 15,-6-4-76-15,-2 1-29 16,-3 2-41-16,-5 3-14 16,-4 7-24-16,-3 5-12 15,-1 11-15-15,4 10-2 16,6 13-3-16,3 8 1 15,8 8-3-15,1 2-2 16,9 6-3-16,2-2-3 16,2 1-3-16,4-3-2 0,-4-10-1 15,-3-2-1-15,-3-8 1 16,-8-8-44-16,-10-8-141 16,0-9-69-16,-9-17 132 15</inkml:trace>
  <inkml:trace contextRef="#ctx0" brushRef="#br0" timeOffset="116995.56">17594 14049 1620 0,'10'-7'627'0,"12"-2"-449"16,2 0 11-16,10 4-31 15,4 0-43-15,6 1-64 16,4 2-21-16,-3 3-106 15,-18 1-92-15,1 1 105 16</inkml:trace>
  <inkml:trace contextRef="#ctx0" brushRef="#br0" timeOffset="117544.87">18075 14035 1112 0,'-1'0'521'0,"-3"10"-161"15,-2 17-68-15,-4 24-57 16,11-30-33-16,6-3-94 16,2-3-40-16,9-4-46 15,1-2-8-15,3-9-6 16,-2-3-2-16,1-12-2 16,-1-6 0-16,-11-4 2 15,-7 2 2-15,-13 0 6 16,-9 4 0-16,-12 6-1 15,-3 1-1-15,0 9-3 16,-1-1 0-16,10 7-1 16,8 2 1-16,6 2-1 15,7 3-4-15,7-1-4 16,5 5-3-16,9-2-5 0,8-4-1 16,7-5-4-16,3-5-2 15,8-4-2-15,3 0 2 16,9 3 6-16,-1 3 4 15,3 6 5-15,-7 3 3 16,-14 8 5-16,-11-1 3 16,-18 1 10-16,2 0 6 15,-9-4 22-15,0 1 11 16,-4-9 14-16,-1-4 0 16,-5-4-19-16,4-6-11 0,8-11-22 15,2-6-7-15,4-9-9 16,1-2-5-16,-1 2-4 15,3 3 0-15,11 9-69 16,-1 8-62-16,4 7 86 16,1 3-15-16</inkml:trace>
  <inkml:trace contextRef="#ctx0" brushRef="#br0" timeOffset="118338.83">19545 13811 1338 0,'-2'-12'551'0,"8"0"-316"0,3 2-4 16,8 3-24-16,3 3-31 16,5 6-54-16,1 3-18 15,0 8-29-15,-4 3-16 16,-4 6-26-16,-6 2-11 16,-10 6-10-16,-4-2-2 15,-16 4-2-15,-4-1 0 16,-5-11 0-16,0 2 0 15,5-9 0-15,3-5-2 16,8-2-3-16,7-2-3 0,10 1-1 16,6 2 0-16,9 0 1 15,1 0 1-15,6 0 1 16,3 2-2-16,2-1 7 16,0 1 5-16,-3 3 10 15,-4 1 12-15,-3 5 6 16,-10-1 1-16,-10 3-3 15,-4-1-5-15,-18-3-8 16,0-4-4-16,-15-8-5 16,-3 0-11-16,-1-8-49 15,7-2-48-15,13-4-125 16,9-4-76-16,17-4 179 0</inkml:trace>
  <inkml:trace contextRef="#ctx0" brushRef="#br0" timeOffset="118843.52">20382 13827 907 0,'7'-3'477'15,"5"-2"-132"-15,-6-1-82 16,-6-2 1-16,-12 5-67 15,-6 3-35-15,-13 2-50 16,2 8-20-16,-2 4-20 16,1 4-10-16,8 0-16 15,3 1-6-15,12-3-13 16,7 3-7-16,11 0-9 0,8 2-4 16,14 4-2-16,-1-8 0 15,5 3 16-15,-1-1 8 16,-15-3 26-16,0 3 11 15,-16-1 4-15,-7 0 0 16,-3-1-14-16,-8-2-10 16,-9-3-17-16,-6-2-6 0,-11-5-13 15,1-1-7-15,7-4-71 16,8-1-61-16,17-5-154 16,6-4-71-16,11-2 216 15</inkml:trace>
  <inkml:trace contextRef="#ctx0" brushRef="#br0" timeOffset="119348.48">20627 13923 1345 0,'0'18'623'15,"-1"2"-260"-15,0 6-117 16,0 4 4-16,1 2-66 15,3 0-40-15,8-4-66 16,2-5-20-16,7-8-28 0,2-4-12 16,3-11-11-16,1-3-4 15,4-13-2-15,-4-1 0 16,-4-9-1-16,-2-1 0 16,-15 0-15-16,2 0-10 15,-3 1-29-15,-1 0-11 16,2 3 6-16,-4 5 9 15,-4 5 26-15,-4 6 4 16,-2 7 1-16,0 6-4 16,4 10-69-16,-5 3-70 0,1 6 104 15</inkml:trace>
  <inkml:trace contextRef="#ctx0" brushRef="#br0" timeOffset="119494.44">21092 13894 1531 0,'-2'20'626'0,"2"1"-299"16,0 4-83-16,-2 13-41 15,0 4-33-15,2 4-108 0,3-1-30 16,7-10-20-16,4-5-4 16,3-17-104-16,0-11-82 15,-2-17-229-15,-1-8 237 16</inkml:trace>
  <inkml:trace contextRef="#ctx0" brushRef="#br0" timeOffset="119777.07">21145 13881 1445 0,'-1'21'644'0,"0"3"-248"16,1-1-97-16,4 5-52 15,0 1-47-15,10-7-99 16,2-3-31-16,6-7-34 16,3-6-11-16,2-13-16 15,3-5-5-15,2-11-20 16,-3-5-12-16,0 1-10 15,-5-2 0-15,-7 6 16 16,-1 4 12-16,-5 11 10 16,-4 5 5-16,-3 13 12 15,-3 10 9-15,1 13 18 16,0 5 8-16,3 13 7 16,2 4 1-16,2 0-9 0,5-1-9 15,-1-11-18-15,4-8-11 16,-3-17-104-16,-1-9-93 15,1-12 276-15,-1-15-137 16</inkml:trace>
  <inkml:trace contextRef="#ctx0" brushRef="#br0" timeOffset="120273.24">22791 14240 1547 0,'23'25'637'15,"-23"1"-361"-15,-10-9-50 16,1 2-81-16,-18 17-30 15,-12 1-73-15,-2-5-47 16,11-15-133-16,7-8-87 0,17-9 127 16</inkml:trace>
  <inkml:trace contextRef="#ctx0" brushRef="#br0" timeOffset="120807.14">23603 14069 798 0,'0'-43'459'16,"4"26"22"-16,2-3-275 0,-1 5 9 16,-1-1 0-16,-4 5-17 15,-4 4-49-15,-6-1-21 16,-8 7-44-16,-5 5-19 16,-3 7-27-16,-3 6-7 15,10 8-7-15,2-2-1 0,8 4-1 16,9 2 0-16,5-3-6 15,11 1-2 1,10-4-4-16,8-2-4 0,6-6-2 16,-3 0 1-16,0 0 7 15,-7-1 5-15,-7 2 21 16,-9-1 7-16,-10 2 4 16,-4-1 0-16,-13-3-10 15,-7 1-8-15,-8-11-8 16,-3 0-6-16,0-3-23 15,2-8-25-15,9 3-86 16,7-7-61-16,14-5-130 16,8 0-80-16,13-4 246 15</inkml:trace>
  <inkml:trace contextRef="#ctx0" brushRef="#br0" timeOffset="121075.62">23927 14069 1053 0,'0'13'574'0,"2"10"-102"16,2 6-171-16,-4 3-3 16,4-2-62-16,-1-2-44 15,10-6-76-15,6-7-28 16,2-11-39-16,2-4-12 0,-4-14-16 16,-1-5-4-16,-6-4-3 15,-8 0 0-15,-9 2 5 16,-7 2 0-16,-13 4-2 15,4 4-2-15,-6 10-7 16,-2 3-5-16,9 14-4 16,-6 3-34-16,16 5-145 15,6-1-97-15,20-6 156 16</inkml:trace>
  <inkml:trace contextRef="#ctx0" brushRef="#br0" timeOffset="121859.57">25405 14044 894 0,'2'-2'493'0,"3"0"-105"0,-5 1-106 16,-1 1-14-1,0 0-66-15,-1 0-35 0,-1 6-43 16,-15 16-14-16,-22 35-19 16,26-26-11-16,15 0-26 15,9-1-13-15,4-4-17 16,8-3-9-16,4-10-9 16,-2-15-2-1,-12 1-2-15,0 1 1 0,44-23-2 16,-3-7 0-16,-13-14 3 15,-26 10 3-15,-20 2 8 16,-13 1 4-16,-11 8 3 16,-7 4-2-16,-3 11-5 15,4 5-3-15,9 5-7 16,4 4-3-16,6 1-8 16,6-1-19-16,10-1-119 0,2-2-75 15,15 4 128-15</inkml:trace>
  <inkml:trace contextRef="#ctx0" brushRef="#br0" timeOffset="122329.39">25940 13627 1073 0,'3'-4'506'0,"-5"1"-198"15,-8 3-26-15,0 5-59 16,-7 5-26-16,2 9-42 16,-1 4-14-16,-12 10-37 0,2 7-12 15,5 11-17-15,2 4-9 16,17 7-11-16,10 5-7 15,12-2-18-15,6 3-5 16,7-9-9-16,0-8-7 16,-1-14-7-16,7-7-2 15,3-11-19-15,0-6-38 0,-2-10-95 16,-7-3-65-16,-16-7 125 16</inkml:trace>
  <inkml:trace contextRef="#ctx0" brushRef="#br0" timeOffset="122857.08">26122 13930 1138 0,'7'12'573'16,"1"5"-204"-16,3 10-72 0,1 6-19 16,-1 7-62-16,-3 4-34 15,-2 3-61-15,-3-4-18 16,-1-8-41-16,2-4-18 15,-2-15-22-15,-2-6-7 16,0-10-1-16,-1-5-4 16,-2-12-7-16,2-4-3 0,0-13-13 15,1-6-4 1,5-5-1-16,0 2 2 0,8 7 6 16,1 7 5-16,8 10 6 15,1 6 1-15,3 8 9 16,0 3 4-16,-2 8 7 15,0 3 4-15,-4 6 2 16,1 2 5-16,-1 4 4 16,2 2 0-16,-3 2-3 15,-2 3-6-15,-14-4-10 16,-9 0-2-16,-2-4-7 16,-4-6-13-16,1-5-71 15,7-7-60-15,4-9-136 16,2-4-88-16,12-8 224 15</inkml:trace>
  <inkml:trace contextRef="#ctx0" brushRef="#br0" timeOffset="123260.61">26578 13596 1388 0,'0'-10'588'0,"9"8"-269"16,3 1-87-16,4 2-15 15,1 0-36-15,-1 2-76 16,0 1-30-16,-6 4-38 16,-2 1-12-16,-10 9-9 15,-6 1-3-15,-10 1 1 16,-3 2 1-16,-3 0-4 15,2-2-3-15,6-3 3 16,4-1 2-16,12-5 4 16,2-3 4-16,10-2-1 15,6-3 1-15,4-3-2 16,1 0-1-16,1-3-5 16,-4-3-4-16,-2 2-42 0,-2-1-61 15,-7-1-162-15,-2 3-108 16,-10-2 215-16</inkml:trace>
  <inkml:trace contextRef="#ctx0" brushRef="#br0" timeOffset="123600.66">26919 13688 1309 0,'9'5'584'16,"7"6"-278"-16,9 13-69 15,9 9 6-15,9 11-34 16,0 4-27-16,-6 2-45 15,-4-1-16-15,-8 5-25 16,-8 1-12-16,-13 0-32 16,-7 2-12-16,-16-8-18 0,-4-5-8 15,-7-11-34-15,1-5-44 16,4-16-122-16,2 0-79 16,10-9 229-16,11 0-41 15</inkml:trace>
  <inkml:trace contextRef="#ctx0" brushRef="#br0" timeOffset="123837.86">27723 14350 1688 0,'5'1'506'16,"-5"-7"-614"-16,-2 1-83 15,-3-2 147-15</inkml:trace>
  <inkml:trace contextRef="#ctx0" brushRef="#br0" timeOffset="127339.94">6732 15521 1114 0,'4'-7'503'16,"2"-8"-211"-16,14-27-26 16,-20 31-43-16,0 3-30 15,-4 1-56-15,-6 6-24 16,-5 5-33-16,-3 2-15 15,-1 14-22-15,6 3-9 16,6 12-13-16,4 6-4 0,11 3-8 16,4-1-2-1,12-10-5-15,4-4-1 16,8-11 0-16,4-8-1 0,2-10 0 16,-2-8 0-16,-5-12 1 15,-12-4 0-15,-9-6 2 16,-6-2 1-16,-10-2 4 15,-3 4 2-15,-12 4 3 16,-11 0 0-16,-9 5 0 16,-4 2-2-16,1 8-3 15,7 6-1-15,9 5-5 16,8 5-4-16,10 5-10 16,2 0-34-16,11 6-121 15,6-1-86-15,13 3 144 16</inkml:trace>
  <inkml:trace contextRef="#ctx0" brushRef="#br0" timeOffset="127864.87">7173 15459 1509 0,'-7'-7'616'16,"6"14"-317"-16,1 6-82 0,2 18-30 16,4 10-22-16,5 18-72 15,0 4-27-15,5 5-27 16,-1-4-7-16,3-5-10 16,1-6-8-16,-3-16-8 15,-4-6-14-15,-7-21-74 16,-5-8-45-16,-8-14-114 15,-2-9-52-15,-3-13-97 16,-2-5-66-16,0-7-49 16,-6-10 26-16,-2 0 219 15,0 0 187-15,5 4 294 16,5 9 99-16,10 8 75 16,6 6-18-16,9 10-45 15,6 4-25-15,9 7-60 16,1 1-32-16,7 7-45 0,1 4-20 15,5 7-45-15,-2 4-13 16,-5 5-31-16,-16 3-11 16,-12 6-17-16,-7 3-7 15,-12 2-10-15,1-2-2 16,-13-3-24-16,-5-4-59 16,-2-5-129-16,3-7-97 15,13-13 169-15</inkml:trace>
  <inkml:trace contextRef="#ctx0" brushRef="#br0" timeOffset="128507.38">7559 15674 1213 0,'25'16'581'0,"6"-17"-149"15,-1-3-127-15,-5-5-65 16,-3-2-48-16,-5-11-103 15,-4-3-35-15,-4-5-32 16,-3-3-5-16,-9 5-2 16,-2 0 1-16,-10 10 0 15,-6 3 0-15,-5 10 11 16,-4 6 5-16,4 11 10 0,5 9 3 16,8 11-8-16,7 4-2 15,11 9-11-15,3-3-3 16,10 0-7-16,5-3-5 15,2-16-6-15,0-5-2 16,3-9-32-16,-2-13-57 16,-1-11-118-16,1-4-68 15,-5-13-116-15,-1 2-22 0,-6 3 1 16,-1 0 69-16,-5 10 178 16,0 4 135-16,-3 9 241 15,-1 4 50-15,3 12 65 16,-4 5-14-16,3 11-52 15,6 3-18-15,-2 1-44 16,-2-3-18-16,5-9-50 16,-11-1-28-16,2-11-51 15,7-3-21-15,-10-6-31 16,2-8-21-16,0-12-39 16,-2-5-13-16,3-7-4 15,7 0 16-15,2 3 38 16,-2 2 14-16,3 8 13 15,1 4 17-15,5 9 32 16,3 7 12-16,4 11 17 16,-3 5-2-16,-3 10-5 0,-3 2-2 15,-1 5-14-15,-3-1-12 16,-4-7-23-16,-3-4-17 16,-3-11-134-16,1-4-99 15,2-7 133-15</inkml:trace>
  <inkml:trace contextRef="#ctx0" brushRef="#br0" timeOffset="128826.61">8726 15545 1579 0,'0'0'676'0,"0"0"-333"16,10 4-88-16,3 1-61 15,27 17-49-15,-30-14-101 16,1-2-93-16,-4-4-205 16,-2-2-91-16,-6-1 189 15</inkml:trace>
  <inkml:trace contextRef="#ctx0" brushRef="#br0" timeOffset="128976.07">8794 15638 1548 0,'-2'63'649'15,"2"-60"-352"-15,1-1-18 16,3-2-52-16,-4 0-53 16,0-1-95-16,0 0-30 15,0 0-180-15,0 0-60 0,0 0 109 16</inkml:trace>
  <inkml:trace contextRef="#ctx0" brushRef="#br0" timeOffset="130568.65">9972 15498 469 0,'28'-33'330'0,"-30"28"2"16,-1-2-74-16,2 0-6 0,0-1-29 15,0-2-13-15,-1 1-17 16,-2 3-10-16,-6 1-24 15,-5 8-13 1,9-2-38-16,-1 1-20 0,-32 13-28 16,-3 5-10-16,-1 12-11 15,15-1-1-15,17 8-3 16,5 5-1-16,15 5-3 16,11-1-1-16,11-3-6 15,4-8-3-15,4-11-7 16,2-2-3-16,-3-15-5 15,6-6 1-15,1-12-5 16,-2-12 0-16,-5-12 0 16,-6-4-2-16,-12-7 3 15,-9-1 3-15,-15 5 3 16,-10 0 4-16,-17 5 1 0,-6 2 2 16,-8 9-3-16,-4 0-3 15,6 13-1-15,4 6-2 16,8 5-4-16,2 4-2 15,4 2-7-15,4-2-27 16,7-1-107-16,15 3-63 16,12 2-159-16,7 4 151 15,19 9 112-15</inkml:trace>
  <inkml:trace contextRef="#ctx0" brushRef="#br0" timeOffset="131078.54">10701 15338 1166 0,'-7'-2'524'0,"-2"-1"-223"15,2 1-14-15,-8 5-39 16,0 5-38-16,-6 14-68 16,-3 8-24-16,1 14-31 15,6 3-11-15,5 7-17 16,7 2-7-16,12 0-14 15,6 1-7-15,15-6-14 16,4-6-5-16,5-9-8 16,3-4-1-16,-2-9-33 15,0-5-63-15,-5-10-166 16,-5-8-21-16,-11-1 147 16</inkml:trace>
  <inkml:trace contextRef="#ctx0" brushRef="#br0" timeOffset="131591.95">11040 15602 1259 0,'-34'-5'541'0,"41"6"-242"16,-1 3-26-16,10 8 2 15,-4 5-33-15,-4 6-72 16,3 2-29-16,-4 1-43 16,3 7-19-16,-5-5-32 15,1 0-10-15,-6-5-16 16,-4-10-5-16,-1-9-5 15,-3 0-4-15,2-9-6 16,-1-2-1-16,4-9-9 16,2-8 0-16,7-8 0 15,5-4-1-15,7-2 4 16,3 2 2-16,0 4 3 16,4 4 1-16,3 12 1 15,0 7 3-15,3 11 11 0,1 6 5 16,-1 12 12-16,1 4 6 15,-6 10 2-15,-6 1-1 16,-3 1-5-16,-8-4-7 16,-5-7-11-16,0 0-4 15,-7-10-9-15,-2-4-11 16,-1-11-99-16,-1-5-68 16,2-13-180-16,-2-11-281 0,-1-13 424 15</inkml:trace>
  <inkml:trace contextRef="#ctx0" brushRef="#br0" timeOffset="131955.32">11767 15181 1541 0,'3'5'638'16,"4"12"-352"-16,-1 1-12 15,0 13-31-15,2 2-42 16,-3-3-78-16,2 3-29 16,-4-8-38-16,0-2-16 15,-3-7-33-15,-2-6-45 0,1-5-137 16,-1-4-80-16,1-1-195 16,1 0 262-16</inkml:trace>
  <inkml:trace contextRef="#ctx0" brushRef="#br0" timeOffset="132137.56">11951 15361 1751 0,'3'4'724'0,"3"0"-431"15,4 3-34-15,-9-2-90 16,4-1-52-16,-6-4-71 15,0 0-80-15,0-1-190 16,0 0-16-16,1 0 105 0</inkml:trace>
  <inkml:trace contextRef="#ctx0" brushRef="#br0" timeOffset="132621.07">12089 15251 1491 0,'0'0'645'0,"0"0"-316"0,2 0-125 16,8-4-1-16,1 2-67 16,-1-25-44-16,27-31-55 15,-29 28-10-15,-8 4-8 16,-1 2-4-16,-9 10 0 15,-5 2 2-15,-2 8 2 16,-4 5-1-16,-1 10 0 16,-2 5-1-16,8 5-4 15,3-1-2-15,6 0-2 16,11-1-2-16,5-6 1 16,3-2 0-16,8-2-2 15,-5-4-1-15,-1-1-1 0,2 2 1 16,-7-3 1-1,0-2 1-15,-3 4 10 0,-3 0 7 16,0 4 12-16,-1 4 5 16,-1 6 2-16,1-1-1 15,-2 6-7-15,2-1-3 16,0 1-10-16,-2 0-6 16,2-6-7-16,-2-4-6 0,0-11-52 15,0-3-55-15,0 0-109 16,0-1-67-16,0 0-107 15,0 0 233-15</inkml:trace>
  <inkml:trace contextRef="#ctx0" brushRef="#br0" timeOffset="133100.21">12418 15216 1261 0,'18'-9'584'0,"-14"-10"-182"16,3 2-96-16,-2-7-61 16,3 0-38-16,0-4-99 15,-8-1-35-15,-2 2-42 0,-3 6-13 16,-6 6-6-16,-2 5-2 16,-4 13-1-16,-12 5-1 15,-3 13-4-15,3 4 2 16,5 4 11-16,12-3 3 15,13-3 8-15,5-3 5 16,14-7-2-16,1-1-1 16,6-4 0-16,1-4-2 15,-3 0-1-15,-1 0 0 16,-6-2 3-16,0 1-2 0,-8 3-2 16,-1-1 2-16,-3 7 3 15,-1 0 2-15,-5 6 4 16,-2 3-2-16,-2-2-7 15,3 3-5-15,1-1-11 16,-6-2-5-16,5-3-10 16,-5-5-12-16,5-7-66 15,4-2-80-15,1-2-158 16,-4-1-60-16,0 0 220 16</inkml:trace>
  <inkml:trace contextRef="#ctx0" brushRef="#br0" timeOffset="133488.43">12931 15242 1251 0,'27'20'589'16,"-8"2"-241"-16,8 6-73 15,5 4 5-15,-2 2-51 16,5 3-35-16,-9 6-58 16,-3 2-21-16,-10 7-35 15,-9 4-14-15,-7-1-30 16,-7-3-12-16,-9-12-9 16,0-6-12-16,-3-15-96 15,1-8-56-15,8-10-133 16,4-5-77-16,14-4 234 0</inkml:trace>
  <inkml:trace contextRef="#ctx0" brushRef="#br0" timeOffset="133882.65">13819 15557 1350 0,'45'-21'659'16,"-38"32"-264"-16,3 17-118 16,-1 8-26-16,-3 7-72 0,0 2-33 15,3-9-61-15,1-8-18 16,-3-13-137-16,-3-12-92 15,-4-18-152-15,-8-12 166 16</inkml:trace>
  <inkml:trace contextRef="#ctx0" brushRef="#br0" timeOffset="134109.53">13768 15377 1469 0,'15'0'645'0,"1"5"-347"15,5 1-84-15,1 1-101 16,4 4-60-16,0-2-126 16,0 0-58-16,2-1-134 15,-3-6-86-15,12 2-169 16,2-2 316-16</inkml:trace>
  <inkml:trace contextRef="#ctx0" brushRef="#br0" timeOffset="134322.99">14147 15455 700 0,'0'9'404'0,"-8"-2"-40"15,-2-1-36-15,-5 4-48 16,-3-2-21-16,4 3-47 16,3 1-23-16,4 1-47 15,8 1-20-15,6 2-32 0,5-1-13 16,9 4-14-16,1-1 0 16,7 2 1-16,1 0-2 15,1-4-6-15,0 1-6 16,-2 0-10-16,-3 0-4 15,-10 2-12-15,-6-5-3 16,-20-2-4-16,-11-1-2 16,-14-5-9-16,-6 1-20 15,2-7-72-15,7 0-49 0,21-6-100 16,10-8-59-16,22-7-153 16,12-8 274-16</inkml:trace>
  <inkml:trace contextRef="#ctx0" brushRef="#br0" timeOffset="135864.18">15177 15524 1097 0,'0'-1'514'0,"0"1"-152"15,6 29-86-15,8 51-21 16,-9-18-26-16,1 3-69 15,3-1-38-15,4-3-54 16,0-7-20-16,3-4-29 16,-2-7-8-16,-4-12-27 15,-3-9-39-15,-4-12-106 16,-1-8-70-16,-5-12-225 16,-2-5 281-16</inkml:trace>
  <inkml:trace contextRef="#ctx0" brushRef="#br0" timeOffset="136076.6">15172 15568 714 0,'11'-3'440'0,"11"2"24"0,4 1-126 16,8 1-70-16,2 3-8 16,1 3-41-16,-4-1-31 15,-2 5-53-15,-7 1-23 0,-7 3-40 16,-8 3-14-16,-4 6-24 15,-5 3-6-15,-12 1-7 16,-4 2-3-16,-8-7-4 16,-6-7-2-16,-1-5-15 15,-2-7-29-15,4-4-86 16,8-3-66-16,13-9-154 16,8-9 203-16</inkml:trace>
  <inkml:trace contextRef="#ctx0" brushRef="#br0" timeOffset="136404.15">15605 15572 1314 0,'-11'29'655'16,"-2"6"-244"-16,5 2-124 0,6-1-34 15,6-11-109-15,8-6-47 16,8-10-55-16,3-7-12 15,2-11-7-15,-1-4 0 16,-2-7-11-16,-3-6-4 16,-8 4-2-16,-5-2 0 15,-11 1 3-15,-6 1 2 16,-10 4 2-16,-4 0 0 16,-3 8-6-16,-1 5-2 15,5 7-11-15,2 6-40 0,12 6-109 16,8 1-72-16,12 2-219 15,8-4 272-15</inkml:trace>
  <inkml:trace contextRef="#ctx0" brushRef="#br0" timeOffset="136672.93">15841 15516 1364 0,'-4'-2'613'0,"-7"4"-270"15,2 4-74-15,3 5-70 16,0 2-45-16,6 2-66 16,4 0-23-16,7 2-26 15,1 2-5-15,9-3 7 0,-4 2 1 16,3-2 5-16,0 0 3 16,-5 5-7-16,2-2 0 15,-6 3-1-15,-3 2-4 16,-11-7-7-16,-2-3-6 15,-4-4-9-15,1-3-7 16,0-4-87-16,-1-7-66 16,-4-11-165-16,6-6-38 0,7-8 209 15</inkml:trace>
  <inkml:trace contextRef="#ctx0" brushRef="#br0" timeOffset="137177.19">16177 15506 1447 0,'-4'3'662'0,"-4"9"-255"15,-1 1-109-15,1 2-67 16,0-2-51-16,4 0-86 16,3-1-30-16,3 1-36 15,3 2-6-15,4-3-6 16,3 3-1-16,2-4 9 15,3-2 5-15,2 3 7 16,1 2 2-16,-1 3-5 0,-5 0-4 16,-3 1-5-16,-7-3-2 15,-5-1-4-15,-2-2-1 16,-7-4-4-16,-1-2-2 16,-1-4-2-16,-1-1-13 15,1-2-68-15,0-1-74 16,4-4-162-16,4 0 5 15,5-4 168-15</inkml:trace>
  <inkml:trace contextRef="#ctx0" brushRef="#br0" timeOffset="137300.69">16499 15595 1769 0,'17'14'747'0,"-3"7"-430"15,-3-1-46-15,-7 2-102 16,-3-2-58-16,-1-6-75 16,-2-2-52-16,-2-5-152 15,0-5-95-15,4-15 143 16</inkml:trace>
  <inkml:trace contextRef="#ctx0" brushRef="#br0" timeOffset="137362.26">16396 15388 1015 0,'11'2'623'0,"-2"4"23"15,3 9-373-15,2-1-38 16,4 0-113-16,0 0-86 16,11-4-187-16,3-3-71 15,9 1 121-15</inkml:trace>
  <inkml:trace contextRef="#ctx0" brushRef="#br0" timeOffset="137824.66">16720 15319 1381 0,'4'4'629'16,"0"3"-302"-16,4 12-82 15,-2 6 4-15,3 14-69 16,0 9-32-16,2 5-44 0,2 1-17 16,3-1-30-1,2-7-17-15,-1-9-18 16,1-7-6-16,-13-16-8 0,-2-8-3 15,-3-9-5-15,-10-10-10 16,7-11-35-16,-2-6-18 16,5-7-22-16,9 1 3 15,3 3 27-15,6 4 18 0,-2 8 23 16,-1 4 8-16,-3 9 8 16,-1 8 11-16,3 8 28 15,-2 7 12-15,-1 9 25 16,-10 2 3-16,5 7-10 15,-6 0-5-15,-3-1-18 16,0-2-8-16,-14-8-17 16,3 0-7-16,-7-10-15 15,1-1-29-15,-2-6-103 16,3-9-60-16,11-7-150 16,3-11-397-16,3-15 512 15</inkml:trace>
  <inkml:trace contextRef="#ctx0" brushRef="#br0" timeOffset="138066.6">17148 15299 1486 0,'3'26'663'0,"-3"6"-250"0,1 10-95 15,-2 1-61-15,1 9-48 16,5-1-106-16,3-3-33 15,6-5-33-15,4-8-7 16,5-5-15-16,2-7-4 0,4-9-5 16,3-3-3-16,-1-6-8 15,-7-5-48-15,-1-2-155 16,-5-4-99-16,-9-16 171 16</inkml:trace>
  <inkml:trace contextRef="#ctx0" brushRef="#br0" timeOffset="138453.51">17382 15699 1283 0,'39'47'670'16,"-27"-45"-218"-16,2-1-149 15,-2 0-33-15,-2-9-118 16,2-4-47-16,-4-9-56 0,4-4-19 15,-5-6-18-15,0-1-3 16,-2 0-2-16,0 4-1 16,-8 7 0-16,-3 4 2 15,-5 10-1-15,-1 5 2 16,0 11 10-16,-1 9 4 16,7 13 11-16,-10 4 4 15,16 6 7-15,1 2 2 0,5-4 1 16,12 1-1-16,11-11-14 15,5-8-6-15,14-9-11 16,2-8-12-16,2-9-49 16,-3-2-85-16,-2-9-169 15,-5 1 386-15,-14-8-135 16</inkml:trace>
  <inkml:trace contextRef="#ctx0" brushRef="#br0" timeOffset="138649.26">18084 15740 1966 0,'-3'12'769'16,"4"-11"-406"-16,2-2-182 15,-2 0-49-15,-1 0-12 16,-1 0-158-16,0 0-108 16,-1 0 91-16</inkml:trace>
  <inkml:trace contextRef="#ctx0" brushRef="#br0" timeOffset="146128.51">18006 15093 1283 0,'-10'-3'521'0,"7"-1"-284"15,3 4-56-15,2 2 4 16,-2-2-30-16,1 0-50 15,20 2-7-15,39 8-20 16,-29-3-8-16,0 6-19 16,-3 3-9-16,-7 8-14 15,-6 3-5-15,-12 5-6 16,-5 1-1-16,-12 1-1 16,-7-4-1-16,-5-1-1 15,-3-6-1-15,1-9-4 16,-2-5 3-16,12 1 14 15,-1 1 5-15,13 0 7 16,11 5-4-16,-2-4-14 16,14 1-5-16,1 0 1 0,-3-2 0 15,6-2 1-15,-4 0 1 16,-7-4-5-16,-2 0-1 16,-4-3-3-16,-3 0-2 15,0 0-1-15,-1-2-1 16,0 0-3-16,0 0-27 15,0 0-147-15,0 0-59 16,0 0 126-16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26:39.16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19884 11933 551 0,'-5'-3'313'15,"2"-1"-89"-15,-1 0-6 16,1 2-6-16,3 1-31 16,0 1-14-16,0 0-11 15,0 0-1-15,0 0-8 16,1 1-10-16,5 24-22 16,23 31-12-16,-20-22-28 15,0 1-10-15,5 1-15 16,2 5-8-16,-3-7-13 15,2-3-7-15,0-11-10 16,-4-9-5-16,5-12-6 16,-1-6 0-16,-2-12 0 15,0-8-1-15,-2-2 1 16,-8-6-1-16,4 4 0 16,0 5 0-16,-4 6 2 0,1 3-1 15,0 9 1-15,-2 1-2 16,2 12 3-16,3 9 0 15,0 5 16-15,4 9 10 16,0 4 15-16,5 1 5 16,1 2-6-16,3-6-7 15,3-9-14-15,2-1-4 16,3-14-8-16,2-3-2 16,-2-13-3-16,0-7 1 15,-13-16 1-15,-1-2 0 0,-9-5 0 16,-8-2 1-16,5 12-2 15,-8 1 1-15,1 9-2 16,5 9 0-16,-5 4-1 16,5 2-11-16,1 5-35 15,-1-1-37-15,0 1-86 16,0 0-40-16,0-1-126 16,0 1-97-16,0 0 277 15</inkml:trace>
  <inkml:trace contextRef="#ctx0" brushRef="#br0" timeOffset="403.12">20513 12214 1322 0,'2'1'539'16,"-1"-1"-309"-16,6 1-41 15,-7-2-43-15,0 0-45 16,18-8-74-16,33-23-9 0,-28 8-7 16,-1 0-2-16,-4 3-2 15,-2 2-2-15,-10 4 4 16,-2-1 3-16,-10 5 3 16,-6-6 2-16,-3 13-2 15,-3 2-5-15,1 3 13 16,3 11 7-16,0-1 21 15,3 4 15-15,6 9 8 16,2-1-3-16,4 6-14 16,4 0-10-16,4-5-19 15,4-1-8-15,1-4-9 16,4-6-5-16,5-7-51 16,2-6-45-16,7-6-106 15,1-5-57-15,4-1-119 16,0 1-90-16,0 2 303 15</inkml:trace>
  <inkml:trace contextRef="#ctx0" brushRef="#br0" timeOffset="849.1">20985 12100 840 0,'1'-12'480'16,"-2"2"-49"-16,1 3-57 16,-9 2-92-16,-6-3-50 15,5 7-98-15,-1 3-40 16,0-1-56-16,0 7-15 15,-2 0-11-15,0 2-1 0,4 10-1 16,3-2 1-16,6 6 0 16,-1-7-2-16,5 3-3 15,9 0-2-15,-2-8-4 16,2-3-4-16,1-9 1 16,-5-8-1-16,6-9 0 15,6-1-2-15,-12-16-8 16,3-1-3-16,-8-2 2 15,-4-3 3-15,2 8 11 16,-1 5 2-16,-2-1 3 16,1 2 0-16,-3 8 1 15,7 5 4-15,-2 9 11 16,-4 4 6-16,8 10 15 16,-8 6 5-16,3 12 8 15,0 4 1-15,1 8-4 16,4 0-7-16,5 1-14 0,3 3-8 15,1-12-20-15,1-4-33 16,-1-14-101-16,0-10-58 16,-1-7-160-16,1-5-121 15,-4 2 309-15</inkml:trace>
  <inkml:trace contextRef="#ctx0" brushRef="#br0" timeOffset="1065.33">21218 12132 2030 0,'28'7'796'0,"-33"0"-551"16,3-4-49-16,3 1-92 16,2-4-33-16,-3-1-41 15,2 0-12-15,21 1-4 16,28 1 2-16,-25 5-58 15,6 2-61-15,-9-5-137 16,1 0-106-16,12 1 210 16</inkml:trace>
  <inkml:trace contextRef="#ctx0" brushRef="#br0" timeOffset="1362.77">21623 11926 1279 0,'-13'13'655'0,"6"-9"-94"0,7-1-365 15,0-3 1-15,7 1-75 16,6 2-37-16,7-3-49 15,6 0-1-15,9 3-4 16,4-5-10-16,6 2-8 16,-2 0-19-16,-9-8-96 15,2 7-57-15,-20-7-155 16,-9 0-92-16,-7 1 263 16</inkml:trace>
  <inkml:trace contextRef="#ctx0" brushRef="#br0" timeOffset="1567.35">21715 11899 1119 0,'-3'8'524'0,"3"3"-173"0,0 0-42 15,2 12-67-15,-1-1-44 16,3 5-89-16,0 8-29 16,-1 1-26-16,4 5-14 15,-1-4-23-15,2-3-7 16,1-7-6-16,0-4-26 15,-2-10-89-15,-3-3-69 16,-2-10-235-16,-2 0 257 16</inkml:trace>
  <inkml:trace contextRef="#ctx0" brushRef="#br0" timeOffset="1739.7">21725 12184 1469 0,'2'-24'678'15,"5"24"-348"-15,6 0-104 16,2 5-43-16,10-7-104 16,1 3-35-16,2-1-27 15,5 0 6-15,-9 1-119 16,1 3-99-16,-2 0 123 16</inkml:trace>
  <inkml:trace contextRef="#ctx0" brushRef="#br0" timeOffset="2109.46">22055 12154 1759 0,'0'1'598'15,"1"8"-510"-15,-1-5-15 16,4 11 7-16,13 26 1 15,-5-19-40-15,1 2-9 0,-3 1 3 16,0-4-4-16,-4-4-9 16,0-4-4-16,-6-8-2 15,-3-2 2-15,-3-8 0 16,-4-3-1-16,0-8-5 16,2-4-4-16,4-1-5 15,0-4-1-15,5 1-1 16,2 1-1-16,5 6-2 15,2-2-2-15,5 6-2 16,0 1 0-16,4 0-1 16,3 7-18-16,-1-4-109 15,2 4-91-15,-2 3 133 16</inkml:trace>
  <inkml:trace contextRef="#ctx0" brushRef="#br0" timeOffset="2316.44">22446 12149 1798 0,'1'22'704'16,"-1"2"-485"-16,-11-4-39 16,12 5-81-16,-1-1-28 0,9-1-50 15,10-3-8-15,-4-5-8 16,-2-4-13-16,-6-5-57 15,-7-2-40-15,-3-8-122 16,3-2-88-16,-3-12 200 16</inkml:trace>
  <inkml:trace contextRef="#ctx0" brushRef="#br0" timeOffset="2482.21">22376 12014 1732 0,'13'17'709'0,"-13"-16"-417"16,2 3-48-16,0-2-82 16,-3-3-52-16,0 0-86 15,1 0-10-15,0 0-125 0,4 0-92 16,14-4 125 0</inkml:trace>
  <inkml:trace contextRef="#ctx0" brushRef="#br0" timeOffset="8251.42">23660 12051 533 0,'-1'-1'328'16,"0"0"25"-16,0 0-67 16,0 0-36-16,-1 0-25 15,1 0-46-15,0 0-15 16,1 1-18-16,0 0-9 16,0 0-15-16,0 0-8 0,-1 16-15 15,0 37-7-15,-3-18-23 16,0 1-12-16,0 1-22 15,-3-1-8-15,3-5-10 16,2 0-6-16,0-6-4 16,1-1-2-16,1-9-3 15,-2-3-14-15,2-11-94 16,0-3-54-16,4-9-157 16,0-4-107-16,7-2 276 15</inkml:trace>
  <inkml:trace contextRef="#ctx0" brushRef="#br0" timeOffset="8479.53">23831 12138 989 0,'8'-6'511'15,"0"6"-84"-15,-8-3-247 0,1 0-3 16,4 4-54-16,-5-2-21 15,0 1-46-15,0 0-8 16,0 0-14-16,4 2-11 16,5 1-32-16,-2 1-45 15,-1-1-134-15,0 1-98 0,-6-4 165 16</inkml:trace>
  <inkml:trace contextRef="#ctx0" brushRef="#br0" timeOffset="8658.54">23885 12201 960 0,'-1'5'484'16,"0"1"-175"-16,1-2-50 15,5 4-30-15,-4-4-90 16,5 1-51-16,6-2-65 16,-12-3-36-16,3 2-141 15,-1-1-160-15,-1-1 189 16</inkml:trace>
  <inkml:trace contextRef="#ctx0" brushRef="#br0" timeOffset="8896.92">24144 12048 1380 0,'0'0'513'15,"0"5"-345"-15,0-1-14 16,0-4-10-16,-1 3-8 0,0 26-55 16,-4 35-10-16,2-19-2 15,0-1-11-15,-1 2-22 16,1-2-9-16,2-10-19 16,-1-6-29-16,3-16-116 15,3-9-92-15,3-10 132 16</inkml:trace>
  <inkml:trace contextRef="#ctx0" brushRef="#br0" timeOffset="9332.29">24375 12068 861 0,'8'-4'511'0,"-6"6"64"16,-10-2-313-16,8 6-74 15,-6 2-30-15,1 2-67 16,5 5-32-16,-2-2-29 16,3-1-2-16,2 0-9 0,0-2-3 15,1 2 0-15,1 4-1 16,1-4-1-16,-3-4 5 16,3 1 7-16,10 2 12 15,-9-2 19-15,-5 2 2 16,4 3-1-16,4 0-5 0,-5 2-10 15,14 2-3-15,-10 0-1 16,-19-2-2-16,15 3-4 16,-10-2 0-16,3 1 0 15,14 0 0-15,-10 3-2 16,-4-9-2-16,3 2-8 16,-1-1-3-16,-5-9-5 15,7 6-3-15,-8-8-1 16,-7-5-2-16,-1-1-10 15,-5-2-11-15,1-2-73 16,-5-1-61-16,3 0-134 16,-5 1-86-16,3-5 230 15</inkml:trace>
  <inkml:trace contextRef="#ctx0" brushRef="#br0" timeOffset="9546.19">24353 12158 1408 0,'12'-8'592'0,"-3"-4"-335"15,8 1-94-15,10 9-17 16,-10-7-51-16,10 2-34 0,4-1-33 16,-6-7-6-16,7 12-33 15,-7 0-60-15,-5 3-194 16,3 6 175-16</inkml:trace>
  <inkml:trace contextRef="#ctx0" brushRef="#br0" timeOffset="9825.2">24761 12332 1657 0,'-3'6'643'0,"0"-2"-420"0,4-4-43 15,11 0-41-15,1-3-24 16,12 0-55-16,10 0-19 15,-5-2-6-15,-6 1-15 16,-1-1-155-16,-10-1-105 0,16 3 144 16</inkml:trace>
  <inkml:trace contextRef="#ctx0" brushRef="#br0" timeOffset="10315.91">25181 12147 1615 0,'4'-9'602'0,"5"0"-446"0,2-3 5 16,5 9-19-16,3-4-20 15,6 7-47-15,11 9-6 16,-5-3-14-16,-8 2-13 16,-3 2-19-16,-8 0-6 15,-14 9-3-15,1 3-1 16,-7 3 0-16,-13-2-2 15,0 3-2-15,-3 0 0 0,-2-4-3 16,5-1 0-16,12-5-1 16,4-2-5-16,5-6 10 15,4 2 2-15,6-3 4 16,6-1 4-16,4-1-10 16,-1-4-4-16,-4-2-16 15,-4-5-55-15,3-4-154 16,1-2-100-16,-1-5 178 15</inkml:trace>
  <inkml:trace contextRef="#ctx0" brushRef="#br0" timeOffset="10489.14">25555 12187 1563 0,'-14'-4'656'0,"11"4"-351"0,3 1-122 15,0 0-61-15,0-1-31 16,0 0-39-16,0 0-30 16,0 0-78-16,1-1-84 15,8 0-270-15,0 0 258 16</inkml:trace>
  <inkml:trace contextRef="#ctx0" brushRef="#br0" timeOffset="10672.34">25597 12261 1438 0,'-7'32'657'0,"5"-29"-332"0,2 2-107 15,0-3-47-15,0-2-104 16,0 0-44-16,0 0-104 16,0 0-81-16,18-2 102 15</inkml:trace>
  <inkml:trace contextRef="#ctx0" brushRef="#br0" timeOffset="10898.2">25876 12066 1486 0,'5'0'582'16,"-5"0"-330"-16,-15 1-102 15,9 12-20-15,11 9-11 16,-15 7-39-16,8 8-23 16,1 4-8-16,-17-1-1 15,15 4-19-15,4-2-9 0,-2-10-11 16,11-4-5-16,-7-18-47 16,-13-9-50-16,18-11-152 15,-10-8-15-15,4-6 145 16</inkml:trace>
  <inkml:trace contextRef="#ctx0" brushRef="#br0" timeOffset="11218.5">26086 12066 1512 0,'-9'-6'613'0,"8"6"-341"16,0-3-100-16,2 7-54 15,-1-4-22-15,0 0-45 16,0 0-18-16,8 7-4 16,6 10 0-16,27 34-9 15,-26-24 2-15,-2-3 9 0,1 8 3 16,-1-1 12-16,-6 1-4 16,2 1-7-16,-2-1-2 15,-7-9-8-15,2-1-1 16,-11-9-5-16,-4 0-2 15,-9-6-15-15,-9-7-27 16,-4 0-84-16,-4-8-58 16,5-3-151-16,5-4-95 0,17-8 263 15</inkml:trace>
  <inkml:trace contextRef="#ctx0" brushRef="#br0" timeOffset="11405.01">26070 12161 1242 0,'4'-14'539'0,"10"6"-235"16,2-3-54-16,6 2-46 16,4-1-29-16,10 4-68 15,9 6-23-15,5-6-13 16,2 6-12-16,-11 0-20 16,-10-8-12-16,-6 8-22 15,-2 1-42-15,-12 0-135 16,-8-1 0-16,-1 2 79 15</inkml:trace>
  <inkml:trace contextRef="#ctx0" brushRef="#br0" timeOffset="26217.88">16776 13631 767 0,'-13'-5'388'0,"-25"-6"-100"15,27 14-5-15,2 1-33 16,4-3-23-16,5 1-52 16,2-1-19-16,-2-1-39 15,6 1-18-15,23 2-25 16,39 7-12-16,-22-9-22 16,-1 0-6-16,-5-1-11 15,-5 0-4-15,-6 0-8 16,1 0-3-16,-5-1-21 15,3-1-32-15,-13-5-95 16,-6 2-54-16,-9-3-128 16,-2 5-82-16,-6 1 263 15</inkml:trace>
  <inkml:trace contextRef="#ctx0" brushRef="#br0" timeOffset="26418.96">17034 13612 680 0,'-52'-6'390'0,"49"9"-11"0,-2 2-59 15,0 10-51-15,5 6-32 16,-1 6-89-16,5 5-36 16,-4 1-48-16,0 0-12 15,2-3-14-15,-7-3-5 16,5-3-13-16,-1-7-7 0,0-5-21 16,2 2-36-16,-1-9-93 15,7 6-61-15,4-9-163 16,-1-3 220-16</inkml:trace>
  <inkml:trace contextRef="#ctx0" brushRef="#br0" timeOffset="26839.43">17142 13768 1064 0,'1'5'460'0,"3"2"-195"16,0 2-46-16,-2 4-34 15,2 5-36-15,1-1-70 16,0 5-21-16,4 0-18 16,-1-6-5-16,2-2-18 15,3-3-8-15,2-11-8 0,0 0-1 16,2-8 0-16,-3-13 0 16,2-1-2-16,5-5-2 15,-2-7 0-15,3 5 1 16,-4 1 2-16,-2 3 3 15,-4 13 2-15,-8 5 0 16,-2 12 26-16,-1 8 11 16,-3 11 34-16,6 7 11 15,0 2-14-15,2 5-8 0,0-11-30 16,-11-10-10-16,11 0-12 16,-1-9-3-16,4-4-4 15,14 8-4-15,-12-13-16 16,-2-6-48-16,2-6-127 15,-4-8-93-15,12-4 162 16</inkml:trace>
  <inkml:trace contextRef="#ctx0" brushRef="#br0" timeOffset="27154.74">17567 13814 1107 0,'1'11'491'0,"0"-6"-185"15,-1-4-29-15,1-1-48 16,8 5-50-16,5-3-101 16,31-3-27-16,-29-16-15 0,2-5-5 15,-3-2-14-15,-5-4-6 16,-3 5-3-16,-5 4 0 16,-9 4 1-16,-4 6 1 15,-5 4 1-15,-3 5-1 16,2 7-3-16,-2 4 0 15,7 6 13-15,1 5 10 0,8 2 14 16,5 6 4-16,2-4-8 16,4-1-8-16,2-5-9 15,2-3-6-15,3-7-7 16,3 1-6-16,0-7-43 16,3-8-51-16,4 0-149 15,3-8-83-15,0-8 189 16</inkml:trace>
  <inkml:trace contextRef="#ctx0" brushRef="#br0" timeOffset="27372.89">18029 13838 1787 0,'-19'15'681'15,"12"-9"-432"-15,13 7-102 16,-12 0-18-16,0-3-27 16,4-2-70-16,-16-7-16 15,13 4-43-15,-1 4-46 16,1 1-127-16,2-2-85 16,0-2 170-16</inkml:trace>
  <inkml:trace contextRef="#ctx0" brushRef="#br0" timeOffset="27800.24">18290 13612 1095 0,'-5'-3'584'0,"-5"6"-104"16,10 0-210-16,6 1-11 16,9 3-83-16,4-2-53 15,9-2-68-15,5-1-17 0,-2-3-14 16,10-2-6-16,-3-2-8 16,-1-2-2-16,-3 2-32 15,-10-1-40-15,-6 4-112 16,-6 0-67-16,-8 0-192 15,-6 1 264-15</inkml:trace>
  <inkml:trace contextRef="#ctx0" brushRef="#br0" timeOffset="27979.34">18481 13622 1152 0,'-5'4'523'0,"0"6"-216"15,2 4-13-15,2 9-63 16,-10 7-45-16,9 8-83 15,4 3-24-15,-2 4-32 16,0-7-10-16,-1-3-18 16,0-9-7-16,3-9-16 15,4-2-45-15,1-15-117 0,1-1-88 16,10-14 143-16</inkml:trace>
  <inkml:trace contextRef="#ctx0" brushRef="#br0" timeOffset="28466.92">18753 13525 1498 0,'3'9'578'16,"-2"8"-330"-16,1 8-127 15,-2 4 10-15,1 14-1 16,1-2-32-16,4 5-40 15,0-4-9-15,3-3-8 16,2 0-8-16,-4-14-16 16,-3-5-2-16,-1-11-6 15,-6-9 0-15,1-3-4 16,0 0-1-16,1 2-6 16,1 0-2-16,0-10-1 15,3-7 1-15,13-27 2 16,0 28 2-16,-3 0 0 15,0 1 0-15,6 4 10 0,-5 2 2 16,1 8 15-16,3 2 12 16,-6 5 13-16,-4 4 7 15,3 5-2-15,-1 5-8 16,-8 3-12-16,8 5-7 16,-6-2-11-16,-10-5-4 15,6-8-12-15,0-7-8 16,1-1-70-16,-1-3-41 15,0-2-92-15,0 0-51 0,0 0-92 16,2-1-81-16,10-16 279 16</inkml:trace>
  <inkml:trace contextRef="#ctx0" brushRef="#br0" timeOffset="28842.18">19104 13767 796 0,'0'17'500'16,"3"0"-27"-16,1 3-141 16,1 0-26-16,4-2-64 15,0 3-46-15,0-6-83 16,2-5-29-16,0-2-51 16,1-6-15-16,1-3-14 15,2-4-3-15,0-11-3 16,0-1-3-16,0-11-3 0,-1 2-2 15,-2 1 4-15,-3 1 2 16,-4 9 5-16,-2 4 5 16,-3 8 4-16,-1 3 1 15,-1 6-1-15,1-6 9 16,0 0 24-16,-1 13 13 16,0 5 20-16,4 29-5 0,4-28-16 15,4 0-14-15,0-4-18 16,4 1-7-16,2-9-12 15,-7-6-3-15,8-1-17 16,-8-12-46-16,7 3-143 16,6-1-84-16,-6-6-546 15,12 2 546-15</inkml:trace>
  <inkml:trace contextRef="#ctx0" brushRef="#br0" timeOffset="34392.89">26883 10230 406 0,'18'-33'284'0,"-16"29"41"15,1 0-41-15,-4 1-43 16,0 2-21-16,0 0-29 16,0-1-12-16,0 1-18 15,1 0-12-15,0 1-25 16,0 0-13-16,0 19-20 15,1 37-6-15,-2-19-14 0,0 5-9 16,-3 5-19-16,-10-2-10 16,10-3-13-16,-6-6-6 15,7-8-7-15,2-7-2 16,2-10-38-16,5-4-40 16,-1-12-99-16,-5-6-58 15,3-12-202-15,-3-7 270 16</inkml:trace>
  <inkml:trace contextRef="#ctx0" brushRef="#br0" timeOffset="34810.44">26904 10179 903 0,'1'7'483'0,"-3"-1"-16"16,4 4-208-16,3-1-61 15,-3 2-20-15,3 6-53 16,-3 3-31-16,3 4-19 15,0 1-6-15,3-3-25 16,-1-5-12-16,8-3-19 16,0-3-6-16,2-7-6 15,-2-4-1-15,4-7-2 16,-1-7-1-16,0-4-5 16,3-3-4-16,-6-6-2 15,1 3 1-15,0 1 7 0,-3 3 6 16,-3 11 3-16,-2 3 3 15,-3 7 5-15,-3 10 5 16,-2 5 8-16,-2 4 7 16,-3 11 11-16,3 0 1 15,-1 6 1-15,1 5-6 16,2-7-12-16,1 1-5 16,1-8-11-16,0-9-5 0,3-2-14 15,-1-9-38-15,5-6-98 16,2-2-61-16,0-9-158 15,3-2-126-15,-2-6 321 16</inkml:trace>
  <inkml:trace contextRef="#ctx0" brushRef="#br0" timeOffset="35164.91">27355 10366 1250 0,'7'6'533'0,"-7"11"-238"15,0 2-73-15,3 4-47 16,-6-2-23-16,5-3-67 16,14 2-27-16,-9-7-18 15,12-2-9-15,-11-10-14 0,0-3-7 16,4-8-5-16,-11-3-2 16,13-4 0-16,-2-3 0 15,-7-3 1-15,7 1-1 16,-17-1 1-16,-5 2-1 15,-3 6 1-15,-5 0 1 16,0 6-1-16,4 6 0 16,-8 3-3-16,1 7-1 15,3 6-1-15,-11-1-4 0,15 7-5 16,5-3-17-16,6 0-93 16,6-4-56-16,9-8-160 15,0-3-184-15,9-2 344 16</inkml:trace>
  <inkml:trace contextRef="#ctx0" brushRef="#br0" timeOffset="35537.55">27608 10359 1181 0,'14'0'528'0,"0"4"-219"15,-4 1-3-15,-3 5-67 16,-1 5-43-16,-4 2-103 15,-1 3-31-15,-4 0-28 16,1 2-2-16,-2-2-3 16,1-2-3-16,1-6-10 0,-1-6-5 15,1-7-11-15,1-3-4 16,3-9-8-16,2-5-2 16,5-4 1-16,1 1 0 15,6 0 5-15,-1 1 2 16,6 8 4-16,-2-1 2 15,2 11 3-15,3 2 3 0,-4 7 7 16,-4 8 7-16,0 1 8 16,-13 4 2-16,1 3-1 15,-2-1-4-15,2 3-5 16,7 1-5-16,-6-6-6 16,3-1-3-16,-11-9-47 15,2-3-48-15,-2-8-142 16,1-7-81-16,-1-10 187 15</inkml:trace>
  <inkml:trace contextRef="#ctx0" brushRef="#br0" timeOffset="48101.08">21057 13767 577 0,'-1'-1'326'0,"-1"0"-28"15,-2 0-37-15,-3 0-43 16,-8 1-25-16,-14 15-38 16,16-2-7-16,9 9-9 15,5 3-10-15,-1 6-34 16,8-4-21-16,2-3-37 15,4 1-11-15,0-12-10 16,8-3-3-16,-1-10-3 16,0-2-4-16,0-6-1 15,0-9-1-15,-6 2-1 16,-1-5-1-16,-11-5-2 16,-3 8 0-16,-8-4 1 15,-6-1 2-15,-8 6 4 16,-5 3 1-16,-2 5-1 15,1 2 1-15,0 4-1 0,11 3-1 16,0-1 0-16,4 0-4 16,13 1-2-16,4-1 0 15,3 0-3-15,7 1 2 16,4 1 0-16,-6-2 0 16,19 1 0-16,0 2 0 0,4 0-1 15,5 4 1-15,-6 0 1 16,-2 2-1-16,-5 4 1 15,-6-3 2-15,-7 10 2 16,-4-1 1-16,-4 5 1 16,-2 1-1-16,0-5-1 15,-1 1 0-15,0-10-3 16,-3-1 0-16,3-7-1 16,-2-7-1-16,2-5-1 15,11 0-1-15,-8-9 0 16,4-3 1-16,1-2 1 15,-8-3 0-15,10 5 1 16,8 9 1-16,-7 3 1 16,3 8 0-16,-10 1 13 15,1 4 5-15,0 6 14 16,-2 0 4-16,2 6-5 16,-4 1-4-16,-2-1-11 0,-4-3-5 15,2 3-6-15,2-1-3 16,3-4-10-16,-4 0-37 15,9-7-113-15,-4-3-80 16,3-6 134-16</inkml:trace>
  <inkml:trace contextRef="#ctx0" brushRef="#br0" timeOffset="48385.07">21639 13964 1101 0,'7'5'523'15,"2"-4"-213"-15,-1-5-82 16,1 1-22-16,2-10-89 16,2 1-57-16,1-12-43 15,0-2-6-15,-3-5-6 16,-4-1 0-16,-5 8-2 16,-3 1 2-16,-7 12 2 15,-3 5 1-15,-4 10-5 16,1 6 11-16,-1 8 31 15,3 8 16-15,5 0 29 16,1 1-4-16,6-2-18 16,1-4-11-16,7-1-18 15,3-8-6-15,9 0-17 0,3-2-7 16,9-7-9 0,2-2-22-16,9-3-111 0,8-1-76 15,1-9 120-15</inkml:trace>
  <inkml:trace contextRef="#ctx0" brushRef="#br0" timeOffset="49199.39">22427 13853 1267 0,'-3'2'514'0,"-1"-2"-276"15,2 1-9-15,1-1-22 16,1 0-29-16,0 0-77 0,3 12-16 16,3 4-12-16,6 12-11 15,0-1-17-15,0-3-11 16,5-5-15-16,-3-7-5 16,1-10-10-16,0-3-4 15,4-9 0-15,0-3-14 16,-6-7-31-16,-10-6-16 0,-6 2-27 15,-5 4 9 1,-12-5 26-16,-7 7 18 0,1 7 29 16,-1 1 6-16,2 12 6 15,7 1 8-15,2 2 7 16,4 3 2-16,11-3-2 16,0-3-7-16,9 1-10 15,-3-3-1-15,9-2-2 16,8 4-1-16,0-5 0 15,6 2 0-15,4 6 8 16,2 2 3-16,-1 3 9 16,1 5 3-16,-6-3-3 15,-4 0-3-15,-6 5-5 16,0 0 0-16,-9-2-1 16,-3 3 1-16,-3-6 1 15,-3-6-2-15,-2 1-3 0,2-6-3 16,-2-6-5-16,1-3-5 15,3-11-7-15,3-4-1 16,4-2 0-16,3 4 3 16,4 4 7-16,-2 7 2 15,4 7 5-15,-3-3 8 16,2 13 20-16,3 7 11 16,-10 3 17-16,-5 4-1 15,-2 1-12-15,-3-3-10 16,4 0-18-16,8 3-7 15,-9-10-39-15,-4-5-43 0,2-6-124 16,0-3-84-16,-1 1 164 16</inkml:trace>
  <inkml:trace contextRef="#ctx0" brushRef="#br0" timeOffset="49686.54">23422 13971 1234 0,'-2'3'561'0,"-4"0"-236"0,6 0-159 15,2-5-16 1,2-2-68-16,-4 3-36 0,0 0-30 16,13-2-1-16,0-17-4 15,27-28-4-15,-34 21 2 16,-3 2 1-16,-9 3 3 15,3 6 0-15,-14 1-1 16,-2 5-1-16,6 10 1 16,-1 4 1-16,5 11 6 15,4 7 3-15,2 5 1 16,-7-1 1-16,14 5-2 16,-2-4-1-16,5-4-2 15,16 4-3-15,-11-9-7 16,7-5-5-16,3-5-7 15,-10-14-39-15,10-7-117 16,-3-4-93-16,2-9 142 16</inkml:trace>
  <inkml:trace contextRef="#ctx0" brushRef="#br0" timeOffset="49939.38">23653 13787 1148 0,'7'6'566'0,"-1"3"-199"16,3 7-80-16,-4 2-22 15,1 6-53-15,0-3-49 16,1 3-64-16,2-5-26 0,2-4-41 16,2 3-13-16,3-13-11 15,-1 1-3-15,2-9-1 16,2 1 0-16,-9-8 0 16,-1-4 0-16,-2-1-2 15,-1-6 0-15,5 0-45 16,-3-3-31-16,1-2-101 15,-1-2-63-15,4 9-150 16,1 8 233-16</inkml:trace>
  <inkml:trace contextRef="#ctx0" brushRef="#br0" timeOffset="50322.86">23910 13919 919 0,'7'13'486'15,"-1"-3"-127"-15,4-9-121 16,4 1-27-16,-3-10-88 0,3-4-48 16,2-6-53-16,4 2-6 15,-5-7-6-15,-1 1-1 16,-7 0-2-16,-1 1 1 16,-6 7 3-16,-8 2-3 15,-2 10 22-15,-2 2 11 16,1 6 21-16,8 5 16 0,-7-1-1 15,2 4-2-15,4 4-2 16,0 1-5-16,6 2-14 16,-3-3-7-1,5-2-18-15,2-4-7 0,-1 0-11 16,8-6-5-16,1-1-23 16,2-5-43-16,8-7-127 15,1-2-83-15,-2-12-272 16,2 5 334-16</inkml:trace>
  <inkml:trace contextRef="#ctx0" brushRef="#br0" timeOffset="50640.7">24213 13808 894 0,'0'10'529'16,"0"-1"-12"-16,0 8-229 16,0 4-9-16,0-2-56 15,0-1-49-15,0-1-87 0,0-8-32 16,2 0-39-16,0 0-8 15,-1-10-6-15,0-1-3 16,-1-5-28-16,0-4-11 16,2-1-18-16,1-4-3 15,4 2 24-15,3 0 11 16,3 1 18-16,7 2 6 16,1 2 4-16,-4 1 1 0,8 7 27 15,-10 1 11-15,-3 6 25 16,7 7 15-16,-14 2 0 15,-4 0 0-15,0 6-12 16,-12-11-11-16,7 2-23 16,5 4-13-16,-4-14-29 15,6 4-37-15,1-6-109 16,2-4-72-16,-1-9-181 16,4 0-130-16,3-6 344 15</inkml:trace>
  <inkml:trace contextRef="#ctx0" brushRef="#br0" timeOffset="50792.9">24498 13821 1030 0,'2'12'506'0,"2"1"-108"15,7 7-63-15,-8 3-42 0,3-3-42 16,-4-3-114 0,6-1-53-16,-2-8-65 0,0-6-26 15,-1-4-112-15,-3-12-72 16,-1-8-198-16,-1-7-153 15,0-2 348-15</inkml:trace>
  <inkml:trace contextRef="#ctx0" brushRef="#br0" timeOffset="50951.43">24468 13692 1018 0,'-7'0'532'0,"3"0"-135"0,5 5-130 15,6 2-34-15,3-4-98 16,-8-2-58-16,10-2-140 15,-2-2-89-15,8-2-244 16,6 5 240-16</inkml:trace>
  <inkml:trace contextRef="#ctx0" brushRef="#br0" timeOffset="51730.9">24628 13746 976 0,'50'42'496'16,"-40"-27"-195"-16,-3 3 6 15,-1 4-15-15,-4-3-52 16,-2 3-38-16,-3-5-73 16,-1-2-32-16,-2-6-55 0,3-4-18 15,0-5-20-15,2-1-4 16,-1 0-10-16,2 0-5 16,0 0-8-16,0 0 0 15,4-10 4-15,2-3 4 16,23-20 13-16,-19 24 2 15,2 8 3-15,2-2 2 0,-1 3 11 16,3 5 8 0,-2 3 11-16,8 6 4 0,-9-2-7 15,2 1-5-15,3-1-12 16,-11-4-7-16,2-5-14 31,-5-1-30-31,1 1-88 0,5-3-57 0,0-8-118 16,0-1-42-16,-3 4-5 15,6 3 41-15,-6 3 125 16,0 6 71-16,-1-6 100 16,1 8 33-16,2-5 60 15,-4-1 19-15,2-2 9 16,-3-5-14-16,1-3-47 16,3-5-11-16,-1-2 0 15,4 0 9-15,0 0 20 16,-4 0 8-16,-1 4 18 0,-6-3 6 15,-5 0 1-15,-3 2-9 16,-2-1-26-16,-1 5-5 16,0 6-1-16,6 2-1 15,3 10 1-15,-1 6-11 16,4 4-17-16,-2 3 1 16,1 3 17-16,-2-4 13 15,9 11 16-15,2-3 1 0,9 7-9 16,8 8-9-16,-2-1-24 15,4 2-8-15,-5-2-15 16,0 0-4-16,-5-7-4 16,-5 0-1-16,-10-9 1 15,-3-1 1-15,-12-13 2 16,-4-4 0-16,-9-9-4 16,-2-3-5-16,-9-12-22 15,-5-5-13-15,5-6-17 16,0-5-2-16,16 8 12 15,16 4 8-15,2 4 10 16,0 3 0-16,6 2 0 16,3 0 0-16,16 5-36 15,7 0-37-15,3-1-122 16,1-1-82-16,-2 2 182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35:35.32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21176 3916 1085 0,'-8'-3'525'16,"6"0"-235"-16,4 2-67 16,1-1-23-16,-3 0-75 15,0 1-30-15,11-1-35 16,10-1-13-16,41-3-21 16,-17 8-7-16,-5-2-22 15,2 0-40-15,-11-2-123 16,-15-4-108-16,22 6 161 15</inkml:trace>
  <inkml:trace contextRef="#ctx0" brushRef="#br0" timeOffset="956.44">21433 3644 682 0,'0'-12'394'16,"-5"0"-112"-16,4 3-52 16,-1-2-31-16,1 6-66 15,-1 0-22-15,-4 4-20 16,-3-2-8-16,0 6-18 0,9 8-8 15,-6 0-11-15,11 11-5 16,-11-1-9-16,-11-3 0 16,12 14 1-16,-8-2 2 15,13 13 4-15,18 9 1 16,-13-2-1-16,8 5-4 16,-5-8-9-16,-1-2-4 0,6-2-9 15,0-2-3-15,-3-8-2 16,-9-6-1-16,-1-6 1 15,0-4 0-15,-6-3 3 16,6 3 0-16,-5-9-25 16,0-1-21-16,-2-7-79 15,-4-6-69-15,2-8-270 16,-1-17 292-16</inkml:trace>
  <inkml:trace contextRef="#ctx0" brushRef="#br0" timeOffset="1471.91">21899 3935 1259 0,'7'-4'498'16,"-7"-5"-305"-16,2-6-32 16,-2-1-22-16,0 2-33 15,-9 0-53-15,9 4-5 0,-14-1-5 16,-2 5-2-16,-1 4-10 16,-9-3 0-16,11 9 0 15,-4 2 0-15,5 10-1 16,5 10 1-16,1 3 1 15,4 2-2-15,4-1-5 16,3-4-7-16,7-1-9 16,5-5-6-16,4-10-7 15,-4-8-3-15,5-3-2 16,-7-11-1-16,3-1 1 16,-3-2 3-16,0-4 4 15,-11 2 2-15,1 1 6 16,14 9 2-16,-16 0 0 15,4 6 2-15,4 1 5 16,-9 3 2-16,2 9 4 0,7 3-2 16,-6 4-9-16,6 0-7 15,2-6-46-15,5-2-30 16,2-7-77-16,1-3-61 16,2-6-206-16,-2-4 266 15</inkml:trace>
  <inkml:trace contextRef="#ctx0" brushRef="#br0" timeOffset="1745.42">22146 3826 794 0,'-1'-9'505'0,"1"2"2"0,0 7-258 16,-3 0-35-16,3 0-68 16,0 0-29-16,0 20-34 15,-2 29-14-15,2-25-18 16,0-3-8-16,3 2-9 15,3 0-4-15,-2-3-7 16,2-1-3-16,-5-5-2 16,-1-3 2-16,-4-3 6 15,-7-4 3-15,0 1-3 16,-1-1-7-16,3-2-28 16,7 2-24-16,-1-4-67 15,3-1-46-15,0 0-98 16,0 0-83-16,0 0 210 0</inkml:trace>
  <inkml:trace contextRef="#ctx0" brushRef="#br0" timeOffset="1965.2">22330 3801 960 0,'20'-7'487'15,"-9"5"-102"-15,-3 1-57 0,-4 13-70 16,-9-1-37-16,7 20-85 15,7 10-30-15,-6 1-36 16,9 8-17-16,0-8-27 16,0-2-10-16,5-8-28 15,10-6-34-15,-7-16-89 16,-3-8-71-16,2-13-275 16,-8-11 308-16</inkml:trace>
  <inkml:trace contextRef="#ctx0" brushRef="#br0" timeOffset="2136.16">22330 3841 1585 0,'0'0'661'0,"2"2"-411"16,14 7-31-16,-3-3-85 0,6 2-48 16,4-2-51-16,-11-6-13 15,20 1-85-15,1-1-79 16,17 1-454-16,12 5 395 15</inkml:trace>
  <inkml:trace contextRef="#ctx0" brushRef="#br0" timeOffset="2757.8">23249 4037 1100 0,'8'-3'502'0,"-1"-7"-241"0,-2-5-21 15,-3-3-91-15,-1-2-39 16,-2 0-47-16,-4 0-7 16,-4 5-11-16,-4 1-3 15,-2 7 9-15,-1 1 6 16,-4 8 9-16,3 5 0 15,3 3-17-15,2 4-10 0,5-1-19 16,4 1-5-16,1-1-10 16,1-2-4-16,4 2-3 15,2 1-2-15,2-5-2 16,2-2-1-16,0-1-1 16,1-2 0-16,2-2 2 15,3 5 1-15,-4-7 5 16,1 0 0-16,-4-3 6 15,-2-3 4-15,0 6 6 16,-1 0 2-16,0 2 1 16,1 0-1-16,3 5-7 15,1 2-1-15,4-1-4 16,0 6-3-16,-7-6-11 16,1-1-24-16,-2-3-65 15,-6-6-39-15,5-3-97 16,4-2-81-16,1-12 205 0</inkml:trace>
  <inkml:trace contextRef="#ctx0" brushRef="#br0" timeOffset="2986.63">23469 3729 1303 0,'3'-1'587'15,"-1"2"-247"-15,9 8-45 16,-9 4-74-16,4 5-39 15,-6 11-76-15,-12 2-19 0,15 13-21 16,-8-3-15-16,7 2-22 16,2-7-9-16,0-7-26 15,4 1-40-15,-1-12-109 16,9 4-68-16,-11-13-200 16,2-6 258-16</inkml:trace>
  <inkml:trace contextRef="#ctx0" brushRef="#br0" timeOffset="3369.11">23588 4045 1022 0,'6'10'583'16,"-1"-3"-61"-16,-4-7-305 15,10 6-29-15,2-5-93 16,29-16-37-16,-23-5-24 0,0 0-3 15,-8-1-2-15,-5 1 3 16,-7 2 5-16,-9-3-1 16,-3 5-6-16,-3 0-1 15,3 9 1-15,2 2 0 16,5 5-2-16,5 7-6 16,1 5-11-16,7 5-5 0,4 12 0 15,3 1-1-15,6 10 6 16,1-1 3-16,1-5 12 15,-1-1 7-15,-1-3 9 16,3-1 3-16,-18-4 3 16,1 2-2-16,-17-11-5 15,-7-3-5-15,1-3-14 16,-6-7-15-16,5 2-62 16,0-5-51-16,5-7-123 15,4-6-72-15,3-7 186 16</inkml:trace>
  <inkml:trace contextRef="#ctx0" brushRef="#br0" timeOffset="3757.9">23953 3873 1325 0,'-13'-7'594'16,"13"7"-223"-16,-2 3-89 15,-2 4-60-15,4 5-43 16,-6 7-90-16,2 2-22 16,4 7-20-16,4-1-10 15,3-5-19-15,15 3-5 16,-2-10-10-16,-8-7-5 0,9-3-5 16,-12-13-3-16,3-1-3 15,1-5-5-15,-6-5-5 16,-4 1-2-16,-4-4-2 15,-4 1 4-15,-6 2 5 16,-1 3-4-16,-5 7-45 16,3 3-32-16,-3 6-49 15,3 2-15-15,3 4-10 16,0 2-8-16,8 0-28 16,4-1-47-16,1-2 167 15</inkml:trace>
  <inkml:trace contextRef="#ctx0" brushRef="#br0" timeOffset="4039.87">24141 3928 867 0,'15'0'467'0,"5"5"-55"0,-1 0-47 15,2 7-46-15,0 6-40 16,-4 0-88-16,-2 2-39 0,-5 0-61 15,3-1-23 1,-10-10-32-16,6 7-9 0,-9-11-4 16,-6-4-3-16,2-1-4 15,-4-3-4-15,1-9-12 16,-4-6-6-16,6 0-8 16,-2-11-10-16,7 7-20 15,9 4-8-15,3-4-16 16,6 3-10-16,-2 4-34 15,-1 3-35-15,-2 8-121 16,-1 0-125-16,-5 6 251 16</inkml:trace>
  <inkml:trace contextRef="#ctx0" brushRef="#br0" timeOffset="4264.96">24448 3921 1421 0,'-5'10'632'16,"6"2"-345"-16,-8-2-22 16,12 6-100-16,1 0-64 15,6 5-59-15,7 4-14 16,-8-4-37-16,2-3-41 16,-3-8-95-16,0-3-53 0,0-8-201 15,1-8 251 1</inkml:trace>
  <inkml:trace contextRef="#ctx0" brushRef="#br0" timeOffset="4409.64">24427 3749 1654 0,'-5'-2'691'0,"5"0"-448"15,-2 4-32-15,2-2-95 16,0 0-66-16,0 1-91 15,14 9-55-15,35 28-165 16,-22-33-133-16,14 9 240 16</inkml:trace>
  <inkml:trace contextRef="#ctx0" brushRef="#br0" timeOffset="4691.56">24776 3751 1486 0,'-5'-2'573'0,"4"7"-404"16,-1 3-7-16,-1 13-15 15,3 8-31-15,-4 10-37 16,2 1-2-16,4 4-14 15,6-2-12-15,7-7-26 16,2-4-10-16,9-9-67 16,-3-9-41-16,4-13-125 15,8-5-135-15,-1-25 229 16</inkml:trace>
  <inkml:trace contextRef="#ctx0" brushRef="#br0" timeOffset="4913.21">24696 3794 1537 0,'-5'-1'624'0,"6"5"-391"0,6 7-36 16,4-1-76-16,6 5-44 16,11-5-70-16,-1-9-31 15,10 1-90-15,1-5-64 16,-2-5-235-16,6 3 258 15</inkml:trace>
  <inkml:trace contextRef="#ctx0" brushRef="#br0" timeOffset="5290.83">25068 3655 1419 0,'0'13'587'0,"2"13"-351"15,-3-5-6-15,1 13-51 16,2 11-31-16,-1-3-39 16,3 6-8-16,1-8-25 15,-1-5-14-15,2-9-31 16,-2-5-11-16,-1-9-10 16,-1-4-5-16,-2-7-13 15,2 1-8-15,-1-4-12 16,-1 1-7-16,0 0-3 15,4-11 3-15,7-9 10 16,21-27 8-16,-18 29 17 0,-2 3 2 16,2 7 11-16,-4 6 11 15,1 6 23-15,-1 2 9 16,0 8 16-16,-1 0-2 16,1 5-11-16,-2 2-6 15,0 1-20-15,2 2-10 16,-7-9-16-16,7 2-23 15,-10-13-92-15,-6-4-58 0,2-3-160 16,-2-7-101-16,6-6 272 16</inkml:trace>
  <inkml:trace contextRef="#ctx0" brushRef="#br0" timeOffset="5824.29">25398 3879 1511 0,'-5'16'671'0,"6"7"-330"16,7 3-12-16,-6-1-98 16,1-2-62-16,1-7-96 15,-7-5-25-15,2-6-28 16,10 0-9-16,-9-6-15 16,9 0-8-16,0-6-10 15,-8-5-7-15,1-2 0 16,-10-8 2-16,8 4 8 0,6 0 7 15,3 4 9-15,9 6 3 16,-8 4 4-16,-9-1 6 16,8 12 15-16,-1 2 4 15,2 6 8-15,9 6-3 16,-9-1-3-16,-2-1-1 0,0-3-6 16,-7-5-3-1,3-3-10-15,1-3-5 0,-5-3-8 16,1-3-5-16,-1 0-8 15,0 0-2-15,1-12 0 16,4-6 3-16,13-28 6 16,-6 32 4-16,-2 6 4 15,-4 1 2-15,1 8 4 16,1 4 4-16,-2 5 8 16,-1 3 4-16,1 8 2 15,-2 1-2-15,-2 0-2 16,4 5-3-16,-5-10-5 15,-1-5-8-15,2-1-71 16,0-2-58-16,1-3-129 16,4 3-72-16,2-15-247 15,3-4 362-15</inkml:trace>
  <inkml:trace contextRef="#ctx0" brushRef="#br0" timeOffset="6112.96">25895 3876 1405 0,'0'-4'617'16,"0"0"-285"-16,-6 3-35 16,5 1-93-16,0 0-53 0,0 0-105 15,0 0-22-15,-3 10-15 16,-3 1-2-16,-12 33-2 16,13-27 1-16,12 3 5 15,6 0 4-15,0 2 16 16,-4-7 8-16,0 4 15 15,7-2 5-15,-16-6 8 16,1 1-1-16,-2-5-9 16,-7 1-7-16,0-4-22 15,7 7-8-15,-9-9-23 16,2-2-22-16,0 0-82 16,-6-6-57-16,6 3-115 15,-4-7-64-15,8 4 217 16</inkml:trace>
  <inkml:trace contextRef="#ctx0" brushRef="#br0" timeOffset="38286.47">22083 5341 607 0,'-11'-2'314'0,"-22"-6"-26"16,29 5-56-16,1 1 8 15,-1-2-18-15,4 4-44 16,0 0-17-16,-1 0-21 15,0 0-10-15,1 0-18 16,0 0-12-16,1 4-24 16,7 19-9-16,5 39-16 15,-4-15-3-15,-4 2-4 16,3 5-2-16,-1-3-10 0,-3-7-4 16,3 1-8-16,4-5-5 15,-5-11-5-15,2-6-3 16,-5-13-36-16,-2-6-37 15,-1-5-97-15,0-4-59 16,-1 4-106-16,-2-15-52 16,-15-53 246-16</inkml:trace>
  <inkml:trace contextRef="#ctx0" brushRef="#br0" timeOffset="38566.48">21998 5396 872 0,'-3'-9'409'0,"9"6"-160"16,6 1-31-16,5 1-48 15,1 2-26-15,8 3-33 16,5 3-8-16,-2 3-12 16,6 2-8-16,-6-1-9 15,0-1-6-15,-3 4-14 16,-7-4-7-16,-2 7-15 16,-11-8-6-16,-9 4 5 15,-3 1 3-15,-18-1 6 16,2 4 0-16,-9-1-9 15,3 1-7-15,3-5-13 16,5 0-8-16,7-7-51 0,4-1-44 16,9 1-127-16,2 2-85 15,6-1-242-15,6-1 335 16</inkml:trace>
  <inkml:trace contextRef="#ctx0" brushRef="#br0" timeOffset="39049.9">22906 5719 826 0,'-20'-17'448'0,"6"5"-15"16,-4-1-134-16,13 9-22 0,5 4-27 15,-2 1-73-15,2-1-41 16,0 0-57-16,0 0-21 16,4 5-21-16,2 12-4 15,21 30-7-15,-30-30-3 16,12 1-9-16,10 1-4 16,-10-8-2-16,8 1-1 0,-8-9-4 15,-7-6 0-15,9-8 0 16,-9-5 1-1,8-5 1-15,8-1-2 0,-15-2-50 16,11 5-42-16,-10-2-115 16,-4 1-85-16,11 9 181 15</inkml:trace>
  <inkml:trace contextRef="#ctx0" brushRef="#br0" timeOffset="39466.53">23272 5652 1220 0,'11'-8'520'0,"-11"2"-194"16,-6-8-113-16,0 9-29 16,-1 0-32-16,-2 2-86 0,1 3-25 15,-3 0-15-15,-3-1-2 16,4 8-11-16,1-2-4 15,2 5-2-15,4 2 1 16,2 0 2-16,1 2 0 16,7 3-1-16,2-1-1 15,6-1-1-15,7 3 1 16,-1-4 5-16,0 0 2 16,-4-2 14-16,1-3 8 15,-10 1 18-15,-4-2 8 0,-4 1 2 16,-10-3-4-16,-4 2-14 15,-4-2-11-15,-1 0-16 16,1-4-8-16,7-2-70 16,3 0-48-16,2-6-130 15,7-3-79-15,5-4 197 16</inkml:trace>
  <inkml:trace contextRef="#ctx0" brushRef="#br0" timeOffset="39856.11">23905 5525 963 0,'-7'0'443'0,"8"0"-144"16,-4-8-39-16,0 8-44 16,1-1-31-16,2 1-72 15,0 0-19-15,0 0-15 16,2 8-5-16,4 17-15 15,12 37-7-15,-22-32-12 16,-5-3-7-16,11 2-16 16,-9-11-4-16,12 0-13 15,1-4-15-15,-6-13-77 16,8-1-48-16,-7-14-139 16,7-5-84-16,-7-5-205 15,-4-4 342-15</inkml:trace>
  <inkml:trace contextRef="#ctx0" brushRef="#br0" timeOffset="40142.04">23894 5532 761 0,'-4'-4'444'0,"7"6"-71"16,0 6-122-16,7-1-30 15,3 8-43-15,13 2-20 16,-12 1-37-16,-9 3-14 16,15 2-23-16,-8 0-8 15,17 3-8-15,7 0-6 16,-9-6-11-16,1-3-3 0,-7-4-5 15,0-4-2-15,-7-4-12 16,-3-5-7-16,0-9-12 16,0-6-1-16,-2-17 0 15,-2-6 2-15,-7-4-1 16,-9-6-1-16,0 15-6 16,-1 6-5-16,1 7-47 15,2 9-29-15,1 2-81 16,4 8-53-16,1 4-109 15,2 5-80-15,7 7 255 16</inkml:trace>
  <inkml:trace contextRef="#ctx0" brushRef="#br0" timeOffset="40424.61">24361 5453 1300 0,'-1'2'538'0,"2"4"-303"16,4 5-58-16,-2 6 2 15,5 8-31-15,-6 1-37 16,6 10-27-16,-5-5-10 16,13 8-22-16,-1 0-11 0,-3-5-20 15,-1-2-6-15,-3-9-6 16,-7-9-8-16,5-7-63 15,5-1-43-15,-12-10-105 16,1-3-76-16,-3-15-173 16,-2-7-110-16,-1-11 355 15</inkml:trace>
  <inkml:trace contextRef="#ctx0" brushRef="#br0" timeOffset="40717.6">24322 5418 775 0,'0'-2'461'16,"13"7"-1"-16,2-3-218 15,6 5-21-15,-3-2-40 16,-8-4-35-16,10 7-48 16,-5-7-15-16,19 4-8 15,0 0 0-15,1 6-9 0,-2 2-10 16,-14 2-18-16,-4-3-7 16,-15-2 5-16,-4 12 5 15,-15-12 2-15,-10 1-2 16,0 3-15-16,-7-17-7 15,7 10-13-15,12 3-10 16,3-9-46-16,9 3-34 16,9-5-88-16,7 1-52 15,9-5-119-15,12 3 205 16</inkml:trace>
  <inkml:trace contextRef="#ctx0" brushRef="#br0" timeOffset="41337.78">25411 5535 812 0,'-4'-11'350'0,"4"4"-154"15,4 3 23-15,-1 2-4 16,-3-1-17-16,0 2-38 15,0 1-9-15,0 0-10 16,0 0-7-16,0 0-19 16,0 0-12-16,0 0-25 15,0 0-9-15,0 1-8 16,1 20-4-16,6 42-7 16,-3-19-4-16,0 4-18 15,2-5-7-15,-8 3-9 16,14 0-3-16,-12-7-4 15,5-5-2-15,7-11-2 16,-18-10-12-16,11-7-67 0,-13-8-31 16,8-3-87-16,-4-7-38 15,-1-11-61-15,4-3-42 16,-13-11-110-16,12-1 268 16</inkml:trace>
  <inkml:trace contextRef="#ctx0" brushRef="#br0" timeOffset="41563.56">25345 5517 934 0,'4'-10'432'0,"5"7"-184"16,11 4-33-16,-4-1-45 16,-2 7-27-16,9 0-27 15,-6-3-7-15,6 9-18 16,5 1-14-16,-6-1-22 16,-1 10-8-16,-7-4-9 15,-4-6 0-15,-9 9 0 16,-5-9 1-16,-9 4-2 15,1 8-4-15,-11-13-14 16,4 0-16-16,5-6-46 16,4-1-38-16,1-5-98 15,9-3-81-15,-2-6 165 16</inkml:trace>
  <inkml:trace contextRef="#ctx0" brushRef="#br0" timeOffset="41860.51">25635 5595 853 0,'11'4'420'16,"2"8"-106"-16,0 6-24 15,-3-3-46-15,-1 7-34 16,-4-3-74-16,-1-5-24 16,-3 2-27-16,-1-4-11 0,0-5-27 15,0-3-11-15,0-4-20 16,0-3-7-16,-1 2-9 15,0 0-3-15,0-22-5 16,4-31 1-16,3 28 2 16,2 4-1-16,3 0-1 15,1 8-1-15,4 1-5 16,3 2-23-16,-1 8-107 16,10 3-79-16,-10-2-225 15,-10-2 266-15</inkml:trace>
  <inkml:trace contextRef="#ctx0" brushRef="#br0" timeOffset="42201.71">25941 5565 1041 0,'-14'8'471'16,"14"4"-148"-16,-7 3-66 15,2 2-40-15,7 4-32 16,-2-3-94-16,13 7-30 15,-5-6-28-15,7-1-9 16,0-5-10-16,-4-7-5 16,10-4-6-16,-3-3 1 0,2-7-3 15,4 0 1-15,-15-11 1 16,-6-6 0-16,-7 1 2 16,-9-6 0-16,-4 10 3 15,-4 3 1-15,2 5 2 16,-5 7-1-16,3 3-12 15,1 0-9-15,8 9-25 16,16 7-24-16,-5-2-61 16,5 7-33-16,-1-5-105 15,-2 0-81-15,14-2 221 16</inkml:trace>
  <inkml:trace contextRef="#ctx0" brushRef="#br0" timeOffset="42681.85">26208 5419 1465 0,'5'16'553'16,"-3"0"-366"-16,-2 1-8 15,0 10-34-15,-1 2-8 16,1 4-62-16,5 8-18 15,-4-9-20-15,2 0-7 0,-1-5-13 16,-2-7-4-16,0-2-5 16,-2-7 0-16,2-4 0 15,0-4-7-15,-3-3-17 16,3-1-10-16,-1 0-8 16,0 0 1-16,1-7 12 15,1-15 7-15,11-23 7 16,0 31 3-16,1 5 4 15,2 6 0-15,3 4 4 16,-4-1 5-16,6 6 14 16,-5 2 5-16,0 4 8 15,-4 1 3-15,-6 4 5 16,1 3 0-16,-7-3 0 16,-4 1-2-16,-4-3-9 15,-5-2-4-15,-1-3-15 16,3-2-14-16,-6-7-43 15,1 0-31-15,2-6-84 0,1-5-52 16,12-7-159-16,3-6 225 16</inkml:trace>
  <inkml:trace contextRef="#ctx0" brushRef="#br0" timeOffset="42893.96">26475 5414 1307 0,'0'10'548'0,"5"-1"-282"16,-6 2-30-16,9 11-54 16,4 6-27-16,-7 1-69 15,3-1-13-15,-1 1-23 16,-2-3-14-16,1 2-21 16,4 4-7-16,-5-10-23 15,0-3-35-15,2-8-102 16,-6-9-53-16,6-1-186 15,-1-1 238-15</inkml:trace>
  <inkml:trace contextRef="#ctx0" brushRef="#br0" timeOffset="43235.01">26601 5711 918 0,'3'-1'415'0,"4"0"-132"0,0 0-34 16,2 0-40-16,2-2-33 15,35-13-101-15,-27 0-31 16,3 5-30-16,-4-12-5 16,0 3-3-16,-1 5 0 15,-8-2 4-15,-9 2 5 16,-4 9 10-16,-7 2 3 16,-6-5 13-16,5 12 6 0,-5-7 20 15,-1 5 7-15,5 12 3 16,1-6-2-16,2 14-16 15,0-6-9-15,7 6-17 16,1 4-7-16,4-3-17 16,3 0-7-16,3-6-9 15,3 1-15-15,4-6-70 16,3-2-46-16,1-9-99 16,0-7-68-16,2-3-226 15,-2-4 337-15</inkml:trace>
  <inkml:trace contextRef="#ctx0" brushRef="#br0" timeOffset="43795.53">26911 5605 889 0,'4'1'452'0,"-3"13"-64"16,-1 0-90-16,5 8-46 0,-9 0-22 16,9 3-81-16,2 4-41 15,-9-10-50-15,16 4-17 16,-15-12-24-16,-3-5-7 15,4-4-14-15,-10-4-13 0,8-5-15 16,2-4-4 0,5-6 1-16,10-1 9 0,-7-2 14 15,-2-1 4-15,5 5 8 16,-3 7 0-16,7 1 3 16,4 8 4-16,-8 2 24 15,1-1 9-15,-1 10 19 16,-2-4 8-16,0 10-5 15,-1 1-3-15,-2 0-13 16,-3 1-8-16,2-6-16 16,-5-5-5-16,0-4-10 15,3 0-5-15,-2-2-17 16,-1-4-11-16,0 1-23 16,0 0-9-16,8-14-3 15,25-33 6-15,-18 28 22 16,-3 0 12-16,0 5 20 0,2 6 4 15,-1 3 5-15,2 0 9 16,0 13 26-16,0 0 14 16,2 8 13-16,4 8-2 15,-6-1-18-15,-2-2-8 16,0 1-12-16,-1-3-5 16,-2-5-10-16,-6-3-8 15,0-5-59-15,-8 0-42 16,1-5-112-16,1-3-65 0,1 2-166 15,0 0 267-15</inkml:trace>
  <inkml:trace contextRef="#ctx0" brushRef="#br0" timeOffset="74556.31">15133 10073 1082 0,'-1'0'483'0,"0"0"-249"16,-1 1-2-16,1-1-38 16,-1 2-31-16,-1 5-27 15,1 4 2-15,2 2-21 16,6 37-9-16,-4-22-18 15,2 3-13-15,-4 10-25 16,0-6-12-16,0 8-20 16,-2-6-7-16,2-3-6 15,3-1-2-15,-3-17-2 16,0-6-8-16,-1-8-56 16,-5-4-37-16,0-6-95 0,-1-6-43 15,-1-12-69-15,1-5-31 16,1-8-25-16,2 1 25 15,-4 0 125-15,2 4 75 16,-3 0 199-16,3 6 71 16,4 8 76-16,-2-6 18 15,6 14-31-15,-2-1-17 16,13 7-32-16,9 8-12 16,2-2-17-16,6-2-14 0,0 2-23 15,1 0-3-15,4 3-17 16,-2 5-9-16,-5 2-14 15,-1 3-9-15,-14 0-8 16,-5 3 0-16,-11-1 1 16,-3 2 1-16,-11 2 0 15,-2-3-1-15,-8 1-6 16,-3-9 0-16,1 4-5 16,5 5-1-16,3-6-5 15,6-1-4-15,7 0-10 16,4-4-5-16,7 5-2 15,5 4-1-15,8-2 8 16,1-3 2-16,8 3 3 16,0 1 3-16,3 1 9 15,0 3 5-15,-6-5 11 0,2 5 6 16,-15-5 2-16,-6-3 6 16,-8 0 4-16,-11-1 0 15,1 0-7-15,1 2-7 16,-7-2-16-16,0-5-3 15,-1 1-52-15,1-3-51 16,8-2-140-16,6-3-112 16,4-13 211-16</inkml:trace>
  <inkml:trace contextRef="#ctx0" brushRef="#br0" timeOffset="74792.78">15455 10175 1555 0,'1'-1'624'0,"13"-3"-422"16,1-2-26-16,7-2-64 16,15 6-31-16,-2-6-31 15,9 8-3-15,-9-3-9 16,-3 1-9-16,-3 2-14 15,-4-1-1-15,-9 1-88 16,-4 2-76-16,-12-1-248 16,-6-2 239-16</inkml:trace>
  <inkml:trace contextRef="#ctx0" brushRef="#br0" timeOffset="74987.48">15593 10145 758 0,'-5'20'534'0,"3"-10"35"15,2 13-229-15,-3-1-11 0,4 12-108 16,1 3-54-16,5 8-64 16,6 4-22-16,-2-4-37 15,0-1-11-15,0-13-17 16,-5-5-6-16,-1-11-61 16,-2-8-53-16,-2-6-142 15,0-4-93-15,-1-9 208 16</inkml:trace>
  <inkml:trace contextRef="#ctx0" brushRef="#br0" timeOffset="75164.64">15593 10373 1202 0,'-5'-3'616'16,"6"4"-234"-16,5 2-98 16,4 3-42-16,6-1-99 15,1-2-35-15,7 3-53 0,3 0-21 16,3-3-19-16,2 1-6 15,-1-4-115-15,1 1-78 16,-2-1-257-16,-7 0 257 16</inkml:trace>
  <inkml:trace contextRef="#ctx0" brushRef="#br0" timeOffset="75533.09">16143 10213 1614 0,'-2'-2'703'0,"-5"-1"-393"16,-2 2-37-16,-4-3-103 15,-7 1-58-15,0 6-62 16,-5-3-10-16,5 8-16 16,2 2-7-16,9 4-11 15,11 8-4-15,7 1-4 16,5 5-3-16,3-1-1 15,0-2 0-15,3 0 2 16,6-1 1-16,1-4 2 16,-5-3 1-16,0 1 9 15,-6-5 1-15,-7 0 8 16,-3-1 8-16,-9-2 14 0,-3 3 4 16,-10-1 5-1,-5-2-6-15,-3 0-17 0,-1-2-8 16,1-4-20-16,7 0-26 15,2-7-111-15,2-6-70 16,12-3-193-16,2-3 236 16</inkml:trace>
  <inkml:trace contextRef="#ctx0" brushRef="#br0" timeOffset="75750.81">16511 10479 1623 0,'-6'11'700'0,"5"-2"-327"15,-14-3-100-15,10 5-49 16,-2 6-69-16,-1-2-103 16,0-2-21-16,-6 3-21 15,-3-7-36-15,3-3-123 16,12 4-88-16,-1-12 134 15</inkml:trace>
  <inkml:trace contextRef="#ctx0" brushRef="#br0" timeOffset="76153.27">16891 10237 1351 0,'-1'-1'666'16,"-10"-9"-290"-16,9 9-89 15,-1 0-34-15,3 7-96 16,0-6-38-16,1 5-32 16,4 24-9-16,12 38-32 15,-12-21-9-15,-2-3-15 16,2-2-5-16,-3-10-11 16,9-4 0-16,-2-14-51 15,-8-7-53-15,3-6-97 16,-7-4-67-16,-3-11-106 15,-2-6-49-15,-8-7-161 0,10-2 348 16</inkml:trace>
  <inkml:trace contextRef="#ctx0" brushRef="#br0" timeOffset="76384.07">16841 10271 648 0,'-16'-30'431'16,"12"16"25"-16,8 9-83 16,5 1-96-16,9 6-44 15,6 1-75-15,-4-4-24 16,8 10-38-16,5 4-10 15,-7-1-2-15,11 9-1 0,-9-4-7 16,-7 2-8-16,-5 6-15 16,-8 1-7-16,-8 4-13 15,-9-3-4-15,-5-1-8 16,-5-1-3-16,-5-5-5 16,10 0-13-16,-4-7-61 15,-4-5-47-15,12-8-119 16,-4-3-72-16,10-5-276 15,9-5 365-15</inkml:trace>
  <inkml:trace contextRef="#ctx0" brushRef="#br0" timeOffset="76602.97">17101 10279 1264 0,'0'-3'607'0,"6"-3"-207"0,-1-6-100 15,10 10-99-15,0-8-62 16,11 7-80-16,8 7-11 16,8-4-9-16,3 1-5 15,0 0-12-15,-1-1-5 16,-13 4-25-16,-6-4-55 0,-14 2-128 16,-14-8-93-16,-8 2 160 15</inkml:trace>
  <inkml:trace contextRef="#ctx0" brushRef="#br0" timeOffset="76811.98">17252 10272 1275 0,'5'11'598'0,"0"7"-246"16,4 8-29-16,-6 0-97 15,2 5-53-15,-3 1-75 16,-2-1-21-16,5 4-34 15,2-1-13-15,1-8-20 16,-4-7-13-16,-1-8-93 0,1-4-62 16,-5-7-149-1,-1-5-109-15,-4-12 268 0</inkml:trace>
  <inkml:trace contextRef="#ctx0" brushRef="#br0" timeOffset="76974.97">17243 10424 1275 0,'1'2'641'0,"4"3"-265"16,4-1-100-16,4 2-38 16,6-3-113-16,-2-3-44 15,10 1-38-15,6-1-16 0,-2-2-9 16,2-1-51-16,-8-2-144 16,-14-1-85-16,21 4 136 15</inkml:trace>
  <inkml:trace contextRef="#ctx0" brushRef="#br0" timeOffset="77362.73">17792 10228 1687 0,'8'3'721'0,"-15"-3"-386"16,-4 1-89-16,-5 2-84 15,-8-4-55-15,2 8-65 16,0-6-14-16,8 12-8 0,8 9-7 16,3-5-5-16,3 5-4 15,3-1-3-15,4-3-1 16,5 5 0-16,2-1 0 16,3 0 3-16,-1-5 0 15,2 1 3-15,-5-2 3 16,-3-2 10-16,-1 1 9 15,-9-3 19-15,-4 1 6 0,-12-2-2 16,-7-4-7-16,-2 1-17 16,2 0-10-16,2-4-15 15,4 1-14-15,5-8-112 16,2-5-68-16,10-6-109 16,4-8 160-16</inkml:trace>
  <inkml:trace contextRef="#ctx0" brushRef="#br0" timeOffset="91036.15">15744 11535 294 0,'0'0'230'0,"-1"0"48"15,0 0-28-15,-1 0-50 16,1-1-20-16,0-1-24 16,1 1-7-16,0 0-10 15,0 0-8-15,0 0-18 16,0 0-8-16,0 0-13 15,0 0-9-15,0 0-6 16,0 0 3-16,0 0 3 16,0 1 2-16,2 3-5 15,9 25-9-15,7 43-10 16,-13-26-3-16,1 4-10 16,-4-5-6-16,1-3-15 0,3-3-8 15,-5-17-10-15,1-7 0 16,-1-8-94-16,1-7-65 15,-1-15-177-15,2-4-159 16,-7-16 313-16</inkml:trace>
  <inkml:trace contextRef="#ctx0" brushRef="#br0" timeOffset="91487.92">15728 11490 1185 0,'0'9'511'0,"3"-2"-249"15,-1 0-28-15,4 5-41 16,5 5-34-16,-1 1-59 16,1-1-12-16,1 4-17 15,7 4-11-15,-2 1-23 16,0-3-9-16,3-2-16 16,-2-9-4-16,2-2-4 15,-3-2-1-15,-3-10-3 16,-1-7-2-16,-3-6-5 15,8-1-5-15,-2-6-8 16,2 4-1-16,-2-2 6 16,-6-5 6-16,-4 11 9 15,-3-5 4-15,2 9 0 16,4 14 2-16,-4-6 1 0,3 7 1 16,-3 3 7-16,-3-3 3 15,3 8 6-15,-2 2 6 16,-1 11 6-16,0 8 4 15,-2 4 9-15,0 1-1 0,-2-1-9 16,-2-7-5 0,4-3-16-16,2-8-6 0,1-6-21 15,-2-10-42-15,2-4-97 16,2-1-58-16,-5 0-163 16,0 0-126-16,3-8 323 15</inkml:trace>
  <inkml:trace contextRef="#ctx0" brushRef="#br0" timeOffset="91902.28">16393 11526 965 0,'12'4'510'15,"-2"0"-137"-15,-8-4-98 16,-10-3-25-16,-1 3-73 15,-9-4-44-15,6 6-54 16,2 5-8-16,-11 2-21 0,8 5-6 16,-4-1-7-16,2 2-4 15,10-6-8-15,0 3-8 16,8 1-8-16,3-1-2 16,13 11-2-16,-3-4 1 15,10 3-1-15,-1-3 1 16,-3 1 5-16,5 2 5 0,-17-7 10 15,1 3 9-15,-9-4 11 16,-1-2 6-16,-6 3 1 16,-2 2-5-16,-7-2-13 15,3 2-9-15,-2-6-12 16,-5-2-4-16,2-2-6 16,0-3-1-16,0-2-39 15,9-2-35-15,-1-6-70 16,-5-4-41-16,13-1-72 15,1-3-47-15,9 0-190 16,0-4 305-16</inkml:trace>
  <inkml:trace contextRef="#ctx0" brushRef="#br0" timeOffset="92187.46">16600 11520 1272 0,'-7'11'552'16,"5"-7"-229"-16,0-3-75 16,6 4-25-16,-4-5-35 15,0 0-85-15,3 1-24 16,20 7-27-16,30 3-14 0,-18-7-11 16,4-1-3-16,2-2-9 15,0-1-2-15,-4-6-5 16,-6 3 0-16,-13 1-3 15,-7-3 5-15,-5 5-67 16,-6 0-53-16,-3-5-131 16,2 5-99-16,0 0-253 15,-8-1 369-15</inkml:trace>
  <inkml:trace contextRef="#ctx0" brushRef="#br0" timeOffset="92483.05">16732 11543 641 0,'0'9'429'15,"3"-3"3"-15,1-1-133 16,0-4-4-16,2 4-36 16,0 3-25-16,-1 2-40 15,-1 2-25-15,-2 4-48 16,2 5-18-16,-4 8-28 16,0-2-10-16,0 12-17 0,-1-2-7 15,1-3-11-15,0-2-4 16,0-5-8-16,-2-7-7 15,2-3-5-15,0-4-2 16,0-3-12-16,0-1-16 16,-1-1-29-16,1-2-21 15,-1-1-39-15,-1-5-18 0,1-3-66 16,0 2-51-16,0 0-415 16,0-7 439-16</inkml:trace>
  <inkml:trace contextRef="#ctx0" brushRef="#br0" timeOffset="96214.43">17528 11854 546 0,'-32'19'304'0,"27"-16"-51"16,3 1-24-16,-2-2-47 15,3-2-22-15,-1 0-30 0,1 0-9 16,0 0-12-16,0 0-3 16,0 0-6-16,0 0-6 15,0 0-12-15,0 0-8 16,0 0-10-16,0 0-6 15,1 0-11-15,0 0-3 16,0 0-7-16,-2 0-3 0,2-1-1 16,0 0-3-1,10-5-4-15,13 0-4 0,34-50-6 16,-32 21-5 0,9-5-4-16,1 0-1 0,-1 4-2 15,-3 5 1-15,-5 8-1 16,-8 3 1-16,-8 10 1 15,-3 4-1-15,-6 6 3 16,4 6 0-16,-7-6-35 16,-3 0-27-16,1-2-73 15,3 1-46-15,0 0-108 16,0 0-117-16,-1 0 259 16</inkml:trace>
  <inkml:trace contextRef="#ctx0" brushRef="#br0" timeOffset="96632.79">17508 11493 925 0,'-11'9'398'0,"11"-7"-161"16,1 3-35-16,0-1-1 16,-1-4-15-16,0 0-40 15,0 0-9-15,9 17-1 16,30 36-9-16,-12-26-23 15,-5-5-15-15,7 9-17 16,-4-6-8-16,6 9-14 16,0 2-3-16,-2-9-11 15,-4 2-5-15,-2-7-6 16,-2-6-4-16,-12-4-5 16,2-1-2-16,-8-4-6 15,-2-3 1-15,1-3-62 16,-7-1-44-16,4-1-124 15,-1 0-95-15,1 0 201 0</inkml:trace>
  <inkml:trace contextRef="#ctx0" brushRef="#br0" timeOffset="136109.06">15225 13930 669 0,'1'-6'335'0,"-1"2"-58"0,0 0-48 16,0 0-21-16,0 3-26 16,0-1-51-16,0 1-18 15,0 0-15-15,0 0-3 16,0 1-8-16,-1 0 0 16,1 6-5-16,0 10-3 15,10 45-14-15,1-11-7 16,-2-1-13-16,0 5-8 15,-1-4-13-15,2-1-6 0,-2-6-10 16,6-1-1-16,-2-14-4 16,-6-10 0-16,4-6-6 15,-2-5-4-15,-3-7-68 16,2-2-52-16,-4-11-134 16,1-2-102-16,1-7 229 15</inkml:trace>
  <inkml:trace contextRef="#ctx0" brushRef="#br0" timeOffset="136512.87">15536 14128 1001 0,'-12'2'448'15,"14"7"-194"-15,-1 3-41 16,-2 3-38-16,12 8-37 16,-6 0-51-16,-4-4-12 15,10 7-18-15,0-8-9 0,3 0-17 16,7-2-7-16,-2-7-9 16,1-1-3-16,-4-5-4 15,0-2 0-15,-4-11-1 16,-1-1 0-16,-5-9 2 15,-3-4-1-15,-4 2 2 16,-5-5 0-16,-3 4-1 16,-2 4 0-16,-5 3 1 15,-1 4 0-15,-4 5-2 16,-4 3-1-16,4 8-5 16,3 4-2-16,4 2-6 15,3 2-4-15,7-3-66 16,-2-2-44-16,8-1-144 15,8-2-145-15,7-3 265 16</inkml:trace>
  <inkml:trace contextRef="#ctx0" brushRef="#br0" timeOffset="136810.94">15947 14097 817 0,'-12'-9'462'16,"5"10"2"-16,0 7-223 15,-2 0-66-15,-3 3-27 0,-2 4-53 16,2 0-15-16,0 3-22 16,9 2-6-16,-3 2-16 15,6 1-8-15,3 1-14 16,8 6-5-16,1-6-8 15,3-1-2-15,3-4-8 16,-10-10 5-16,17 1-130 16,-4-9-88-16,14-4-325 15,6-7 322-15</inkml:trace>
  <inkml:trace contextRef="#ctx0" brushRef="#br0" timeOffset="137225.01">16331 14168 957 0,'3'-4'468'0,"-6"1"-155"16,-11-1-29-16,3 4-67 0,-2 2-37 15,-2 6-62-15,1 2-26 16,-6 3-38-16,-3 2-15 16,8 3-11-16,2-2-2 15,6 6 0-15,5 3-1 16,2-3-7-16,4 4-6 15,5-10-7-15,4-1-3 0,2-11-5 16,4-5-2-16,1-5 2 16,1-10 0-16,-1-2 3 15,-3-6 1-15,-3-5 2 16,-7-3-1-16,-3 7 2 16,-1 2 0-16,-2 9 2 15,2 4 0-15,-3 6 8 16,1 5 5-16,3 9 29 15,0 3 12-15,4 10 11 16,-2 3-2-16,-1-1-21 16,4-6-11-1,-5-9-17-15,2 0-7 0,10 16-14 16,7-2-35-16,-8-15-114 16,-15-21-71-16,8-9-260 15,0-11 296-15</inkml:trace>
  <inkml:trace contextRef="#ctx0" brushRef="#br0" timeOffset="137459.34">16554 13858 1326 0,'3'10'685'0,"1"4"-242"16,2 13-135-16,3 10-52 0,-4 11-109 15,1 3-45-15,0 2-40 16,0-1-11-16,3-3-25 15,-3-10-11-15,4 0-8 16,0-10-2-16,-1-7-5 16,0 1-1-16,-5-18-51 15,-1 2-44-15,-4-11-116 16,-1-5-78-16,0-6 178 16</inkml:trace>
  <inkml:trace contextRef="#ctx0" brushRef="#br0" timeOffset="138190.7">17240 14164 709 0,'14'8'386'0,"-2"-1"-18"16,-1-5-134-16,-3-4-39 15,4-1-39-15,-6-9-70 16,-1-4-26-16,0-1-19 16,-5-1-3-16,-7 1 0 0,-7 1 4 15,-8 9 17 1,-5 2 4-16,-5 10-2 0,1 8-3 16,-2 5-11-16,3 1-1 15,6 4 0 1,6 1-3-16,9 0-9 0,7 0-8 15,8-1-8-15,4 0-4 0,7 0-5 16,3 7 0 0,1-8 0-16,-2 2 6 0,-1-9 12 15,-5-7 3-15,-1 5 6 16,-3-3 0-16,-7-1 2 16,-2-5 4-16,-8-1 0 15,-5-4-3-15,-8 1-16 16,-3 1-11-16,-2-3-70 15,0-1-49-15,9-6-107 16,11 9-76-16,6-9-257 16,8 2 349-16</inkml:trace>
  <inkml:trace contextRef="#ctx0" brushRef="#br0" timeOffset="138510.84">17347 14310 846 0,'24'-2'504'0,"-8"-8"-73"16,6 5-152-16,10-1-44 15,-12-8-84-15,6 3-36 16,-9-9-40-16,-9-4-11 16,1 3-22-16,-9-2-11 15,1 6-11-15,-6 3 0 16,-4 2-2-16,-10 2-1 0,-1 7-2 15,3 4-2-15,0 8-1 16,11 8 6-16,-6 3 9 16,1 1 2-16,1 4-1 15,-1-1-6-15,11 0-13 16,2-1-5-16,6-4-8 16,-4-5-6-16,14 1-28 15,-3-7-47-15,14-3-115 16,8-2-73-16,1-7-246 15,9 3 322-15</inkml:trace>
  <inkml:trace contextRef="#ctx0" brushRef="#br0" timeOffset="138918.34">17813 14170 758 0,'3'-14'432'0,"0"4"-21"15,4 2-82-15,-8 0-44 16,-2 3-21-16,-8-1-61 15,-2 0-35-15,-6 2-59 0,2 2-30 16,-2 5-32-16,-3 1-12 16,6 10-14-16,3 4-4 15,3 5-5-15,4 1-3 16,5 1-2-16,3 3-2 0,4-11-3 16,4 0-1-1,1-9-1-15,-3-12-2 0,7 0-2 16,-1-4 0-16,3-7-1 15,0 0 2-15,0-3 0 16,2 1 1-16,-5 4 2 16,-2 3 2-16,-1 5 0 15,-9 0 2-15,6 9 1 16,5 3 0-16,-10 5 7 16,5 4 2-16,-4-3-1 15,-4 2-1-15,4-2-9 16,-6-3-5-16,3 1-58 15,-1-8-45-15,6-3-118 16,-4-3-67-16,-2 2-112 16,0 0-78-16,0 0 313 15</inkml:trace>
  <inkml:trace contextRef="#ctx0" brushRef="#br0" timeOffset="139211.44">17926 14208 738 0,'36'-27'423'16,"-27"32"-37"-16,-10 2-37 15,7 9-48-15,-4 2-22 16,7 6-45-16,0 2-34 16,0-3-73-16,-5-3-29 15,-1-4-45-15,6 0-9 0,-9-9-12 16,7-1-7-16,-11-9-12 16,0-3-6-16,-3-7-2 15,2-4-2-15,2-1-4 16,-8-8-2-16,11 3-7 15,-4 1-2-15,11 0-33 16,8 4-20-16,8 4-51 16,8 4-38-16,-5-1-76 15,6 6-48-15,-7-2-238 16,-3 2 326-16</inkml:trace>
  <inkml:trace contextRef="#ctx0" brushRef="#br0" timeOffset="139484.87">18361 14125 886 0,'-3'-1'502'0,"3"1"-118"15,0-2-105-15,-1 1-24 16,0 0-66-16,0 0-32 16,-7-3-41-16,-7 0-18 15,-25 3-33-15,35 14-13 16,-2 2-17-16,-1 6-7 15,6 3-14-15,1 2-4 16,6 2-6-16,5-6-4 0,9-4-5 16,4 0-6-16,0-13-7 15,-2-2 0-15,2-8-102 16,-11-12-56-16,15-1-168 16,-4 0-223-16,0-9 380 15</inkml:trace>
  <inkml:trace contextRef="#ctx0" brushRef="#br0" timeOffset="139858.26">18532 13945 791 0,'-7'-11'472'0,"7"17"26"16,-1 5-145-16,1 14-61 16,2 11-44-16,-3 9-85 15,0 3-36-15,4 3-36 0,-2-3-12 16,9-5-23-1,-2-4-12-15,-1-7-19 0,2-6-7 16,-5-12-10-16,4 1-4 16,-7-15-6-16,-1-11-5 15,3 4-6-15,0-8-5 16,3-4 1-16,3 5 1 16,2-6 6-16,0 2 6 15,2 10 4-15,2 6 3 0,0 3 7 16,2 9 6-1,-2 0 15-15,2 4 7 0,-1 3 5 16,-2-7-4-16,3 7-14 16,-2-2-9-16,-1-5-13 15,-3-4-23-15,-1-6-126 16,-1 4-84-16,-6-7 131 16</inkml:trace>
  <inkml:trace contextRef="#ctx0" brushRef="#br0" timeOffset="144205.54">20283 13902 421 0,'1'-1'297'15,"-1"0"-14"-15,0 0-34 16,0-1-14-16,0 1-33 16,0 0-12-16,0 0-33 15,0 0-13-15,0 0-27 16,0 1-9-16,-1 0-25 15,-9 22-13-15,-19 32-18 0,10-27-6 16,6 11 0-16,2 6-2 16,8 5 0-16,3 4 0 15,7 3-3-15,4 2 0 16,4-13-4-16,-2-8-4 16,3-9-7-16,2-5-3 15,-3-6-2-15,0 1-4 16,-6-12-8-16,-4-6-4 15,-5-1-29-15,-2-5-46 16,1 5-140-16,0 0-86 0,-8-10 172 16</inkml:trace>
  <inkml:trace contextRef="#ctx0" brushRef="#br0" timeOffset="144605.81">20637 13952 1196 0,'0'-5'517'0,"0"5"-208"16,3 5-55-16,-1 9-23 15,1 7-23-15,-1 13-75 16,-2 3-28-16,0 13-26 16,0 0-12-16,-1 3-23 15,2-4-9-15,1-10-17 16,-1-8-6-16,3-9-6 16,-3-9-58-16,4-8-128 15,3 2-80-15,-2-17 136 0</inkml:trace>
  <inkml:trace contextRef="#ctx0" brushRef="#br0" timeOffset="144801.06">20912 14190 1008 0,'8'15'575'0,"0"4"-86"0,-4 4-181 15,-14-5-36-15,10 4-112 16,-6-5-58-16,9-1-81 15,8 4-12-15,-11-19-88 16,-2 1-67-16,0-5-175 16,1 2-203-16,0-2 337 15</inkml:trace>
  <inkml:trace contextRef="#ctx0" brushRef="#br0" timeOffset="144951.44">20809 14052 1128 0,'10'-9'520'0,"-1"9"-194"16,-2-1-99-16,4-1-84 15,-1-3-49-15,2 3-125 0,2 0-94 16,1 4 81-16</inkml:trace>
  <inkml:trace contextRef="#ctx0" brushRef="#br0" timeOffset="145342.75">21102 14127 858 0,'-3'10'508'16,"6"8"12"-16,-3 1-190 0,0 8-88 16,2 3-55-16,-3 0-94 15,0-4-40-15,0 1-35 16,1-6-6-16,1-7-5 15,1-5-5-15,1-6-3 16,-2-9-4-16,2-6-4 16,0-4 2-16,4-7 1 15,3 3 0-15,1-2 2 16,2 5 1-16,0-3 3 16,-1 0 0-16,4 8 2 15,0 0 12-15,1 9 28 16,1 4 17-16,-1 3 37 15,5 7-1-15,-9 3-10 16,-2 3-15-16,-1 7-28 16,-8 1-11-16,0 0-15 0,1-1-5 15,-9-9-31-15,1-8-60 16,3-2-152-16,-3-9-63 16,7-6 163-16</inkml:trace>
  <inkml:trace contextRef="#ctx0" brushRef="#br0" timeOffset="146046.81">21449 14308 1251 0,'1'21'583'0,"5"-17"-183"15,-6-4-153-15,11 0-64 16,2-3-41-16,3-4-79 15,-1-7-29-15,1-7-22 16,-2-4-3-16,-2-2-2 16,5 5-1-16,-16 1 3 15,-1 5 2-15,-6 3 3 16,-2 3 2-16,-2 4 0 16,2 3 1-16,-1 3 1 15,4 4-3-15,-5 5-1 16,-3 5-2-16,4 5-4 15,5 3-1-15,4 1-5 0,-2-5-2 16,8 0-7-16,0-2-2 16,5-3-2-16,12 4-1 15,2-6-1-15,0-2-1 16,9-5-1-16,2 3-2 16,4-7-16-16,6-6-2 0,2-4-1 15,-7-9 2-15,-5 0 16 16,-8-2 3-16,-13-2 8 15,-11-2 4-15,-7 2 7 16,-2 1 6-16,-9 6 4 16,6 6 2-16,-4 5 9 15,-11 4 9-15,5 9 13 16,5 5 2-16,-2 8 6 16,4 4-1-16,4 4-4 15,-3-3-4-15,10-1-10 16,2-5-6-16,7-5-8 15,-1-3-1-15,5-6-10 16,0-4-5-16,3-6-7 16,7 0-2-16,-14-9 2 15,-4 1 0-15,0 2 1 16,1 3 0-16,1 5 0 0,0 0 0 16,6 10 0-16,-13-6 1 15,1 0 1-15,5 9 0 16,0 2-42-16,-8-6-38 15,-1-2-86-15,7-1-69 16,2-4-145-16,-11-10-131 16,12-1 324-16</inkml:trace>
  <inkml:trace contextRef="#ctx0" brushRef="#br0" timeOffset="146316.29">22041 14228 904 0,'14'9'492'0,"2"12"-70"15,1 2-46-15,-4 3-64 16,-1 6-43-16,-6-17-102 16,-1-3-47-16,-4-9-51 15,-1-5-9-15,-7 1-11 16,6 0-8-16,0 0-25 16,-4-10-10-16,-4-11-6 15,-5-28-2-15,14 27-4 16,0-4-2-16,6 8-1 15,6 4-4-15,0 7-8 16,3 2-40-16,0 6-103 16,1 1-72-16,5-1-290 15,6 2 332-15</inkml:trace>
  <inkml:trace contextRef="#ctx0" brushRef="#br0" timeOffset="147053.13">22729 14155 859 0,'7'-4'533'16,"-2"7"66"-16,2 0-253 16,4 10-80-16,1 8-26 15,1 11-68-15,3 8-34 16,-2 6-55-16,-5 1-14 16,0 8-26-16,-2-1-10 15,4 4-15-15,3-1-5 16,-6-16-9-16,4-8-4 15,-12-20-25-15,-5-7-29 0,3-11-75 16,-11-6-46-16,7-14-78 16,8-2-16-16,-19-17-10 15,2-3 5-15,-15-2 9 16,-7-11 7-16,13 7 85 16,0 0 48-16,15 8 155 15,6 13 77-15,5 9 94 16,6 7 37-16,9 11 9 15,6-2-10-15,11 9-27 16,2 3-14-16,-2 5-25 16,6 4-15-16,-16 1-39 15,-5 0-18-15,-5 3-29 16,-14 2-14-16,2-1-20 16,1 6-7-16,-10-5-12 15,-9-7-3-15,-6 3-7 0,-14-9-2 16,0 2-38-16,6 1-41 15,2-9-93-15,14 5-61 16,8-13-93-16,6-1-48 16,17-6 239-16</inkml:trace>
  <inkml:trace contextRef="#ctx0" brushRef="#br0" timeOffset="147345.49">23022 14254 1099 0,'13'6'527'0,"-3"6"-176"15,-8-4-28-15,2 12-77 16,-2 3-42-16,1 4-80 16,1 1-28-16,-1-6-35 15,-4-9-11-15,1-1-17 16,2 1-5-16,-2-7-7 16,-3-6-3-16,-4 0-3 15,0-7-2-15,-3-4-8 16,4 1-2-16,2-9-4 15,-1-8-4-15,9 4-2 16,0 0 0-16,8 0-1 16,3 3-2-16,1 5-4 15,4 6 5-15,-1 7-93 16,1 8-72-16,0 1-64 0,1-2 110 16</inkml:trace>
  <inkml:trace contextRef="#ctx0" brushRef="#br0" timeOffset="147810.13">23333 14229 758 0,'-6'2'456'0,"-4"1"52"16,10 3-212-16,-7 1-44 15,3 6-23-15,2 2-54 16,-3 4-37-16,8 5-43 16,-1-2-10-16,6 2-29 15,5-4-11-15,4-6-19 16,0-7-7-16,-2-7-10 15,-3-3-3-15,-1-10-3 16,7 1 1-16,-4-8 1 0,-10-7 0 16,2 4 1-16,-6-2 0 15,-12 2 1-15,2 3 0 16,-10 0 0-16,-2 4 0 16,5 8-3-16,9 7-2 15,-2 6-6-15,-3 3-4 16,8 7-68-16,3 2-52 15,9-2-146-15,12 2-122 16,6-13 251-16</inkml:trace>
  <inkml:trace contextRef="#ctx0" brushRef="#br0" timeOffset="148310.57">23703 14346 1356 0,'-12'12'518'0,"0"-8"-367"16,-2-5-16-16,10 2-52 16,3 0-17-16,2-1-31 15,-1 0-3-15,0 0 13 16,0-1 13-16,8-2 11 0,2-4-1 15,2-3-12-15,26-36-10 16,-27 26-16-16,-1 2-5 16,-7-5-5-16,-3 0 0 15,-8-1-2-15,-4 2 0 16,-3 6-2-16,0 7 6 16,-2 4 4-16,0 5 0 15,2 6-5-15,1-1-7 0,5 9-12 16,6 3-2-16,3 4 0 15,1 3 0-15,6 5 3 16,2 2 3-16,2 4 5 16,4 5 5-16,1 0 6 15,-1-2 4-15,3 8 2 16,-4-3 2-16,1 1 6 16,0 1-1-16,-7-15 0 15,1-1-2-15,-11-11-6 16,-8-4 0-16,-6-6-4 15,-8-5-3-15,0-6-12 16,-6-5-14-16,3-6-79 16,1-5-58-16,5-7-153 15,9-1-91-15,11-3 243 16</inkml:trace>
  <inkml:trace contextRef="#ctx0" brushRef="#br0" timeOffset="148640.81">23949 14148 1231 0,'4'7'610'0,"5"4"-221"16,0 6-136-16,0 5-37 0,-8 4-88 15,3 2-36-15,-1-2-49 16,1-1-7-16,3-4-11 15,-6-8-7-15,-1 1-4 16,2-3 2-16,-9-12 10 16,5-1 4-16,-4-18-1 15,-7-5-2-15,5-2-14 16,3-1-4-16,-3-1-8 16,8 0-2-16,4 6-13 15,2 3-22-15,10 5-64 16,-6 3-36-16,8 6-98 15,3 2-60-15,3 7 192 16</inkml:trace>
  <inkml:trace contextRef="#ctx0" brushRef="#br0" timeOffset="149109.57">24346 14257 878 0,'12'0'512'16,"-14"-12"9"-16,2 1-227 0,-10-5-96 15,-13-2-45-15,9 2-75 16,3 4-25-16,1 4-25 16,3 3-4-16,-5 5-2 15,-3 3 2-15,6 12 6 16,-2 2 6-16,6 6 2 15,1 1-1-15,4-1 6 16,1-4-1-16,4-3-7 16,4 0-3-16,-1-11-19 15,3 5-8-15,-2-12-5 16,-1-7-2-16,3-1 0 16,1-5 0-16,0-1 2 15,9 6 2-15,-15-1 2 16,-6 1 0-16,0 9 2 0,-9 1 0 15,9 6 1-15,6 7 1 16,0 4 2-16,-2 0 1 16,-3-2-2-16,7 4 0 15,-8-6-11-15,8-1-3 16,4-2-87-16,-20-16-64 16,16 5-146-16,-14-10-146 15,13-9 288-15</inkml:trace>
  <inkml:trace contextRef="#ctx0" brushRef="#br0" timeOffset="149652.9">24470 14212 1285 0,'-12'6'585'0,"13"11"-226"16,2 0-24-16,-5 5-74 15,4 2-54-15,-2-7-115 16,0-2-35-16,2-10-33 15,3 2-9-15,-2-7-9 16,4 0-6-16,-6-6-13 16,-3-6-18-16,5-2-25 15,-2-7-5-15,11 3 3 16,1-2 18-16,1 1 28 16,2 6 8-16,-2 2 9 15,1 6 2-15,-5 3 24 16,1 2 15-16,-2 8 21 0,0 3 15 15,-2 9 1-15,-1 0-3 16,1 3-14-16,-5-2-11 16,1-5-21-16,0-5-10 15,-2-4-10-15,3 0-5 16,-3-9-8-16,-1-5-4 16,2-7-13-16,-1-5-7 0,5-1-13 15,3 2-1-15,0 0 9 16,1 1 7-16,0 3 16 15,1 3 5-15,1 8 3 16,-2 3 3-16,0 4 13 16,-4 4 8-16,1 8 12 15,0 5 4-15,-1 4-3 16,0 3-4-16,-3-9-9 16,0-1-5-16,-1-10-11 15,-2-2-2-15,0-7-51 16,-2-7-56-16,2-3-122 15,1-1-80-15,7-5-144 16,4 2-112-16,0-4 362 16</inkml:trace>
  <inkml:trace contextRef="#ctx0" brushRef="#br0" timeOffset="150386.15">24856 14203 805 0,'7'2'512'0,"6"5"-59"15,-7 3-77-15,-2 0-26 16,1 8-60-16,-7-2-34 15,4 4-65-15,0 1-34 16,-2-4-64-16,0-1-28 16,-1-7-39-16,-5-3-10 15,5-6-9-15,-4-4-3 16,1-3-7-16,2-8-5 16,2-2-10-16,12 8-2 0,-4-10 2 15,4 6 2-15,-3-1 9 16,-2-1 4-1,4 5 3-15,-1 3 3 0,-2 4 2 16,-6 1 3-16,5 8 11 16,0 4 5-16,1 6 7 15,-6 1 7-15,-2 2 2 16,2 3-1-16,-2-3-5 16,0-3-7-16,2-3-14 15,-2-4-4-15,0-9-6 16,7 1-3-16,-6-10-18 15,-11-5-9-15,10 2-21 16,1-2-10-16,9 0 3 16,10 4 6-16,-8 1 23 0,0-2 12 15,-5 10 15-15,-2-5 4 16,4 7 3-16,1 5 10 16,-2-1 13-16,3 4 7 15,-2 3 11-15,-2-2-3 16,-1 6-7-16,0 0-5 15,-5-1-13-15,-1-3-5 16,-1-6-10-16,-4-5-4 0,3-1-39 16,2 0-50-16,0-1-112 15,0 0-57-15,0 0-93 16,7-17-19-16,17-27-15 16,-14 26 4-16,-3 5 103 15,2 8 69-15,-3-1 160 16,0 7 86-16,-3 0 119 15,0-1 47-15,-3 1 47 16,0 0-6-16,0 0-27 16,1 2-14-16,3 9-19 15,1 1-5-15,10 29-24 16,-15-31-19-16,0 1-48 16,-1-3-19-16,0-4-38 15,-2-2-41-15,2-3-120 16,0 0-80-16,1 0-206 0,0 0 244 15</inkml:trace>
  <inkml:trace contextRef="#ctx0" brushRef="#br0" timeOffset="150670.84">25217 14067 1487 0,'-1'-2'629'0,"2"4"-318"16,3 8-18-16,-2-3-41 15,2 1-46-15,-2-1-105 16,-1-4-31-16,1 0-46 15,-2-3-8-15,0 0-104 16,0 0-71-16,0 0-182 16,0 0-128-16,7 4 297 15</inkml:trace>
  <inkml:trace contextRef="#ctx0" brushRef="#br0" timeOffset="151091.99">25405 14169 1113 0,'-4'-1'533'15,"3"1"-134"-15,5 4-97 16,-5 5-60-16,8 3-28 16,-7 7-64-16,-10-2-29 0,9 6-22 15,-4-1-10-15,6-2-35 16,9 1-14-16,-9-10-20 15,0-3-6-15,-1-8-10 16,3 0-3-16,-5-7-7 16,2-3-7-16,0 0-13 15,-1-5-7-15,6 4-4 16,7 1 2-16,-2-1 11 16,0 2 8-16,0 1 10 15,1 2 5-15,-2 5 5 16,3 1 2-16,0 9 22 15,-1 3 11-15,2 4 11 16,3 5 5-16,-3-3-18 16,-4-3-9-16,-3-8-28 15,-3 1-51-15,-3-7-159 0,0-1-67 16,5-5 152-16</inkml:trace>
  <inkml:trace contextRef="#ctx0" brushRef="#br0" timeOffset="151580.75">25668 14316 1437 0,'85'41'633'0,"-63"-39"-264"16,-3-2-94-16,3 0-65 16,-4-8-55-16,-1-1-101 15,0-1-24-15,-12-10-10 16,2 1-4-16,-10-5-4 15,-1 2-2-15,-5 4-4 16,-14 1-1-16,11 10-3 16,-4 3 0-16,5 9-1 15,3 5 0-15,1 6 0 16,5 7 0-16,0 6 3 16,1 3 8-16,1 5 15 15,3 2 7-15,0 7 10 16,4 5-1-16,3 7-10 15,-7 0-3-15,9 0-7 16,7 0 0-16,-3-12 2 0,7-1-1 16,-16-20-1-16,-4-4-1 15,-11-17-3-15,-3-4-1 16,6 1-5-16,-18-9-1 16,-4 1-6-16,-11-3-5 15,-8-8-9-15,8 3-6 16,5 3-6-16,7-1-2 0,10 3-11 15,2-2-9-15,15 4-48 16,8 2-36-16,12-2-86 16,10 0-47-16,12-9-121 15,9-5 227-15</inkml:trace>
  <inkml:trace contextRef="#ctx0" brushRef="#br0" timeOffset="152717.9">26261 13981 644 0,'-8'-22'331'15,"-2"12"12"-15,3 3-131 16,7 4-10-16,4 7 10 16,4 2-34-16,11 9-27 0,3 2-7 15,5 6 3-15,5 7-15 16,-5 1-14-16,-3 8-32 16,-5 1-11-16,-4 1-18 15,-4 2-6-15,-3 2-9 16,-8-3-3-16,0 4-2 15,-4 2 0-15,-10-6-7 16,0-1-5-16,-6-8-12 16,2-5-4-16,0-3-41 15,7 0-40-15,-13-16-100 16,-1-3-60-16,7-7-126 16,-5-8-121-16,12 2 314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39:15.14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24089 4266 346 0,'0'-5'256'15,"1"0"54"-15,0 0-29 16,3-1-41-16,-1-1-24 0,-3 5-40 15,4-2-15-15,3-1-20 16,-1 3-5-16,-1 1-11 16,-3 0-4-16,-1 1-6 15,-1 0-1-15,2 3-12 16,2 13-10-16,-15 34-26 16,-12-28-14-16,-7 0-16 15,-7-1-4-15,-2-5-7 16,7-2-7-16,-13-6-12 15,1 0-24-15,-5-6-81 16,-3-2-51-16,19-1-144 16,11-3-111-16,16-1 261 15</inkml:trace>
  <inkml:trace contextRef="#ctx0" brushRef="#br0" timeOffset="319.62">23826 4308 1151 0,'10'-3'499'16,"-8"7"-198"-16,-1 2-57 15,4 7-28-15,-2 6-22 16,-3 5-77-16,0 3-28 0,-8 6-32 16,-1 1-16-16,-5 0-22 15,-1-5-5-15,5-2-6 16,-1 0 0-16,5-9-3 15,5-2 0-15,0-5-2 16,-4-8 0-16,6 1-2 16,3 0-1-16,-4-4 0 15,0 0 0-15,26 4 2 16,36 7 2-16,-30-11 1 16,7 10 1-16,-9-7-1 15,-7-1-2-15,-4 2-22 16,-11-4-52-16,-5 0-133 15,6 5 130-15</inkml:trace>
  <inkml:trace contextRef="#ctx0" brushRef="#br0" timeOffset="1004.08">24889 3845 564 0,'-12'-16'395'15,"8"2"37"-15,-5-4-167 16,-9-6-11-16,3 4-43 15,-3 4-27-15,-3 2-40 16,2 6-15-16,-1 9-40 16,-3 0-19-16,1 8-32 15,-1 1-14-15,2 11-8 16,1 3-3-16,6 13 0 16,4 9-1-16,5-1 0 15,5 2-2-15,4 8-4 16,3-5-1-16,2 9-2 15,1-3-1-15,0-4 0 0,0 0 0 16,-3-12-2 0,-1 1-1-16,-4-17-82 0,1-1-55 15,-5-16-146-15,-2-5-153 16,-2-10 284-16</inkml:trace>
  <inkml:trace contextRef="#ctx0" brushRef="#br0" timeOffset="1169.67">24502 4109 1213 0,'-2'-4'544'0,"0"3"-252"16,5 1-52-16,-3 0-84 15,0-1-38-15,14 1-60 16,11 0-13-16,37 0-20 16,-26 0-3-16,2 1-148 15,7 5-105-15,-6-9 143 16</inkml:trace>
  <inkml:trace contextRef="#ctx0" brushRef="#br0" timeOffset="2685.96">24988 4057 1295 0,'0'-2'106'0,"-3"1"38"15,-7-3 81-15,2 6-23 16,1 3-40-16,2 10-63 16,4 9-16-16,1 3-20 15,7 6-9-15,-3-8-23 16,-2-4-8-16,12 3-11 16,-10-7-3-16,15 4-5 15,12-2-2-15,-9-13-2 16,4-6-2-16,-4-13 4 15,-4-6 2-15,-4-11 5 16,-3 2 1-16,-12-4 4 16,-6-2 1-16,-8 5 3 15,-6-3-1-15,-5 11-1 16,1 4-3-16,-3 8-6 16,0 4-3-16,11 5-7 0,5 3-9 15,9 1-37 1,12 3-50-16,-4-2-185 0,-3-3 184 15</inkml:trace>
  <inkml:trace contextRef="#ctx0" brushRef="#br0" timeOffset="3041.83">25289 4087 983 0,'19'16'469'15,"8"2"-196"-15,-8 6-94 16,-8-1-25-16,1 8-69 16,-13-7-30-16,1 3-15 15,0 1 2-15,4-7 1 16,-4-3-3-16,2-10 19 16,3-4 10-16,-14-9 8 15,2-6 3-15,-8-10-34 16,-4-6-18-16,8-2-21 15,4 0-6-15,10-2-8 16,4 0-4-16,8 8-8 16,12 6-20-16,-3 1-87 15,6 10-66-15,5-4-415 0,-7-4 400 16</inkml:trace>
  <inkml:trace contextRef="#ctx0" brushRef="#br0" timeOffset="3645.79">25625 4030 942 0,'0'0'524'15,"1"5"-6"-15,3 3-303 16,1 6 5-16,13 30-58 16,-16-28-45-16,0 6-46 15,0 3-2-15,-2-1-25 16,0 1-16-16,0-6-13 16,-3-10-5-16,2-4 4 15,-2-6 3-15,-1-2 1 16,3 3-2-16,0-1-13 15,0-1-7-15,0 1-9 0,0-10 0 16,1-4 3-16,16-27 3 16,0 29 3-16,1-4 0 15,3 7 2-15,-3 0 1 16,5 7 0-16,4 10 1 16,-7-2 4-16,-1 7 2 15,-12-3 10-15,-6-1 4 16,3 6 5-16,-3-5 0 15,0 1-7-15,-1-2-2 16,-1-5-8-16,1-1-3 0,1-2-8 16,0 0-4-16,0 0-4 15,0-1-4-15,9-4-4 16,0-6-1-16,31-36 1 16,-32 27 5-16,2 7 11 15,-5-2 3-15,3 9 1 16,1 4 2-16,-7 2 10 15,-3 2 6-15,0 8 11 16,-1 2 3-16,8 9-3 16,-3 0-7-16,6-4-11 15,-9-3-6-15,0-2-55 16,16-1-69-16,-10-8-169 16,14-1-154-16,6-15 267 15</inkml:trace>
  <inkml:trace contextRef="#ctx0" brushRef="#br0" timeOffset="4005.14">26082 4039 960 0,'-2'8'554'16,"1"-5"19"-16,1 1-295 0,0 11-10 16,-2 7-63-16,0 1-63 0,3-1-73 15,3 6-12 1,1-5-21-16,2-2-10 0,0-7-18 15,-1-9-7-15,3-4-10 16,-1 1-10-16,1-11-28 16,1-2-14-16,1-6-11 15,-2-8 6-15,1 8 30 16,-3-3 15-16,-1 9 22 16,-1 7 4-16,-3 3 5 15,1 1 11-15,-3 0 19 16,0 0 5-16,2 9 2 15,1 8-9-15,10 30-20 16,-8-33-8-16,2-1-11 16,2 2-9-16,2-10-94 15,1-2-68-15,0-11-203 16,3-14 221-16</inkml:trace>
  <inkml:trace contextRef="#ctx0" brushRef="#br0" timeOffset="4202.22">26400 3895 1445 0,'2'17'583'15,"-7"13"-363"-15,2 6-10 16,-5 8-61-16,8 6-37 0,-4-2-68 16,1-2-11-16,4-11-14 15,1-3-9-15,3-9-48 16,5-5-59-16,2-6-148 15,4-6-112-15,8-9 214 16</inkml:trace>
  <inkml:trace contextRef="#ctx0" brushRef="#br0" timeOffset="4566.87">26601 4149 1102 0,'-7'-5'562'16,"0"2"-187"-16,-4 0-102 15,2 4-31-15,-3 2-70 16,2-1-40-16,0 9-54 16,-1-2-23-16,-1 5-26 15,2-1-9-15,6 4-10 16,4 0-5-16,2-5-6 0,-2-4-3 16,8-3-5-16,2 1-2 15,3-7 2-15,3 0 1 16,0-9 7-16,-6-4 1 15,1 6 4-15,-1-4-1 16,-3 9-1-16,-3 0 0 0,-2 6 3 16,1 8 3-16,-2 1 0 15,-1 2 0-15,2 2-5 16,-1-3-5-16,6 2-36 16,-1-8-40-16,5-7-113 15,7-3-80-15,3-22-408 16,5-7 442-16</inkml:trace>
  <inkml:trace contextRef="#ctx0" brushRef="#br0" timeOffset="4748.14">26877 3947 807 0,'6'8'532'16,"-6"2"44"-16,-4 11-283 15,13 13-34-15,-13 4-83 16,1 2-54-16,3 1-65 15,-6-5-15-15,9-3-24 0,-3-4-5 16,3-4-12-16,3-8-22 16,-4-7-94-16,4-3-62 15,-2-7-241-15,3 3 259 16</inkml:trace>
  <inkml:trace contextRef="#ctx0" brushRef="#br0" timeOffset="4933.3">26676 4077 1253 0,'-1'11'528'0,"5"-5"-194"15,0-4-90-15,7 5-37 16,1 0-35-16,8-1-118 16,-2-5-37-16,12 3-37 15,5-3-53-15,-1-2-146 16,3 7-108-16,-3-9 191 15</inkml:trace>
  <inkml:trace contextRef="#ctx0" brushRef="#br0" timeOffset="5258.95">27010 4256 1214 0,'10'4'519'0,"12"-5"-269"0,-3-9-83 15,5-2-77-15,0-6-28 16,-1-8-44-16,1-4-9 16,-7 2-13-16,-7 2-4 15,-11 9 2-15,-5 7 1 16,-14 4 7-16,-4 3 10 16,-2 12 21-16,0-2 18 0,9 12 39 15,5 5 16-15,5-6 3 16,7 10-8-16,6-6-23 15,3-6-18-15,11 6-24 16,5-5-9-16,7-4-18 16,7 3-9-16,1-10-57 15,1-4-48-15,-2-2-144 16,-1-2-499-16,-18 3 513 16</inkml:trace>
  <inkml:trace contextRef="#ctx0" brushRef="#br0" timeOffset="6284.87">28111 4054 808 0,'-5'-2'410'16,"-5"-2"-126"-16,9 3-55 16,0 0-5-16,-2 0-44 15,2-1-35-15,0 1-48 16,0 0-10-16,0 1-17 16,-4 14-8-16,2 15-10 15,2 42-8-15,1-30-14 16,0 9-5-16,0 0-7 15,0-5-4-15,0-1-6 16,0-6-1-16,0-12-3 16,1-2-21-16,-1-17-70 15,0 0-42-15,-1-9-118 16,-2-8-48-16,1-6-111 16,2-7 239-16</inkml:trace>
  <inkml:trace contextRef="#ctx0" brushRef="#br0" timeOffset="6522.24">28023 3995 670 0,'8'0'413'0,"2"0"-2"15,9 4-205-15,0 1-22 0,0 4-52 16,0 2-20-16,3 1-23 16,1 2-1-16,3 0 1 15,-1 3-5-15,-7-1-17 16,1 4-8-16,-14-2-12 15,-5-8-2-15,-10 4 3 16,-9-12 1-16,-5 4-7 16,1 8-7-16,-5-9-20 15,4 2-23-15,4-1-72 16,4-3-57-16,8 2-167 16,8 3-184-16,8-8 314 15</inkml:trace>
  <inkml:trace contextRef="#ctx0" brushRef="#br0" timeOffset="6865.4">28378 4052 819 0,'3'7'487'16,"8"-1"-15"-16,-1 3-261 0,-10-3-24 15,11 6-58-15,-1 7-21 16,-6-3-44-16,13 8-14 15,-17-3-19-15,2-5-5 16,0 4 1-16,-3-6 3 16,2-5 2-16,-1-4 4 15,-2-5 3-15,2 0-2 16,-1-1-6-16,0 0-5 0,-3-6-16 16,-8-16-6-16,-6-20-7 15,20 22-5-15,10 1-6 16,6 3-3-16,2-4-34 15,1 0-29-15,1 11-93 16,2-2-65-16,6 11-157 16,-1 2 238-16</inkml:trace>
  <inkml:trace contextRef="#ctx0" brushRef="#br0" timeOffset="7210.56">28779 4065 913 0,'-8'3'510'0,"-2"-2"-62"16,-4 6-176-16,3-3-19 16,2 14-56-16,7 10-41 15,-1-11-76-15,3 8-23 16,6-6-36-16,5-6-12 15,12 3-9-15,-1-12-4 0,7-2-2 16,-2-6 2-16,-4-4 2 16,3-1 3-16,-12-10 8 15,-3 2 4-15,-17-7 2 16,-2 0 0-16,-4 1-2 16,0 2-3-16,-3 7-8 15,-6 4-4-15,-10 9-14 16,1 7-7-16,4-1-59 15,8 6-50-15,9-1-152 16,1-5-352-16,11-2 429 16</inkml:trace>
  <inkml:trace contextRef="#ctx0" brushRef="#br0" timeOffset="7931.46">29067 3865 813 0,'-2'-10'461'15,"2"1"0"-15,3 7-281 16,2 5-1-16,-2 7-30 16,3 10-22-16,-4 8-32 15,-1 4-5-15,0 12-17 16,0-2-8-16,0 0-20 0,3 4-12 16,-2-14-14-16,-1-3-6 15,-1-12-4-15,1-5-2 16,0-6 0-16,1-3-1 15,-2-3 5-15,-1-1-4 16,0 0-16-16,1 0-7 16,0-1-14-16,1-17 2 15,15-27 9-15,-4 22 3 16,6 9 4-16,2 5 2 0,4 4 2 16,1 7 2-1,-1 1 6-15,3 7 1 0,-10 0 19 16,0-1 10-16,-8 5 15 15,-4-4 8-15,-5 10-5 16,-13-6-6-16,-8 3-7 16,-1 4-5-16,-9-8-7 15,8 4-2-15,-1-9-51 16,-4-7-44-16,10-8-134 16,6-2-84-16,13-3-195 15,12-10 291-15</inkml:trace>
  <inkml:trace contextRef="#ctx0" brushRef="#br0" timeOffset="8175.02">29406 3872 1203 0,'4'4'542'0,"-1"2"-276"15,2 9-84-15,-2 3-38 16,1 8-41-16,-2 1-20 15,-5 5-20-15,-3-3-15 0,4 4-26 16,0-1-11 0,8-6-11-16,-6-2-1 0,11-3-55 15,3-1-36-15,-4-5-108 16,3-1-68-16,-8-2-144 16,-1-4 246-16</inkml:trace>
  <inkml:trace contextRef="#ctx0" brushRef="#br0" timeOffset="8943.4">29541 4201 661 0,'31'-6'359'0,"-22"8"-55"15,1 6-44-15,1-6-59 16,3-4-35-16,3-3-66 16,-3-5-20-16,2-3-30 15,-4-8-12-15,0 5-14 16,0-2 0-16,-5 0 10 15,-6 1 8-15,-4 0 14 16,-6 0 1-16,-3 6-1 0,1 8 0 16,0 0-3-16,-1 3-5 15,3 11-13-15,-2 2-8 16,4 13-10-16,2 2-1 16,2-6-4-16,4 7-3 15,4-14-8-15,3 5-2 16,4-8-7-16,0-8-4 0,7 6-53 15,-2-15-37-15,11 2-77 16,5 3-49-16,1-14-45 16,2 7-10-16,-14-9 38 15,-2 2 53-15,-7 5 105 16,-3 9 69-16,-10-1 133 16,3 5 45-16,-10 5 72 15,-3-1 10-15,15 10-25 16,-10-11-11-16,4 6-29 15,0-5-21 1,1 0-59-16,-4 6-30 0,-1 2-45 16,5-11-9-16,2-1-10 15,0-4-4-15,-2-1-27 16,0 0-14-16,0 0-20 16,1-2-1-16,7-15 19 15,21-25 13-15,-25 27 23 0,4 3 5 16,-4 3 5-16,1 6 4 15,0 2 23-15,-2 4 19 16,-3 7 25-16,3 6 14 16,5 2-1-16,-12 2-12 15,3 1-23-15,1-5-15 16,-6-1-25-16,12-5-7 16,4-6-13-16,-5-3-15 0,7-13-32 15,-1-1-9-15,7-3 3 16,5-1 14-16,4 2 32 15,2 2 10-15,-6 2 8 16,2 2 2-16,-9 7 14 16,0 3 18-16,-2 4 24 15,-7 5 8-15,2 3-6 16,1 3-14-16,-1 4-19 16,2 4-6-16,0-4-9 15,-7-6-5-15,-1-2-70 16,-3-2-49-16,-2-4-138 15,1 0-95-15,-8-1 217 16</inkml:trace>
  <inkml:trace contextRef="#ctx0" brushRef="#br0" timeOffset="31550.64">24433 5294 551 0,'-19'-2'398'0,"-1"2"15"16,9 0-120-16,-1 2-27 16,5 2-61-16,10-1-33 15,-2 0-55-15,16 1-25 16,-6-2-44-16,-1 0-12 0,9-2-19 15,4-1-5-15,6-7-7 16,-2-8-2-16,7-5-5 16,-7 1-15-16,0-6-26 15,1 7-2-15,-16-1 6 16,-9-4 18-16,-6 9 33 16,-7 1 7-16,-5 4 2 15,1 7 0-15,-5-2 15 16,4 4 8-16,0 3 18 15,-1-2 7-15,7 10-12 16,-3-5-7-16,9 14-24 16,2 1-7-16,8 0-13 15,4 7-5-15,2-7-3 16,3 2-4-16,2-4-67 16,-2-6-58-16,7-1-166 0,-3-1-163 15,3-3 290 1</inkml:trace>
  <inkml:trace contextRef="#ctx0" brushRef="#br0" timeOffset="31708.82">24811 5235 1157 0,'7'3'538'0,"0"1"-234"16,4 2-13-16,-7 1-82 15,-3-1-45-15,3 4-76 16,-2-1-29-16,3 0-113 15,8 3-87-15,-8-5-308 16,-10-4 283-16</inkml:trace>
  <inkml:trace contextRef="#ctx0" brushRef="#br0" timeOffset="32146.83">24944 5291 1021 0,'27'-3'507'0,"-22"4"-136"16,4 2-91-16,-4-3-93 16,0-4-52-16,11-3-89 0,3-3-19 15,3-7-13-15,3 3-7 16,-10-7-5-16,-5-6-2 16,-9 3-1-16,-5-6-2 15,-8 6 3-15,0 11 4 16,-10-1 4-16,4 8 3 15,2 6 9-15,1 1 6 16,12 13 2-16,-1 0-1 16,7 12-5-16,1 5-2 0,4 6 14 15,1 6 11-15,1 1 19 16,1-1 8-16,0 2 0 16,0 2-4-16,-2-4-7 15,-1 0-6-15,-5-7-9 16,-2-7-6-16,-4-6-10 15,-3-4-3-15,-9-7 0 16,-2 1 1-16,-5-7-1 16,-2-2-1-16,1-8-44 15,0-8-54-15,5-2-118 16,6-3-82-16,7-4-221 16,5-8 308-16</inkml:trace>
  <inkml:trace contextRef="#ctx0" brushRef="#br0" timeOffset="32361.1">25248 5319 1445 0,'10'0'692'0,"1"0"-305"15,0 0-103-15,1 3-47 0,-5-1-99 16,-6 0-45-1,0-2-50-15,-1 0-14 0,0 0-28 16,-1-2-52-16,0 1-168 16,0 0-15-16,-6 0 113 15</inkml:trace>
  <inkml:trace contextRef="#ctx0" brushRef="#br0" timeOffset="33881.94">26047 5184 534 0,'-31'-31'319'0,"28"24"-17"0,0 4-12 16,3-1-50-16,2 6-30 16,-2-2-38-16,0 0-13 15,0 0-15-15,3 13-6 16,1 9-32-16,8 30-18 16,-7-27-36-16,-3-4-14 15,4-4-19-15,-4-5-5 16,-1-7-4-16,0-1-1 0,-1-4-9 15,0-1-10-15,0 0-25 16,0 0-11-16,1-12-9 16,3-6 6-16,13-28 16 15,-8 24 9-15,6 10 14 16,-1 3 3-16,4 4 7 16,1 5 5-16,0 1 28 15,0 1 11-15,-3 5 25 16,-2-1 6-16,-2 8-3 15,-2 1-4-15,-3 2-16 16,-4 3-9-16,-2-5-18 16,0-2-7-16,-2-3-36 15,1 0-49-15,0-8-136 16,-2-1-102-16,2-8 179 16</inkml:trace>
  <inkml:trace contextRef="#ctx0" brushRef="#br0" timeOffset="34062.46">26429 5180 1219 0,'2'14'554'15,"0"1"-245"-15,-9-5-22 16,7 8-98-16,2-2-57 16,-3-4-93-16,3 1-15 0,0-7-63 15,-5-3-59-15,3-4-163 16,-1 0-168-16,0 0 267 15</inkml:trace>
  <inkml:trace contextRef="#ctx0" brushRef="#br0" timeOffset="34206.51">26357 5045 1173 0,'5'2'553'15,"-4"1"-279"-15,4-2-100 16,-5-1-52-16,0 0-76 15,0 0-78-15,11 2-519 16,15 2 406-16</inkml:trace>
  <inkml:trace contextRef="#ctx0" brushRef="#br0" timeOffset="34430.85">26709 5082 1318 0,'-10'0'654'0,"2"6"-251"16,-4-2-137-16,2 5-59 16,-2 1-100-16,2 0-44 0,3 4-43 15,3 4-14-15,4 1-9 16,4 3-3-16,4-1-4 16,3-1-2-16,6-4-60 15,1-3-54-15,7-3-153 16,1-7-113-16,9-3 243 15</inkml:trace>
  <inkml:trace contextRef="#ctx0" brushRef="#br0" timeOffset="34803.78">26916 5241 1216 0,'-1'-1'578'15,"0"0"-247"-15,0 1-92 16,0 0-28-16,0 0-60 0,0 0-34 16,1 0-41-16,0 0-19 15,0 0-30-15,0 0-15 16,8-2-16-16,0-4-13 16,6-6-11-16,21-36 0 15,-29 30 8-15,-6-1 9 16,-12 3 14-16,10 7 5 15,-11 2 8-15,1 6 5 0,6 7 11 16,-14-2 8-16,17 12 5 16,4 7 3-16,2 7-8 15,3-1-6-15,4 1-13 16,-1-3-7-16,9-6-13 16,13 0-11-16,3-9-105 15,4-5-89-15,8-6 124 16</inkml:trace>
  <inkml:trace contextRef="#ctx0" brushRef="#br0" timeOffset="35388.17">27525 5119 918 0,'1'-3'455'15,"1"-2"-169"-15,6 6-64 16,8 12-24-16,-4-1-39 15,0 7-23-15,0 3-18 16,-4-1-5-16,-2 2-20 16,1 3-12-16,-6-6-22 15,-1-5-10-15,0-5-14 16,-3-7-2-16,1-1-5 16,-1-2-4-16,1-1-6 0,1 0-6 15,0 0-11-15,-7-20-4 16,-12-31-5-16,15 25 1 15,4 3-5-15,4 4-3 16,5 3-25-16,4 5-21 16,8-3-65-16,0 3-46 15,3 3-104-15,0-2-106 16,2 12 246-16</inkml:trace>
  <inkml:trace contextRef="#ctx0" brushRef="#br0" timeOffset="36000.15">27847 5258 941 0,'-6'0'477'0,"12"2"-171"16,-13-2-110-16,-5-1-46 0,11 1-80 15,-9-1-36-15,15 1-19 16,-1 0 0-16,2 0 2 16,10 1-1-16,-5-3 8 15,9-3 0-15,-1-5 1 16,1-2-4-16,-5-4-8 15,-2-2-2-15,-6 2 0 16,-5-3 4-16,-2 4 10 16,-5-5 3-16,1 6 22 15,-4 4 9-15,0 10 8 16,-4 1 7-16,-3 1-2 16,-4 1-1-16,6 7-3 15,0-2-6-15,6 8-21 16,2 1-12-16,5 0-19 0,7 8-9 15,2-3-8-15,12 2-2 16,-9-9-80-16,7-2-51 16,6-3-91-16,3-3-67 15,11-5-156-15,-1-2 289 16</inkml:trace>
  <inkml:trace contextRef="#ctx0" brushRef="#br0" timeOffset="36222.61">28297 5114 893 0,'0'-6'511'0,"-13"5"-21"16,-5-4-164-16,-5 6-90 15,-2 1-42-15,-2 7-82 16,1 4-30-16,10 6-39 16,5 4-16-16,8 1-19 15,5 1-6-15,2-1-5 16,3-3-3-16,8-2-19 15,0-6-39-15,11-4-118 16,9-2-78-16,0-10-206 16,-3-4 280-16</inkml:trace>
  <inkml:trace contextRef="#ctx0" brushRef="#br0" timeOffset="36607.31">28461 5142 1015 0,'0'0'487'0,"1"0"-144"0,-10 0-37 16,3 8-42-16,-2 1-28 16,-2 10-74-16,6 7-32 15,0-4-63-15,0 3-21 16,6-6-33-16,4-3-8 0,4-3-7 16,3-2-6-16,1-7-13 15,2-4-14-15,7-7-29 16,0-5-11-16,-1-5 1 15,-2-2 13-15,-7 2 35 16,-4 1 17-16,-3 4 16 16,-2 4 7-16,-4 2 10 15,-2-3 4-15,0 8 22 16,0-1 7-16,0 2 8 16,1 0 0-16,0 0-19 15,0 2-12-15,-1 17-17 16,-1 29-7-16,6-29-8 15,4 1-4-15,3-7-6 16,2-2-38-16,3-9-119 16,0-2-67-16,2-10-256 15,5-3 299-15</inkml:trace>
  <inkml:trace contextRef="#ctx0" brushRef="#br0" timeOffset="36880.68">28797 5150 1222 0,'6'5'555'16,"-1"8"-205"-16,5 11-50 16,-7 1-77-16,7 6-41 15,-10 1-99-15,-5-3-21 0,5-4-25 16,-4-7-8-16,6-6-14 16,0-7-6-16,0-5-15 15,3 0-13-15,-5-1-26 16,0 0-8-16,0-8 1 15,0-11 6-15,0-27 2 16,0 29-3-16,8 4-30 16,1 0-24-16,1 5-50 15,-1 2-72-15,0 4 145 16</inkml:trace>
  <inkml:trace contextRef="#ctx0" brushRef="#br0" timeOffset="37249.33">29037 5167 1133 0,'-1'1'572'0,"1"3"-182"15,0 2-152-15,0-6-44 16,0 0-56-16,1 2-33 0,7 17-22 15,12 29-8 1,-14-29-30-16,1 3-14 16,-4-5-9-16,-3-5-3 0,0-7 4 15,0 0 5-15,-3-6 7 16,1-1 0-16,1 1-3 16,0 0-7-16,-5-12-17 15,-2-10-5-15,-1-28-10 16,14 27-27-16,3-2-77 15,7 8-48-15,4 1-108 16,2 0-69-16,3 4 219 16</inkml:trace>
  <inkml:trace contextRef="#ctx0" brushRef="#br0" timeOffset="37552.92">29306 5250 1034 0,'9'5'493'0,"8"2"-220"16,-7-7-107-16,3-1-46 15,2-7-78-15,1-5-30 16,3-5-12-16,-3 0-1 16,-6-2 4-16,-4 3 4 0,-5 4 10 15,-8-3 6-15,-3 11 10 16,5 2 13-16,-8 5 41 15,9 11 23-15,-3-4 32 16,-5 2 2-16,2 7-30 16,1-1-24-16,5 8-43 15,3-1-19-15,7-2-25 16,0-4-6-16,4-7-28 16,-9-2-29-16,12-7-89 15,3-2-50-15,7-2-122 16,11-3-116-16,-3-3 289 15</inkml:trace>
  <inkml:trace contextRef="#ctx0" brushRef="#br0" timeOffset="37899.28">29615 5229 2492 0,'-1'12'94'0,"1"-1"-28"16,-2 9 65-16,-3-1-44 15,3-6-50-15,-2-7-14 16,3-1-15-16,1-4-16 16,0-6-50-16,0 4-22 15,0 0-20-15,2-9 6 16,5-8 30-16,13-34 14 0,-9 32 18 16,0 3 5-16,1 4 20 15,3 8 6-15,-3 2 17 16,-3-1 19-16,6 6 42 15,-5-2 19-15,3 11 9 16,1 5-13-16,-3 5-36 16,2 3-17-16,-2-2-19 15,-4-2-8-15,0-6-23 16,-5-3-43-16,4-7-156 16,0 0-196-16,1-10 252 15</inkml:trace>
  <inkml:trace contextRef="#ctx0" brushRef="#br0" timeOffset="38333.05">30028 5111 1336 0,'-17'4'615'0,"0"7"-230"16,-3-1-213-16,7 8-37 15,-1-2-20-15,3-4-21 16,8 6-26-16,4-1-10 0,3 1-32 16,5-2-9-16,10-2-14 15,5-4-4-15,10-3-6 16,2-5-2-16,1-9-3 16,-3-6-1-16,3-2 1 15,-4-3-2-15,-7 0 1 16,-5 5 3-16,-17-4 9 15,-4-2 3-15,-13 4 13 16,-6-3 7-16,1 8 17 16,-1 1 9-16,7 9 29 15,4 12 4-15,1 1 0 16,4 9-9-16,-1 1-30 16,4-3-15-16,6 3-17 15,5 0-7-15,12-2-3 16,6 1-3-16,5-7 3 0,0-4-45 15,0-7-138-15,2-2-76 16,1-4 135-16</inkml:trace>
  <inkml:trace contextRef="#ctx0" brushRef="#br0" timeOffset="159251.09">26423 10939 444 0,'-3'7'308'0,"0"-2"55"15,0 3-66-15,-1-2-44 16,1 0-19-16,0-1-39 16,-1 3-17-16,2-5-27 15,0 3-16-15,1-4-33 16,0-2-15-16,0 0-34 15,0 0-16-15,0 0-18 16,1 0-9-16,0-1-3 16,5-9-1-16,2-20-2 15,33-43 1-15,-20 28-1 16,3 1 0-16,-7 8 0 16,2 6-1-16,-4 7-1 15,-3 4-1-15,-1 6 1 16,-4 5 1-16,-3 6-2 15,-2-2 1-15,-1 2 2 0,0 2-1 16,-1 0 1-16,0-1-4 16,-1 1-58-16,1 0-56 15,0 0-155-15,0 0-121 16,1 0 242-16</inkml:trace>
  <inkml:trace contextRef="#ctx0" brushRef="#br0" timeOffset="159632.56">26521 10612 987 0,'-93'36'438'0,"78"-33"-182"16,0-3-45-16,7-1-32 15,1-1-27-15,8 2-60 16,0 0-26-16,-1-1-34 15,0 1-13-15,6-2-19 16,11-5 0-16,31-26 0 16,-28 10 0-16,5 1 1 15,3 4 2-15,-4 6-1 16,-1 2-1-16,-6 10 5 16,-5 0 10-16,1 11 31 15,1 9 22-15,-4 7 28 16,2 1 5-16,-4 4-3 0,-1-1-9 15,-1-6-20-15,2 2-11 16,-3-8-25-16,1-5-12 16,-3-4-10-16,0 0-28 15,-1-6-104-15,-1-1-64 16,-1 0-196-16,-1-3 227 16</inkml:trace>
  <inkml:trace contextRef="#ctx0" brushRef="#br0" timeOffset="160337.16">26680 9903 394 0,'0'-8'331'16,"0"-8"33"-16,3-21-59 15,-3 28-25-15,0 4-39 16,-1 1-10-16,0 4-31 15,0 0-16-15,0 0-36 16,-1 6-24-16,-2 22-38 16,-1 36-17-16,5-24-26 15,0-1-12-15,1-4-14 0,3-1-5 16,0-11-8-16,3-5-2 16,-3-9-43-16,-1-5-44 15,0-6-104-15,1-3-59 16,1-12-157-16,-2-8-144 15,-1-8 358-15</inkml:trace>
  <inkml:trace contextRef="#ctx0" brushRef="#br0" timeOffset="160677.44">26710 9810 900 0,'0'-2'437'0,"1"2"-119"16,5 7-33-16,-2-1-27 15,1 7-18-15,-1 9-54 16,-2 1-35-16,6 8-59 15,1-3-23-15,1-4-35 16,2-2-12-16,2-9-15 16,2-2-5-16,4-7-4 15,-7-5-6-15,3-9-13 16,-6-6-5-16,2-4-3 16,6-3 3-16,-8-1 14 15,1 1 7-15,-4 6 5 16,2 3 3-16,-3 6 1 15,-6 2 2-15,2 6 7 16,-1 3 8-16,-1-3 12 0,1 13 7 16,1 16 15-16,6 41 2 15,-11-32 0-15,1-3-7 16,0-7-22-16,3-3-12 16,5-13-60-16,-3-7-43 15,7-4-139-15,-10-6-96 16,16-7 199-16</inkml:trace>
  <inkml:trace contextRef="#ctx0" brushRef="#br0" timeOffset="161041.57">27146 10106 1220 0,'-2'16'558'0,"2"-15"-187"15,0 7-88-15,-3-11-59 16,-2-3-43-16,0-6-98 16,-3-10-41-16,8-4-33 15,0-8-5-15,4-2-4 16,7 2-2-16,0 1 0 0,-1-3-1 16,4 17-1-16,-3 1 0 15,1 11 0-15,3 8-1 16,-4 5 1-16,3 7 2 15,0 13 4-15,-1 4 3 16,1 4 7-16,0 4 4 16,-3-4 1-16,0-2-1 15,-4-6-5-15,-5-7-2 16,-2-7-36-16,7 4-45 16,-15-9-125-16,6 0-95 0,-4-6 176 15</inkml:trace>
  <inkml:trace contextRef="#ctx0" brushRef="#br0" timeOffset="161195.69">27164 10017 1243 0,'-10'1'573'0,"6"5"-203"16,3 0-94-16,1 0-82 16,9 0-50-16,3-2-89 15,5-2-32-15,3-3-23 16,3-5-45-16,8 0-144 15,4-2-105-15,-3-4 167 16</inkml:trace>
  <inkml:trace contextRef="#ctx0" brushRef="#br0" timeOffset="161447.1">27420 9881 1363 0,'-12'-9'628'0,"9"7"-241"0,3 2-150 16,4 2-105-16,-4-2-37 0,0 0-59 15,0 0-21 1,17-2-11-16,35 2-3 0,-26 0-18 16,3 5-36-16,-11-6-91 15,-2 0-52-15,-11 1-113 16,-2-6-33-16,-3 6-101 15,-5-3 263-15</inkml:trace>
  <inkml:trace contextRef="#ctx0" brushRef="#br0" timeOffset="161630.56">27542 9854 528 0,'-32'-3'326'0,"26"5"3"16,-4 2-27-16,5 4-37 16,0 4-11-16,-1 4-15 15,9 9-14-15,-7 2-43 16,-12 0-28-16,13 5-68 15,-5-1-28-15,8-3-31 16,5-3-10-16,-3-5-12 16,4-1-3-16,-6-11-47 0,-4-5-45 15,6-3-105-15,-8-6-71 16,14 0 163-16</inkml:trace>
  <inkml:trace contextRef="#ctx0" brushRef="#br0" timeOffset="161881.26">27757 9877 1530 0,'1'10'658'15,"2"6"-349"-15,-3 4-124 16,0 3-29-16,0 3-57 15,-2 2-31-15,2-2-36 16,7 1-6-16,-3-6-14 16,-2-3-24-16,3-9-91 15,-9-4-54-15,4-5-130 16,-1-1-79-16,0 0 237 16</inkml:trace>
  <inkml:trace contextRef="#ctx0" brushRef="#br0" timeOffset="162046.01">27741 10034 997 0,'-12'-28'490'16,"15"29"-131"-16,5 6-56 16,4-2-91-16,-1 1-48 15,8-3-97-15,9 3-30 16,-1-5-22-16,-4-1-4 16,-2 0-32-16,0-4-45 15,-9 1-142-15,7-1-118 0,-3-5 195 16</inkml:trace>
  <inkml:trace contextRef="#ctx0" brushRef="#br0" timeOffset="162257.31">27963 9856 916 0,'-4'5'600'16,"7"9"2"-16,-4 7-260 15,1 2-55-15,-7 6-103 16,5 2-48-16,-1-1-58 15,-1 3-13-15,5-1-29 16,-8-7-12-16,2-2-18 16,7-4-11-16,2-4-86 15,-2-2-57-15,6-9-157 16,-3 0-136-16,14-13 284 16</inkml:trace>
  <inkml:trace contextRef="#ctx0" brushRef="#br0" timeOffset="162851.66">28422 9877 1109 0,'1'-2'483'0,"4"2"-250"16,7 1-73-16,9 8-13 15,0-3-47-15,4 0-28 16,4 2-27-16,-3 2-1 16,-3 2-8-16,-2 3-3 15,-8 1-6-15,-2 4 4 16,-12-1 10-16,-6 6 4 15,-7-4 14-15,-5 5 3 16,1-7 3-16,-2 0 1 16,5-4-9-16,5 1-4 0,3-9-6 15,5 1-2-15,2-4-10 16,0 0-5-16,8 1-10 16,3-1-5-16,6-1-9 15,1-9-4-15,7 6-37 16,0 0-59-16,5-2-161 15,-3-8-129-15,2-4 229 16</inkml:trace>
  <inkml:trace contextRef="#ctx0" brushRef="#br0" timeOffset="163302.31">28892 9868 1452 0,'5'-2'567'0,"3"2"-372"16,-4-1-98-16,0 1-11 15,12 0-10-15,-3-1-13 16,9 3-9-16,-5 0-2 16,5 9-19-16,0 5-8 15,-15 1-8-15,-5 2 1 0,-12 0 6 16,-8 1 2-16,-1-2 2 15,-7-3-1-15,5-2 1 16,3-4 2-16,3-2 4 16,10-1-2-1,4-1-9-15,2 0-8 0,9 5-11 16,7 3-2-16,-4 1-1 16,6 5 1-16,0-7 1 15,1 4 0-15,-1 2 4 16,-1-4-1-16,-5 3 17 15,-7-2 7-15,-5-4 11 16,-6-6 5-16,-11-1-5 16,-9-5-3-16,-6 1-8 15,2 4-5-15,3-3-18 16,2-3-22-16,13-3-89 16,10 5-61-16,3-6-144 15,14 2-100-15,15-13 261 16</inkml:trace>
  <inkml:trace contextRef="#ctx0" brushRef="#br0" timeOffset="163798.69">29316 10042 1261 0,'16'0'568'16,"5"1"-277"-16,-12-5-100 15,0-3-41-15,-2-3-57 16,-4-7-34-16,7-4-30 16,-11-5-6-16,5 1-14 15,-2-1-2-15,-5 0 0 16,4 2 1-16,-16 5 2 16,-13-2 0-16,5 10 1 15,-10 4 6-15,9 7 20 16,8 4 6-16,2 2 2 15,5-1-8-15,3 8-21 16,6 5-5-16,0 2-1 16,3 3 1-16,4 0 4 0,-1-2 3 15,8 5 6-15,1 7 0 16,3 0-1-16,-4 2-1 16,-2 1 3-16,-6-7-1 15,-1 3-2-15,9 0-2 16,-14-11-7-16,9 6 1 15,-10-13-4-15,1 3 0 16,-1-4-6-16,0-2-3 16,-3-2-20-16,-2-2-11 15,0-2-41-15,-3-1-32 0,5 2-72 16,1-6-41-16,0-3-102 16,2 2-84-16,0 0 262 15</inkml:trace>
  <inkml:trace contextRef="#ctx0" brushRef="#br0" timeOffset="172827.54">24677 9054 728 0,'-1'0'382'15,"0"0"-115"-15,0 0-51 16,0 0-4-16,0 0-31 16,1 0-19-16,0 0-21 15,0 8-9-15,0 14-28 16,3 28-15-16,-3-29-33 16,2 1-14-16,-2-4-20 15,0-7-8-15,2-5-8 16,-1 4-30-16,0-10-105 15,-1 1-75-15,2-7-255 0,-2 5 282 16</inkml:trace>
  <inkml:trace contextRef="#ctx0" brushRef="#br0" timeOffset="173003.1">24644 8901 950 0,'-2'-12'449'0,"2"9"-135"16,-3-3-56-16,4 7-52 15,1 0-26-15,2 3-59 16,-4-4-31-16,0 0-37 16,0 0-15-16,0 0-114 15,9 5-90-15,3 1 103 16</inkml:trace>
  <inkml:trace contextRef="#ctx0" brushRef="#br0" timeOffset="173413.18">24881 9024 945 0,'11'8'456'0,"-9"3"-102"16,-1 1-91-16,-3 3-32 0,-2 4-35 16,3 4-77-16,-3 0-32 15,4 1-34-15,0-8-13 16,0 0-22-16,5-3-7 15,-6-8-6-15,5 2-1 16,-8-7-11-16,-1-4-14 16,6-1-26-16,-4-5-9 15,11-2-10-15,-2-2 3 16,4-4 19-16,-5 1 8 0,6 0 19 16,6 4 12-16,-6 2 5 15,6 5 4-15,-3 2 35 16,-5 4 17-16,3 5 29 15,4 5 13-15,-11 3-10 16,2 1-9-16,-5 4-22 16,-2 2-12-16,3 2-23 15,-3-5-9-15,1 3-9 16,5 0-6-16,-2-9-99 16,8-2-66-16,1-15-194 15,1-2 209-15</inkml:trace>
  <inkml:trace contextRef="#ctx0" brushRef="#br0" timeOffset="173930.98">25356 9138 822 0,'20'1'433'16,"-14"-6"-77"-16,0 0-49 15,-7-2-58-15,1-4-41 16,-12-1-80-16,-8-3-29 15,5 3-35-15,-11 2-15 16,10 6-17-16,6 4 2 16,-7 4-2-16,4 7 1 0,1 6 4 15,-1 1-6-15,7 6-5 16,1 1-4-16,5-4-10 16,7 0-6-16,1-9-6 15,-2-2-2-15,6-7-5 16,2-1-1-16,2-7 0 15,5-5-1-15,-8-12-16 16,4-3-12-16,0-9-12 16,-3 0 1-16,-4-5 19 15,-7-2 13-15,2 6 15 16,-2-1 2-16,4 14 4 16,-1 7 3-16,-5 4 9 15,-3 6 11-15,0 8 12 16,2 6 6-16,-2 13 3 15,1 5-8-15,1 8-7 0,-1 1-5 16,1 4-9-16,12 0-4 16,-6-10-9-16,4-2-7 15,2-12-38-15,-6-8-46 16,8-7-101-16,1-6-52 16,-2-7-102-16,9 0-53 15,-7-5 259-15</inkml:trace>
  <inkml:trace contextRef="#ctx0" brushRef="#br0" timeOffset="174248.51">25563 9053 805 0,'0'-5'445'0,"0"7"-58"16,-1-2-50-16,0 0-57 15,0 0-20-15,-1 18-53 16,0 31-35-16,2-28-65 16,2-4-30-16,3-3-42 15,0 1-13-15,6-8-21 16,1-3-6-16,3-8-32 15,-1-9-17-15,0-1-30 16,-2-5-9-16,0 2 19 16,-1 3 20-16,-3 1 36 15,-4 3 12-15,-1 7 11 16,0 0 4-16,-3 6 21 16,0-3 12-16,0 0 20 0,0 0 3 15,0 6-15-15,1 11-12 16,4 24-25-16,0-28-12 15,3-3-42-15,4-2-40 16,7-5-120-16,3-2-74 16,3-4-194-16,0-5 283 15</inkml:trace>
  <inkml:trace contextRef="#ctx0" brushRef="#br0" timeOffset="174426.96">25915 9030 1037 0,'-1'0'496'0,"-3"5"-171"16,-3 3-22-16,0 8-82 16,1 4-39-16,-4 1-84 15,10 4-34-15,3-1-42 16,-6-4-14-16,17 0-15 16,-9-9-34-16,15-5-84 15,3-3-54-15,0-11-219 16,4-2 250-16</inkml:trace>
  <inkml:trace contextRef="#ctx0" brushRef="#br0" timeOffset="174622.01">26123 8954 859 0,'-2'-3'500'0,"0"14"11"0,1 9-213 15,-2 7-81-15,1 5-41 16,-1 1-69-16,4 7-34 15,5-6-28-15,0-2-12 16,5-4-22-16,1-5-6 16,0-10-57-16,-2-7-62 0,-2-5-166 15,-4-12-294-15,-4-11 372 16</inkml:trace>
  <inkml:trace contextRef="#ctx0" brushRef="#br0" timeOffset="174940.09">26026 9025 1302 0,'-12'5'532'0,"11"-1"-271"15,5 3-90-15,4-4-36 16,2 0-26-16,11-1-66 16,0 0-18-16,7 0-13 15,5-1-4-15,1 1-5 16,3 1-1-16,-2 6 0 15,-6 0 0-15,-7 3 2 16,0 4 2-16,-14 1 15 0,-5 3 11 16,-1 3 17-16,-11-4 5 15,7 3-8-15,-2-6-9 16,-1 0-17-16,2-5-7 16,1-1-32-16,4 6-45 15,-1-14-164-15,5-1-85 16,-9-23 180-16</inkml:trace>
  <inkml:trace contextRef="#ctx0" brushRef="#br0" timeOffset="175578.02">26404 8936 1395 0,'3'0'579'0,"-1"4"-327"16,10 5-20-16,-8 4-59 15,0 4-23-15,-3 6-63 16,-1 5-14-16,0 4-29 16,0 1-12-16,3 1-16 15,2 0-6-15,0-6-6 16,1-2-2-16,0-8-2 16,-4-7-5-16,16 0-4 0,1-5-4 15,5-5-24 1,1-4-14-16,-9-5-29 15,1-2-12-15,-12-5-7 0,-3 1 2 16,-7-2 28-16,-6-2 18 16,-8 2 33-16,0 3 17 15,-4 2 5-15,-2 2 5 16,11 2 10-16,-4-1 10 16,13 5 8-16,12 2-5 15,-2-5-14-15,6 3-12 16,7-4-8-16,-3 2 1 0,9 2 1 15,6 3 4-15,-4 3 7 16,-2 1 8-16,-2 9 21 16,-1-1 9-16,-3 7 9 15,-2 0 1-15,-4-2-10 16,-2 2-7-16,-7-8-13 16,0 0-4-16,-3-8-6 15,-1-1-3-15,1-3-12 16,0 0-7-16,0 0-11 15,0 0-4-15,2-17 2 16,41-34 4-16,-22 31 5 16,7 7 5-16,-5 5 5 15,-5 5 4-15,-1 9 17 16,-1 7 9-16,-6 6 23 16,6 2 12-16,-7 2 4 0,-8-1-5 15,1-2-24-15,-6-1-15 16,4-6-102-16,-5-7-69 15,12-2 224-15,6-6-115 16</inkml:trace>
  <inkml:trace contextRef="#ctx0" brushRef="#br0" timeOffset="175757.94">27150 9232 1957 0,'-6'9'736'16,"3"-5"-577"-16,0 1-41 15,-11 7-103-15,-4 4-54 0,-2-6-140 16,10-8-72-16,10-8 148 16</inkml:trace>
  <inkml:trace contextRef="#ctx0" brushRef="#br0" timeOffset="176828.18">27722 9091 1259 0,'27'-13'516'0,"-27"1"-318"16,-4-1-24-16,-1 6-49 15,0 4-9-15,-7 4-13 16,2 8 0-16,-3 4-10 15,-3 2-13-15,4 10-28 0,2 8-12 16,3-3-23-16,7 6-9 16,4-11-10-16,1-9-3 15,10 1-6-15,4-7-4 16,6-10-75-16,11 2-45 16,4-13-101-16,-9-9-56 15,6 2-44-15,-4-9 14 16,-12 6 101-16,4 7 63 0,-8 4 140 15,-17 1 67-15,6 5 95 16,-1 3 46-16,-5 1 64 16,4 2 8-16,-4-2-9 15,0 0-13-15,2 6-54 16,1 5-40-16,0-2-77 16,3 4-31-16,13 20-27 15,-9-27-2-15,-7-2-5 16,-4-9-2-16,4 5-1 15,-3 0 1-15,0-1-11 16,-1 0-7-16,0 0-7 16,0 0-3-16,-14-11 13 15,-34-32 6-15,36 32 5 16,9 5-3-16,2-1-6 16,11 5-2-16,-1-4-1 15,-3-4 3-15,20 3 6 0,-6-1 2 16,7 7 4-16,5 5 3 15,-10 4 5-15,6 4 3 16,-3 4 8-16,-2-2 4 16,0 9 5-16,-3-4 1 15,-6-2 1-15,-3 6 0 16,-6-10-4-16,-3 1-1 0,-1-3-8 16,0-5-4-16,-1-5-12 15,-2-3-7-15,3 2-14 16,0-1-4-16,5-16 0 15,20-25 6-15,-4 29 9 16,-2 1 4-16,-3 6 6 16,0 3 2-16,-4 9 8 15,-4 2 8-15,0 9 15 16,-3 6 8-16,-6-3 0 16,8 7-7-16,-4-8-19 15,6-4-10-15,-3-5-81 16,-5-3-57-16,11-6-154 15,-6-7 164-15</inkml:trace>
  <inkml:trace contextRef="#ctx0" brushRef="#br0" timeOffset="177224.77">28516 8967 1236 0,'5'0'539'0,"1"11"-288"16,-3 8-36-16,-2 11-73 16,0 11-20-16,-5 4-23 15,0 7 1-15,-3-6-26 16,4-1-21-16,5-12-40 15,7-9-34-15,4-9-96 16,-2-10-50-16,6-5-130 0,-1-5-88 16,-3-11 254-16</inkml:trace>
  <inkml:trace contextRef="#ctx0" brushRef="#br0" timeOffset="177599.41">28435 9077 1026 0,'-16'0'462'16,"16"0"-173"-16,0 2-101 16,6 0-70-16,-6-2-24 0,0 0-43 15,13 1-8-15,14 1 4 16,29 0-5-16,-11-3-19 16,-4 1-6-16,7 8-9 15,-1 3-2-15,-8 11 4 16,2 6 1-16,-10 4 6 15,-13 0 7-15,-1 1 26 16,-18-10 12-16,1-1 21 16,1-3 4-16,-13-12-6 15,18 5-6-15,-16-14-17 16,6-3-7-16,-6-4-25 16,-10-12-9-16,16-2-13 15,2-1-5-15,9-6-7 16,4 3-5-16,7 0-79 0,-9 1-56 15,8 10-146-15,0 0-140 16,10 10 280-16</inkml:trace>
  <inkml:trace contextRef="#ctx0" brushRef="#br0" timeOffset="177986.06">29133 9244 941 0,'7'3'413'0,"-3"-4"-156"15,3 0-67-15,-7-13-59 16,0 5-29-16,-1-12-75 16,-6 1-13-16,-2 3 18 15,0-2 11-15,-5 9 25 16,1 1 8-16,0 10-14 16,-1 9-7-16,-1 6-3 15,3 7 7-15,3-2 16 16,-3 0 1-16,11-3-13 15,1-3-12-15,1-4-24 16,4-5-10-16,3-4-13 16,1 3-3-16,3-8-1 15,4-1 1-15,-1-2 1 16,-1-5 0-16,-1 7 2 16,-2 1 1-16,-5 2 5 0,1 0 7 15,-3 0 13-15,1 7 3 16,-3 0-1-16,-2-3-7 15,2 5-34-15,0-13-54 16,8 9-149-16,6 10-83 16,4-17 167-16</inkml:trace>
  <inkml:trace contextRef="#ctx0" brushRef="#br0" timeOffset="178429.53">29427 9151 1305 0,'-14'-3'556'15,"-26"-5"-320"-15,23 6-79 16,6 2-30-16,-10 8-25 16,-5-1-12-16,9 10 8 15,3 1 3-15,7 4-32 16,3-2-17-16,8 2-31 15,6 3-8-15,3-12-11 16,-2-1-4-16,12-9-4 16,-7-7-3-16,7-5-13 15,-3-9-18-15,-3-6-51 16,5-4-18-16,-8-9-5 16,11 4 14-16,-12-8 54 0,2 1 21 15,-3 8 24-15,-7 4 6 16,-1 14 23-16,-9 4 25 15,2 10 43-15,-2 8 14 16,1 7 3-16,6 9-16 16,-3 9-27-16,0 3-9 0,2 7-11 15,-1-1-7-15,5-3-17 16,0-4-10-16,5-15-29 16,3 1-44-16,1-13-131 15,4-6-80-15,0-8 154 16</inkml:trace>
  <inkml:trace contextRef="#ctx0" brushRef="#br0" timeOffset="178620.42">29713 9155 1572 0,'3'20'628'0,"0"-1"-374"15,6 9-14-15,-6-10-63 16,-3-1-42-16,0-2-101 15,0-7-18-15,0-1-20 16,0-1-31-16,-1-10-96 0,-3-7-45 16,3-1-99-16,-2-5-56 15,1-4-177-15,0 0 317 16</inkml:trace>
  <inkml:trace contextRef="#ctx0" brushRef="#br0" timeOffset="178762.66">29672 8973 1193 0,'-2'-8'525'15,"2"11"-217"-15,3 6-47 0,3 4-77 16,0 2-28-16,0 0-87 16,0-2-29-16,5-1-136 15,1-3-85-15,6-2 111 16</inkml:trace>
  <inkml:trace contextRef="#ctx0" brushRef="#br0" timeOffset="179187.46">30026 9116 1144 0,'-7'-4'531'16,"-1"-3"-231"-16,0 6-106 15,-13-1-37-15,7 8-73 16,2 5-46-16,-5 4-25 16,7 3 5-16,4 3 3 15,-13-5 0-15,18 9-9 16,9-1-8-16,-2-6-6 16,18 7-2-16,-5-15-20 15,3-3-40-15,10-2-152 16,-2-9-164-16,10-3 231 15</inkml:trace>
  <inkml:trace contextRef="#ctx0" brushRef="#br0" timeOffset="179383.05">30271 9026 1527 0,'7'5'619'16,"-12"7"-385"-16,-6 5-43 15,-4 14-80-15,-4 3-37 16,3 10-59-16,4 4-6 16,5-6-2-16,4 0-3 15,5-17-38-15,0-8-61 0,10-7-185 16,-1-15 178-16</inkml:trace>
  <inkml:trace contextRef="#ctx0" brushRef="#br0" timeOffset="179581.74">30143 9103 1157 0,'-3'4'556'16,"0"0"-162"-16,6-2-183 16,-3-2-29-16,0 0-58 15,0 0-42-15,11 4-69 16,15 5-10-16,35 4-21 15,-30-14-44-15,5 1-142 16,-8 0-114-16,-1-2 187 0</inkml:trace>
  <inkml:trace contextRef="#ctx0" brushRef="#br0" timeOffset="179761.78">30418 9124 961 0,'-2'14'517'0,"0"5"-100"15,0 24-146-15,8-16-18 0,-13-5-68 16,4-5-48-16,-3 6-82 16,-9-11-25-16,21 3-61 15,-10-1-46-15,9-9-153 16,0-3-127-16,-1-13 219 16</inkml:trace>
  <inkml:trace contextRef="#ctx0" brushRef="#br0" timeOffset="179927.77">30412 9019 1481 0,'4'2'576'0,"-3"1"-415"16,-1 3 0-16,0-6-67 15,0 0-50-15,0 0-136 16,0 0-92-16,12 6 110 0</inkml:trace>
  <inkml:trace contextRef="#ctx0" brushRef="#br0" timeOffset="180650.18">30660 9135 1062 0,'-8'11'583'16,"-1"-3"-81"-16,2 4-247 15,-1 3-25-15,1 4-70 16,1 2-37-16,2 1-62 16,4-4-16-16,4-1-22 15,2-3-5-15,7-3-14 16,4 7-4-16,7-17-5 15,3-1-3-15,12-7-11 16,-1-12-10-16,-2-2-19 16,-12-4-1-16,-15-1 4 15,1 8 10-15,-12-1 23 16,-3 5 7-16,-3 0 8 16,-13 4 3-16,-1 4 2 15,6 5-2-15,-2 1 2 0,3 0 0 16,4 5-1-16,2-4 1 15,8 1-1-15,5 0-2 16,11 0-3-16,5 4-3 16,2 0-2-16,7 1-1 15,-9-7 2-15,-3 0 1 16,4 7 1-16,-5 5 0 0,0 2 1 16,-2-2 2-16,0 2 1 15,-2-1 1-15,0 0 2 16,3 10 0-16,-12-9 0 15,0 1 0-15,-3-2 1 16,0-4-1-16,-3-6 0 16,-9-4-3-16,9 1-9 15,-8-7-5-15,14 4-5 16,2-6 0-16,4-4 3 16,7 4 4-16,-2 1 2 15,9 4 2-15,-5 0 4 16,0 9 0-16,-3-5 4 15,-2 0 2-15,-1 9 10 16,-1-9 4-16,1 11 4 16,-2 2 0-16,-3-1-11 15,-1 4-4-15,-3-6-7 0,-2 1-10 16,-1-7-64-16,-3-4-67 16,0-2 71-16,2 1 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5:48:15.57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30853 1545 283 0,'-3'0'229'0,"-2"0"53"15,-6-1-35-15,0 1-47 16,0-1-18-16,1 3-16 16,15 6-5-16,-11-3-17 15,-3 3-14-15,-1-2-42 16,-7 0-23-16,14 6-38 15,4 0-9-15,3 3-8 16,7 4-2-16,3-2-5 16,-2 0-2-16,13-3-1 15,-2-4 0-15,-1-9-2 16,7-3-10-16,-5-9-14 16,-6-5 0-16,1-2 4 15,0 0 10-15,-13-4 15 16,-2-1 4-16,-12-1 2 0,-5-3 0 15,-6 4 1-15,3 8 2 16,5-1 7-16,-12 5 4 16,6 4 4-16,-2-2-1 15,-4 9-9-15,14 3-5 16,-2 4-11-16,4 6-2 16,3-5-11-16,-5-2-22 15,9 5-53-15,-2-7-38 0,5 12-91 16,4-1-61-16,-2 3 178 15</inkml:trace>
  <inkml:trace contextRef="#ctx0" brushRef="#br0" timeOffset="1125.2">30037 2814 450 0,'-84'-5'279'0,"74"4"16"16,-12-6-65-16,17 5-36 16,-4 4-18-16,5-2-31 15,-5 2-12-15,-3 6-21 0,7 5-16 16,-3 4-32-16,13 7-16 15,-7-3-24-15,4 0-6 16,-1-1-8-16,-1-3-4 16,5 0-2-16,-5-4 0 15,11-1-2-15,10 0 0 16,-4-8 0-16,2-3 0 16,1-4 1-16,-10-5 0 15,0-3 4-15,8 2 1 16,-18-8 2-16,0 2 2 0,-3-4 1 15,-5 5 0-15,-3-1 0 16,-6-3-1-16,2 8-3 16,4 0-1-16,4 6-4 15,6 3-1-15,-4 0-3 16,-10-8-1-16,13 9-7 16,-8-1-22-16,11 2-71 15,12 11-66-15,-1-8-428 16,19 10 400-16</inkml:trace>
  <inkml:trace contextRef="#ctx0" brushRef="#br0" timeOffset="1933.32">31700 2979 490 0,'85'-23'337'0,"-72"13"45"16,2 0-179-16,-6-4-96 15,-5-2-41-15,7 5-43 16,-7-3-10-16,0 6 33 15,-4 5 20-15,-5-3 30 16,-2 4 9-16,-7 5-23 16,3 1-16-16,-7 3-17 0,6 6-4 15,2 1-10-15,5 0-2 16,5 5-13-16,5 0-3 16,2-1-5-16,1-3-1 15,13-6-3-15,-1-4-1 16,4-4-3-16,1-1-1 15,-7-4-1-15,8-3 1 16,-6-4 3-16,2 2 4 16,-10-6 5-16,-12-1 3 0,-5-3 2 15,3 3 0-15,-9-6-3 16,3 8-1-16,-3 3-5 16,-10-3-3-16,10 11-6 15,-6 1-2-15,6 2-10 16,5 6-16-16,3-2-31 15,4 5-24-15,-4 1-65 16,-6-3-36-16,-4 9-219 16,-8 0 258-16</inkml:trace>
  <inkml:trace contextRef="#ctx0" brushRef="#br0" timeOffset="2568.94">30498 4000 762 0,'-12'3'351'0,"3"-4"-118"16,-1 0-46-16,2-5-28 15,-7 0-19-15,6 1-40 16,6 2-9-16,-4 2-7 16,2 2-13-16,-8 2-19 15,-7 1-7-15,9 4-10 0,1 0-4 16,6 6-12-16,7 5-5 15,-1 3-10-15,7 4-4 16,3-4 0-16,-5-10 0 16,5-3 0-16,-1-2 0 15,5-6 0-15,3 6 0 16,-4-15 0-16,1-6 3 0,-7-3 5 16,-2-3 4-16,-7 1 3 15,-5 0 0-15,-7 1 0 16,-3-2-2-16,-2 8-4 15,-2 2-2-15,4 3-5 16,-1-1-2-16,10 5-6 16,4 2-12-16,-1 2-64 15,7 4-58-15,-4-5-277 16,0 0 269-16</inkml:trace>
  <inkml:trace contextRef="#ctx0" brushRef="#br0" timeOffset="3291.36">31517 4051 944 0,'-1'0'432'15,"0"0"-164"-15,0 0-57 16,0 0-42-16,-4-1-33 16,-10-1-57-16,-29 6-19 15,29 8-17-15,-10 4-9 16,18 3-16-16,-3-8-7 15,13 8-6-15,13 2-2 16,-2-9-3-16,9 3 0 0,1-10-1 16,3-1-1-16,0-8 1 15,-3-3 2-15,-4-7 5 16,-4 0 4-16,-7-2 15 16,-7-1 5-16,-4 1 5 15,-6-2 0-15,-3 7-11 16,1 2-6-16,-4 1-7 15,1 5-6-15,-2-1-5 16,1-3-6-16,6 6-88 16,1-5-79-16,9 2 105 15</inkml:trace>
  <inkml:trace contextRef="#ctx0" brushRef="#br0" timeOffset="4035.12">31543 1882 676 0,'-1'-12'327'16,"2"4"-86"-16,0 7-36 16,-5 1-36-16,-7 0-23 15,-2 10-50-15,-6-1-14 16,2 5-11-16,1 1-9 0,8 0-18 16,3-1-7-16,11 3-12 15,11 4-5-15,2-3-8 16,3 2-5-16,0-10-3 15,-4-3-1-15,2-5-2 16,0-3 0-16,-4-8 1 16,1 0 2-16,-8-9 5 15,-3-3 3-15,-6-1 2 16,-7 4 1-16,-6 1-4 16,-2 0-1-16,-6 9-6 15,1-2-3-15,-2 3-4 16,1-1-3-16,3 1-8 15,4 0-16-15,5 8-63 16,6 6-49-16,1-4-201 16,4 0 216-16</inkml:trace>
  <inkml:trace contextRef="#ctx0" brushRef="#br0" timeOffset="4741.08">30686 1662 471 0,'0'-1'289'0,"0"0"7"15,0 0-72-15,0 0-58 16,0 0-25-16,0 1-42 16,0 0-16-16,-1 2-20 15,-4 17-5-15,-48 39-12 16,22-20-2-16,-7 9-2 16,-10 6-4-16,-4 12-9 15,-6 1-6-15,-9 15-12 16,1 1-4-16,-1 5-4 15,3 1-2-15,10-6 1 16,12 1-1-16,-1-8 1 16,7-3 0-16,7-6-1 15,-4-11-1-15,11-9-13 16,-2-5-8-16,6-13-36 16,14-1-29-16,-5-12-79 0,13-5-61 15,5-10 142-15</inkml:trace>
  <inkml:trace contextRef="#ctx0" brushRef="#br0" timeOffset="5261.15">30151 2952 875 0,'-20'-5'406'16,"3"5"-158"-16,5-2-117 15,1-1-7-15,7 3-59 0,2 0-29 16,6 0-31-16,-4-1-1 16,8 0 8-16,20-1 4 15,67-6-3-15,-25 2-2 16,23 2-5-16,6-4-3 15,25 2 0-15,10 6-2 16,-1-3 1-16,7 3 0 16,-15 6 0-16,-8 0 1 0,-7 3 6 15,-8 3 2-15,-20-3 3 16,-3 1 1-16,-12-1-4 16,-3-1 1-16,-19-3 0 15,-7-1 1-15,-25-3 7 16,-15-1-20-16,-13-3-118 15,-7-2-104-15,-7-4 127 16</inkml:trace>
  <inkml:trace contextRef="#ctx0" brushRef="#br0" timeOffset="5826.84">31589 2043 805 0,'-3'-2'410'16,"0"0"-80"-16,0 7-208 16,2-5-16-16,1 0-31 15,3 26-12-15,13 43-22 16,0-11 0-16,6 6 8 16,2 5-2-16,1 8-5 15,1-6-4-15,-2 9-22 16,-4-8-4-16,1-6-4 15,-5-7-1-15,0-11-4 0,-6-2-12 16,-1-12-36-16,4-7-22 16,-10-9-45-16,18-4-26 15,-19-12-125-15,-2 0 170 16</inkml:trace>
  <inkml:trace contextRef="#ctx0" brushRef="#br0" timeOffset="6745.8">31014 1618 496 0,'-51'-3'298'0,"42"-1"8"16,9 0-60-16,-1-1-45 15,-10-3-21-15,11 7-53 16,0 0-24-16,5 3-28 15,-5-2-11-15,5 2-24 16,9 3-7-16,46 47-18 16,-22-25-6-16,15 2-5 15,5-5 0-15,5 6-1 16,-13-8 0-16,1 2 0 16,-3 6 1-16,-18-16-27 15,11 3-28-15,-23-8-123 16,-8-6-135-16,-1 5 195 15</inkml:trace>
  <inkml:trace contextRef="#ctx0" brushRef="#br0" timeOffset="7407.57">30884 1680 372 0,'-5'-4'229'16,"4"1"21"-16,1 0-57 15,0 3-34-15,0 0-19 16,0 0-37-16,0 0-13 16,2 10-6-16,-3 6-3 15,-3 40-13-15,-3-21-9 16,-3 13-23-16,-13 2-10 16,5 15-17-16,-8 3-3 0,0 22-2 15,5-2-2-15,-11 14 0 16,8 4 0-16,-2-1 1 15,2 8-1 1,0-10 1-16,-3-2-1 0,1-7 1 16,0-2-1-16,-2 4 1 15,4 1-1-15,6-6 1 16,-2-1-1-16,8-14-2 16,-2-6 0-16,3-10-25 15,11-6-20-15,0-16-39 16,1-3-20-16,3-13-19 15,-11-6-12-15,6-2-82 16,5-4-128-16,-3-3 225 16</inkml:trace>
  <inkml:trace contextRef="#ctx0" brushRef="#br0" timeOffset="7920.5">30465 3828 794 0,'-25'-5'395'0,"16"6"-92"16,8 1-116-16,0 0-83 15,4 2-31-15,-3-4-48 0,0 0-11 16,0 0 5-16,24 6 3 16,46 36-1-16,-23-29 0 15,25-1 2-15,11 1-1 16,-7-3-6-16,13 0-3 16,-6 1-4-16,-4 2-1 15,3 1 0-15,-15-4 0 16,-11-1 1-16,-8-3 0 15,-15-2-2-15,-7 0 1 16,-18-4-18-16,6 3-23 0,-11-4-95 16,0-2-87-16,-3 1 131 15</inkml:trace>
  <inkml:trace contextRef="#ctx0" brushRef="#br0" timeOffset="8384.61">31494 3939 1439 0,'-30'31'552'16,"29"-29"-389"-16,-10 0-2 16,9-2-58-16,-10 2-30 15,11-6-67-15,16-3-10 16,2-15-10-16,11-10 1 16,4-20 1-16,-6-9 4 15,9-3 6-15,6-5 2 0,4 0 0 16,7 3 0-16,-8-1 2 15,-6 5 0-15,-8 9 1 16,-19 1-1-16,3 18-5 16,-12-1-3-16,6 11-8 15,13 5 0-15,-14-5 4 16,3 4 2-16,-11-1-3 16,-2 6-9-16,-6 3-16 15,15 9-19-15,-11 3-63 16,-14 0-47-16,7 8-250 15,-3 8 267-15</inkml:trace>
  <inkml:trace contextRef="#ctx0" brushRef="#br0" timeOffset="9013.24">29914 3019 693 0,'-3'-4'344'0,"-1"4"-144"16,6 6-52-16,-4-6-15 16,1 0-21-16,8 20-6 15,20 48-4-15,-1-16-5 16,3 4-26-16,-4 5-9 15,4 6-18-15,4 2-9 16,-1 5-14-16,1-4-7 16,3-5-5-16,-3-7-1 15,6-7 0-15,-8-1 0 0,0-9 0 16,-15-3 1-16,1-10 1 16,-7-5 1-16,-6-8-32 15,10 0-22-15,-14-9-76 16,0 0-68-16,2-6 121 15</inkml:trace>
  <inkml:trace contextRef="#ctx0" brushRef="#br0" timeOffset="10591.42">31539 2070 46 0,'-1'-1'38'0,"1"0"-7"0,-1 0-7 15,1 0-10-15,0 0-16 16,0 0-2-16,0 0 0 16,0 0 2-16,0 0 4 15,0-1 5-15,0 1 8 16,0 0 1-16,0 0-4 16,0 0-7-16,0 0-5 15</inkml:trace>
  <inkml:trace contextRef="#ctx0" brushRef="#br0" timeOffset="11392.51">31577 2049 210 0,'0'-2'121'15,"-1"1"-20"-15,0 0-17 16,0 0-37-16,0 0-16 16,0 0-22-16,0 0-4 15,-2 0-3-15,-1-3 0 16,2 3 1-16,-5-3 0 16,6 3 0-16,0 0 0 0,0 0-3 15,0 0 1-15,0 0-1 16,0-1 3-16,0 1 1 15,0 0 1-15,-1 0 1 16,1 0 4-16,0 0 6 16,0 0 1-16,0 0-1 15,0 0-4-15,0 0-7 16,0 1-1-16,0-1 13 16,0-1 8-16,0 1 27 15,-1 0 14-15,0 0 16 16,1 0 3-16,-3-1 1 15,3 1-2-15,-2 0 0 16,2 0 0-16,0-1-1 16,-2 0-5-16,0 0-11 15,-5-2-5-15,5 2-9 16,-9-3-2-16,-16-7-3 0,26 12-1 16,2 1-1-16,3 2 0 15,-3-3-4-15,0 0-2 16,-1 4-11-16,-2 19-5 15,-9 33-12-15,7-22-3 16,-5 8-5-16,-6 4-3 16,10 13-1-16,-10-3 0 15,13 14-1-15,0 0-1 0,-4 14 1 16,4 4-1-16,0 5 1 16,7 9 1-16,3-6 1 15,-1 3 1-15,0-7 9 16,-4-6 10-16,-4-10 17 15,2-3 5-15,-5-3-4 16,-1-1-9-16,6 3-16 16,-1 0-4-16,-3-5-4 15,0-9-1-15,3-2-1 16,3-6 0-16,8-5-1 16,4-1 0-16,-6-15-3 15,-11-8-4-15,4-9-45 16,0-8-40-16,1-9-125 15,10-7-128-15,1-14 216 16</inkml:trace>
  <inkml:trace contextRef="#ctx0" brushRef="#br0" timeOffset="13083.42">30037 1716 512 0,'-34'2'285'0,"32"-4"-51"0,2 0-14 15,-2-1-52 1,2 3-31-16,0-1-43 0,-1 0-12 16,1 0-18-16,0 0-8 15,0 0-19-15,9 0-7 16,5 1-13-16,29 7-5 16,-27 0-6-16,1 0-2 15,-2 3 0-15,-4 5 0 16,-2-4 3-16,-5 3 5 0,-7 0 9 15,-6-3 3-15,-6 6 5 16,-5-4-2-16,-4-1-6 16,-2-5-3-16,3 3-5 15,4-3-2-15,3-2 2 16,11 2 3-16,-5-6 3 16,-7-5 1-16,13 6-8 15,-7-2-8-15,18 4-8 16,5 8-3-16,6-4-1 15,-4 2 2-15,2 0 3 16,5 0 1-16,-3 4 2 16,4-2 1-16,-9 0 4 15,-4-1 0-15,-6-4 26 16,-2 6 17-16,-5-6 25 16,-8-4 10-16,-4 1-10 15,-6-4-7-15,4 0-20 0,7 3-9 16,-2-3-16-1,11 0-11-15,-6-1-10 0,2 0-6 16,3 0-17-16,2 1-29 16,1 0-82-16,0 0-61 15,0 0-217-15,7 0 258 16</inkml:trace>
  <inkml:trace contextRef="#ctx0" brushRef="#br0" timeOffset="13938.62">31404 1330 319 0,'3'-5'246'16,"2"3"43"-16,5-2-21 15,-8 4-53-15,3 1-18 16,-8 1-31-16,2-2-19 15,0 0-42-15,-2 1-22 0,-12 3-35 16,-5 9-11-16,-32 28-15 16,21-31-4-16,7 4-8 15,8-5-2-15,7 1-5 16,14 9-2-16,2-7-2 16,9 7-3-16,-1-8 0 15,8 0 0-15,0-2 1 16,1-4 0-16,-2 1 1 15,-10-2-28-15,2-1-79 16,-13 0-61-16,10-1 94 16</inkml:trace>
  <inkml:trace contextRef="#ctx0" brushRef="#br0" timeOffset="14166.75">31434 1420 896 0,'0'11'414'0,"-2"-6"-204"15,-1 12-33-15,-3-6-10 16,-1 9-57-16,-3 0-35 16,2 2-37-16,2 1-8 15,-1-5-20-15,2-2-6 16,5-4-54-16,-4-3-50 0,8-2-162 15,-13-4 161-15</inkml:trace>
  <inkml:trace contextRef="#ctx0" brushRef="#br0" timeOffset="15132.56">30812 2381 513 0,'3'-31'285'0,"-1"30"-16"15,8 5-41-15,-11-6-20 16,-2-4-19-16,-3 13-43 0,-2-4-20 16,5 12-32-16,-1 7-14 15,1 2-26-15,-1 5-14 16,-1-1-19-16,5 0-8 16,-4-9-9-16,0-3-9 15,9-5-59-15,-6-5-58 16,4-2-169-16,1-1-132 15,-5-4 261-15</inkml:trace>
  <inkml:trace contextRef="#ctx0" brushRef="#br0" timeOffset="15482.43">30915 2418 722 0,'-2'0'397'15,"4"6"-41"-15,-2 1-185 16,12 7 2-16,-18-2-48 16,-5-1-30-16,5 3-36 15,-3-4-6-15,12 2-24 16,0 0-14-16,4-1-11 16,0-2-2-16,2-4-3 15,0-3 0-15,7-3 0 0,5-3 1 16,-7-7 3-1,2-1 2-15,-14-3 5 0,-3-3 1 16,-3 2 2-16,-10-3 0 16,4 4-4-16,-1 4-1 15,-2 3-4-15,9 5-1 16,-4 0-3-16,-1-2-2 16,5 3-5-16,-3 0-19 0,5 4-70 15,1 1-81 1,1-3 106-16</inkml:trace>
  <inkml:trace contextRef="#ctx0" brushRef="#br0" timeOffset="16964.59">30907 4257 845 0,'-2'-1'425'15,"1"0"-162"-15,0 0-77 16,-5-3-24-16,5 3-46 16,-1 0-16-16,1 0-15 15,0 0-2-15,0 0-20 16,1 0-11-16,0 0-19 16,0 0-9-16,7-2-14 0,4 3-2 15,-8 0-2-15,-3 0 1 16,0 0 0-16,3 7 1 15,0 5 4-15,-1 1 1 16,-2 25 3-16,-13-27 1 16,1-2-2-16,4 3-1 15,-7-5-4-15,2-2 1 16,1 0 0-16,3-3-1 0,3 1 0 16,1-1-1-16,12 3 1 15,-2 0 3-15,13 3 10 16,0-2 5-16,-1 2 3 15,-1-2-3-15,4-2-9 16,3 0-4-16,1-1-6 16,-3 0-2-16,-10-2-2 15,1-1-23-15,-12-2-78 16,-1-3-55-16,-4-3-204 16,-1-4 221-16</inkml:trace>
  <inkml:trace contextRef="#ctx0" brushRef="#br0" timeOffset="18010.72">31862 3664 651 0,'-1'-2'373'0,"0"1"-85"15,0 0-48-15,-4-4-22 16,3 1-41-16,1 3-21 0,0 0-28 15,1 0-17-15,0 0-41 16,-1 0-20-16,1 0-27 16,0 0-7-16,0 0-8 15,19 1-3-15,24 11-1 16,-31-1-2-16,1 2 1 16,-12-7 1-16,3 5 2 15,-6 1 3-15,-7-2 4 16,8 6 1-16,-10-4-1 15,-4-1-2-15,-3 1-4 16,1 0-1-16,4-4-3 16,2 4-2-16,8-3-1 15,2-6-3-15,1 5-2 16,7-2 0-16,0 0 5 16,-7-3 1-16,12 1 4 0,-1 0 1 15,-1-1-4-15,-2-2-2 16,0-1-55-16,-2-1-53 15,7 2-192-15,1 1 185 16</inkml:trace>
  <inkml:trace contextRef="#ctx0" brushRef="#br0" timeOffset="18400.84">32154 3615 907 0,'5'5'412'0,"-3"-5"-176"16,-1-6-56-16,-1 10-71 15,0-4-29-15,-1 0-46 16,0 0 0-16,0 0 13 16,-5 8 4-16,0 2 8 15,2-9-3-15,0 10-20 16,-29 30-11-16,34-27-19 15,7 3-5-15,1-7-2 16,-1-3 0-16,4 3 1 16,0 3 0-16,3 3 13 15,2 2 5-15,-4-2 8 0,-4-6 12 16,-5 2 9-16,-4-1 1 16,-7-2 0-16,-3 0-8 15,-8-4-15-15,3-4-16 16,-2-1-55-16,0-2-35 15,1-7-89-15,-1-3-62 16,4-2 150-16</inkml:trace>
  <inkml:trace contextRef="#ctx0" brushRef="#br0" timeOffset="18616.78">32140 3628 662 0,'7'-2'398'15,"-1"-9"-87"-15,5 11-76 16,-1 0-46-16,5 4-82 16,-1 4-33-16,5-4-27 15,3 3-12-15,1-1-16 16,8-1-4-16,-12-1-6 16,-3-1-1-16,-9-1-40 15,-14-1-54-15,2-1-252 16,-2-4 221-16</inkml:trace>
  <inkml:trace contextRef="#ctx0" brushRef="#br0" timeOffset="38376.39">30444 4041 506 0,'-27'34'351'16,"29"-32"-7"-16,1-2-83 0,-6 0-28 15,3-1-50-15,0 1-24 16,-1 0-23-16,1-1-8 15,0 0-21-15,0 0-11 16,0 0-25-16,2-9-11 16,2-9-21-16,7-28-7 15,-5 33-10-15,10 4-4 16,-4 5-4-16,0 2-1 0,-1 4-3 16,-3 4 1-16,-3 6 8 15,6 4 7-15,-10 4 21 16,-2 4 8-16,-9-2 5 15,-3-2 1-15,-4-1-10 16,-2-6-6-16,-3-4-10 16,5-1-6-16,-2-9-13 15,-7-7-4-15,14 2-7 16,-6-3-2-16,6-7-8 16,12 2-4-16,-1-6-6 15,0-5-1-15,9 5 0 16,4-1 2-16,3 6 1 15,7 5 0-15,1 7 4 16,-12 4 3-16,12 6 5 0,-1 6 2 16,-9 7 6-16,9 2 3 15,-18 2 13-15,-8-1 5 16,-3-2 6-16,-6-1 3 16,-6-7-6-16,4-2-4 15,-2-9-6-15,-3-3-5 16,9-4-6-16,-7-5-3 15,6-7-8-15,8-1-5 16,-1-8-5-16,7-3-4 0,2 1-5 16,1-1 0-16,7 5-3 15,-4 4 1-15,5 9 4 16,9 8 2-16,-3 5 7 16,9 4 4-16,-2 7 5 15,-10 2 3-15,-1 4 5 16,-9 1 2-16,-7 1 14 15,-4 3 5-15,-11-3 8 16,-4-2 0-16,-2-5-9 16,-1-8-5-16,7-5-10 15,1-1-5-15,-1-12-8 16,5-1-6-16,4-6-7 16,4-2-4-16,0-3-3 15,3 1-2-15,1 2-1 16,0 2-1-16,14 8 2 15,-6 0 0-15,13 10 1 0,4 2 5 16,3 5 5-16,4 8 6 16,-6 3 8-16,-6 0 3 15,-10 5 9-15,-8-3 8 16,-10-1 12-16,-10 1 6 16,-9-5 0-16,-1 0-5 15,-2-5-7-15,3-3-5 0,4-6-9 16,2-4-2-16,2-5-10 15,3-3-4-15,8-3-9 16,7-1-4-16,0-3-6 16,5 1 1-16,2 4 0 15,-4 2 3-15,10 9 3 16,-6 4 0-16,6 9 4 16,4 3 2-16,5 6 5 15,6 1 2-15,-10-1 2 16,-1 2 2-16,-15 0 5 15,-5-1 4-15,-5-2 3 16,-3-2 3-16,-4-2-2 16,-2-5-4-16,4-7-4 15,-3-3-3-15,7-7-7 16,2-2-2-16,0-3-5 16,6 1-2-16,-3-7-4 0,7-1-1 15,1 3-4-15,-1 2 0 16,8 6 1-16,1 4 1 15,7 5 5-15,6 1 2 16,-2 3 6-16,-1 3 4 16,-1 2 2-16,-2 2 2 15,-7 2 4-15,-3 1 3 16,-13 2 8-16,-6-1 6 16,-12-1 3-16,0 1 0 15,-6-6-6-15,-4-4-5 0,8-4-7 16,-5-4-3-16,12-5-7 15,9 1-1-15,-1-5-6 16,6 1-3-16,1-2-5 16,-5-1-1-16,7 3-3 15,8 2-1-15,-1 3 2 16,7 3 2-16,1 5 5 16,-5 3 1-16,14 4 5 15,-5 2 1-15,5 3 4 16,2 0 1-16,-12 1 4 15,0 3 2-15,-17-3 8 16,-3 1 3-16,-14-4 5 16,0-2 0-16,-5-5-5 15,2-4-4-15,10-5-8 0,-6-3-3 16,7-6-6-16,3-2-4 16,-2-4-5-16,3-1-3 15,8-2-5-15,2 2-2 16,2 2-4-16,4 2 0 15,4 7 1-15,-4 7 4 16,12 5 6-16,6 7 5 16,-4 4 7-16,2 0 3 0,-7 5 5 15,-6-2 2 1,-6 3 12-16,-5-2 7 0,-11 2 11 16,-5-3 2-16,-7-4-5 15,0-2-6-15,2-9-12 16,5 0-4-16,5-6-9 15,-3-4-3-15,9-3-8 16,-6-5-3-16,11-1-5 16,4 1 0-16,1-1-1 15,5 4 2-15,-1 4 2 16,6 3 1-16,0 5 2 16,6 3 0-16,1 2 5 15,-3 3 2-15,1 2 4 16,-6 3 1-16,-5 2 4 15,-4 1 1-15,-8 0 10 16,-9 3 4-16,-7-2 5 0,1 0-2 16,-3-5-7-16,3-5-6 15,4-8-7-15,0-3-4 16,3-5-6-16,1-2-5 16,2-4-2-16,4 1-2 15,3-3-5-15,0 2-3 16,4-1-8-16,0 1-3 15,8 5 3-15,12 4 2 0,4 7 11 16,3 2 5-16,3 8 8 16,-7 0 4-16,-4 5 4 15,-5 0 5-15,-11 2 13 16,-6-1 9-16,-10 0 11 16,-7-1 1-16,-7-1-5 15,0-3-7-15,-6-3-8 16,7-3-4-16,0-6-7 15,1-1-3-15,7-6-7 16,0-1-2-16,7 0-7 16,5 0-1-16,3 1-6 15,3 0-1-15,2-1 1 16,0 0 1-16,9 2 3 16,-1 2 1-16,8 5 4 15,2 1 2-15,0 6 2 16,-2 2 2-16,-7 5 2 0,-1 1 3 15,-13 2 6-15,-2 1 4 16,-12 1 4-16,-7-4 1 16,-3-4-3-16,-4-7-3 15,9-3-6-15,0-5-4 16,7-3-12-16,3-4-6 16,1-6-12-16,11-1-3 15,-1-2-5-15,1 1-1 16,13 3-4-16,-12 2-4 0,9 6-8 15,-1 1-1-15,4 6 13 16,1 2 9-16,1 5 24 16,-3 3 7-16,-13 1 11 31,-1-5 8-31,0 0 15 0,-1 16 4 0,-11 1 2 16,-6 1-3-16,-7-12-7 15,2-4-3-15,1-3-4 16,2-5-4-16,7-2-10 15,0-6-8-15,8 1-6 16,-4 1-5-16,6-2-5 16,-2 3-1-16,8-2-6 15,11 3-9-15,-6-1-21 16,1 2-21-16,1 3-62 0,-8 2-39 16,8 2-117-16,9 3-89 15,-3 3 242-15</inkml:trace>
  <inkml:trace contextRef="#ctx0" brushRef="#br0" timeOffset="39194.71">30103 4477 969 0,'-33'57'451'0,"29"-53"-164"16,-3-5-37-16,3 2-44 16,0 0-21-16,3 2-42 15,0-3-13-15,1 0-33 16,0 0-22-16,0-1-45 15,0-1-14-15,0 1-16 16,16-23-3-16,33-33-2 16,-25 27 0-16,5 0 2 15,-3 3 2-15,3 4 1 16,-4 4 4-16,-10 6 2 16,-4 4 2-16,-5 7 7 15,-2 2 2-15,-6 1 16 16,1-1 4-16,0 0 0 0,0 0-3 15,-5 1-19-15,0 0-7 16,-2 1-32-16,3 0-29 16,2-1-101-16,2-1-80 15,-3 2 143-15</inkml:trace>
  <inkml:trace contextRef="#ctx0" brushRef="#br0" timeOffset="39561.9">30138 4330 972 0,'-41'-17'490'0,"35"16"-106"16,4-2-116-16,1-2-85 16,1 4-40-16,0 0-74 15,0 0-27-15,0 0-13 16,0 0-4-16,13-2-7 15,4-7-1-15,29-14-4 16,-24 26-5-16,1-1-5 16,-4-1-1-16,0 6 1 15,-5-5 1-15,1 7 4 16,2 7 7-16,-6-3 21 0,-5 3 10 16,-6 1 20-16,0-1 4 15,-3 3-3 1,2-1-4-16,-2 0-14 0,-5-4-8 15,7-2-16-15,1-2-9 16,0-5-30-16,4-2-36 16,-4-2-89-16,-1-1-68 15,0 0-199-15,0 0 254 0</inkml:trace>
  <inkml:trace contextRef="#ctx0" brushRef="#br0" timeOffset="45005.33">30687 3781 291 0,'-1'-33'224'16,"1"33"8"-16,1 0-41 15,1 2-7-15,-2-2-18 16,0 0-5-16,0 0-3 16,0 0-5-16,0 0-18 0,0 0-19 15,0 0-41-15,0 19-21 16,-1 34-32-16,0-23-8 15,2 0-6-15,0-2-4 16,5-5-2 0,0-5-1-16,4-8-4 0,-2-2-8 15,2-8-15-15,2-1-6 16,0-7-8-16,-2-5 3 0,5-3 14 16,6-2 8-16,-9-2 10 15,6 2 4-15,-8 1 2 16,-2 3 1-16,4 5 6 15,-10 3 5-15,5 6 18 16,0 1 8-16,-2 7 10 16,1 1 4-16,1 6-7 15,-5 3-7-15,1 0-13 16,5 2-7-16,-2-5-7 16,-2-2-2-16,6-5-3 15,-4-2-1-15,2-2-2 16,-1-3 0-16,-4-1 0 15,9-3 2-15,-4-2-3 16,-1-2-1-16,7-1-2 16,-3-2-1-16,0 0 0 0,2-2 1 15,-3 2 0-15,0 5 2 16,-1 3 5-16,-1 2 8 16,-3 9 17-16,-2-1 6 15,4 7 5-15,2 2-4 16,2-2-13-16,3 1-6 15,0-4-11-15,-2-3-4 16,3-6-5-16,1-3-1 16,0-2-6-16,4-1-1 0,-5-5-4 15,-2 1-1-15,1-3 1 16,-5-2 0-16,0 6 6 16,0 0 3-16,-5 4 3 15,2 0 7-15,-2 4 12 16,-1 2 4-16,2 4 10 15,-5 1 0-15,5 1-7 16,3 1-4-16,3-2-12 16,5-2-4-16,-4-4-4 15,-4-3 2-15,1-1 1 16,-8-4 2-16,2 2-23 16,5 2-31-16,-6 0-113 15,1 1-96-15,-2 1 156 16</inkml:trace>
  <inkml:trace contextRef="#ctx0" brushRef="#br0" timeOffset="45896.68">31578 3651 789 0,'-13'9'411'0,"6"-8"-60"15,2 9-125-15,0-7-52 16,-1-1-29-16,5-1-51 16,1 4-26-16,0-5-17 15,0 0-8-15,6 3-15 16,11 0-7-16,33 33-14 0,-25-28-15 16,-1-4-21-1,-2-4-4-15,-7 0 2 0,-9-7 18 16,-6 2 19-16,-4-4 5 15,-7-2 0-15,-2 0-3 16,-2-6-2-16,-2 7 0 16,1-7 4-16,3 6 3 15,3-1 6-15,2-3 4 16,4 7 12-16,-1 0 6 16,5 8 1-16,0 0-2 0,4 1-13 15,-4-1-9-15,0 0-9 16,14 1-3-16,11 1-6 15,30 1-6-15,-25-9-11 16,-7-6 0-16,0 4 4 16,-3-2 9-16,-14-2 16 15,-6-2 3-15,-12-4-1 16,-7-3-3-16,-2 4-5 16,6 1-2-16,0 2 6 15,4 5 3-15,6 3 6 16,2 2-1-16,4 4-10 15,2 2-6-15,-3-2-6 16,0 0-2-16,9 1 1 16,9 2 1-16,32 1-1 0,-26-8 0 15,-5 0 2 1,0-1 1-16,-11 0 5 0,-9-2 3 16,-2 1 4-16,-3-3 1 15,0 1-3-15,10 4-3 16,-1-1-2-16,-5-2 1 15,3 3 4-15,-2-1 1 16,2 2 1-16,-1 2-2 16,0 0-5-16,9-1-2 0,5-3-1 15,33-5 0-15,-36 3 0 16,-6-1 1-16,2 0 3 16,-5 1 2-16,-3-1-9 15,-6 4-7-15,-9 3-58 16,-1-2-51-16,-11 9-192 15,7-1 196-15</inkml:trace>
  <inkml:trace contextRef="#ctx0" brushRef="#br0" timeOffset="46910.7">31931 2685 519 0,'-1'-1'391'0,"0"-1"40"15,0 1-172-15,-4-1-36 0,-2-1-62 16,1 1-21-16,-7-2-19 15,-32-1-4-15,30 5-22 16,-9 0-15-16,4 0-31 16,6-1-15-16,-5-1-19 15,6 1-5-15,0-4-6 16,1 1-1-16,3 1-3 16,4-2-1-16,2 4-5 15,2-2-5-15,1 2-18 16,0 0-5-16,0-1-6 15,4-1 1-15,21-2 15 16,22-40 6-16,-28 31 12 16,1 0 6-16,-14 2 6 15,0-1 5-15,-6 2 7 16,0-1 1-16,-10 2-2 16,-5 1-3-16,-8 2-2 15,-4 2-1-15,1 3 1 16,7 4 1-16,2 1 0 0,5 1-1 15,6-2-6-15,0-2-2 16,5 0-11-16,0-2-8 16,1 1-10-16,0 0-5 15,0 0 0-15,8-5 6 16,2 1 9-16,1-5 5 16,21-28 8-16,-31 29 2 0,-1 5 0 15,-4-3 2-15,-6 3 1 16,-1 4-1-16,-7-4 3 15,-4 2 3 1,4 2 6-16,3 0 4 0,7-1 4 16,6 1-3-16,1-4-8 15,1 2-5-15,0 0-8 16,0 1-1-16,2-3 1 16,11-14 2-16,25-21 2 15,-30 34 3-15,-5-4 5 16,-3 2 1-16,-6-5 0 15,-5-5-2-15,-1 7-5 16,-2-3-3-16,0 5-1 16,4 1 0-16,0-2-4 15,2 2-5-15,5 0-8 0,2 7-3 16,0-6-1-16,2-3 4 16,-1 1-5-16,0-1-15 15,-2 4-65-15,-1 4-69 16,0-5-270-16,-1-3 284 15</inkml:trace>
  <inkml:trace contextRef="#ctx0" brushRef="#br0" timeOffset="47775.28">31435 1692 754 0,'-14'7'362'16,"-21"16"-104"-16,21-16-40 15,4 2-36-15,10 2-24 16,-13 1-60-16,13 3-20 16,-12-2-31-16,-7-6-17 15,8 1-20-15,-7-2-3 16,12 2-2-16,3 5-1 15,-3-12 1 1,-1 0-1-16,3-1-12 0,-3-7-6 0,4 4-15 16,1-5-11-16,1-6-6 15,-1-1 2-15,4-4 12 16,1 1 11-16,4-1 16 16,-2 4 7-16,-2 7 16 15,1 1 7-15,-8 10 6 16,2 8 1-16,-15 6-5 15,-8-4 3-15,-3 8 7 16,2-5 1-16,12-5-9 16,6 4-6-16,7-9-11 15,0-10-4-15,1-1-7 16,0-4-2-16,1-7-6 16,2 7-2-16,3-11 4 0,0 0 1 15,-1-1 2 1,1 1 2-16,-6 7 4 0,1 2 4 15,-5 5 5-15,-3-1 2 16,-1 7-1-16,-9 1-2 16,-4 9-3-16,-1 3-1 15,-3-2-3-15,3 0 0 16,7-2-3-16,4-4-2 16,7-2-5-16,3-3-4 15,3-6-1-15,-2 5 2 16,0 0 5-16,0 0 4 0,1-2 4 15,2-4 2-15,-2 3 3 16,0-1-1-16,-1 4-3 16,0-1-1-16,-1 1-2 15,0 0 1-15,0 0 6 16,0 0 1-16,-7-4-1 16,-4 1-4-16,-22-2-53 15,28 12-61-15,1 5-217 16,10 5 206-16</inkml:trace>
  <inkml:trace contextRef="#ctx0" brushRef="#br0" timeOffset="48853.33">30559 1670 909 0,'-18'6'457'0,"10"-5"-95"16,4-1-156-16,3 1-45 15,0 1-43-15,1-2-51 16,0 0-13-16,0 0-10 16,11 20-4-16,21 30-13 15,-16-31-9-15,1 8-10 16,-2-9-7-16,-4 3-24 16,-3-5-10-16,-5-6-7 15,-2-1 6-15,-4-1 20 16,-6 0 8-16,-7-1 5 15,-6-6 0-15,-3 0 0 16,-4-4 1-16,5 3 0 16,5 4 0-16,2-1 2 0,4 2 5 15,4 0 8-15,-1 2 2 16,11 6 0-16,1 3-3 16,5-1-5-16,-1 3-3 15,2-1-1-15,1-1-1 16,-5-1 0-16,0-5 1 15,-9 1 4-15,-8-3 1 16,1 0 4-16,3 1-1 16,-12-3-2-16,6 3-3 15,-2-1-2-15,-7-2-2 0,11 1-1 16,-4-2-1-16,2 1-3 16,7 0-2-16,-2 1-3 15,10 5-1-15,2 0 1 16,0 2 1-16,8 1 3 15,-3-3 0-15,-2 2 1 16,-6-6 1-16,-1-1 2 16,-3-7 2-16,1 2 4 15,-7-2 1-15,-7 3-2 16,-4 4 0-16,-13-3-4 16,4 4 0-16,4-5-2 15,3 7-1-15,8-3 0 16,8 3-1-16,1-2-3 15,3-10-1-15,5 7-1 0,0-3 3 16,-1-2 2-16,0 0 1 16,0 0 3-16,0 0-1 15,0 0 1-15,3 3-1 16,2 7 1-16,-3 2 0 16,25 27 1-16,-31-29 0 15,-7 3 1-15,-2 2 0 16,-4-3-1-16,2-1-1 0,3-7-2 15,4 2 0-15,5-4-1 16,1-1 1-16,0-1-1 16,0-1 0-16,1-1-1 15,1 2-1-15,0 0 1 16,0 0 1-16,0 2 0 16,3 11 2-16,-1-1-1 15,11 32 0-15,-11-30 1 16,-2-4-1-16,0 1 1 15,-3-3-1-15,-4 1 1 16,1 1 0-16,-5 0-1 16,0 0 0-16,4-2-1 15,2 1-9-15,-4-3-28 16,5 0-20-16,-7-4-59 16,2 1-27-16,-1 0-76 15,-5-3-67-15,15 3 187 0</inkml:trace>
  <inkml:trace contextRef="#ctx0" brushRef="#br0" timeOffset="50004.71">30066 3233 948 0,'-37'-27'442'15,"27"20"-211"-15,-1-5-39 16,-6-1-27-16,2 8-43 16,-3-2-24-16,-4 7-37 15,-2-3-6-15,3 4-11 16,-1 3-2-16,8 2-7 0,8 2-10 16,3-1-18-16,3-4-5 15,6 4-8-15,-1-3 0 16,6 5 0-16,8 6 1 15,-4-9 1-15,8 5 1 16,-5-10 1-16,6 2 1 16,-9-2 1-16,-7-1-1 0,-3 5 2 15,-5 1 1-15,-5 2 3 16,-1 3 3-16,-5-6 0 16,-4-1-1-16,4 2-2 15,-3-6-2-15,7 6-7 16,7-3-3-16,6-3-3 15,1 3-1-15,6-2 5 16,-6-1 1-16,8 5 3 16,4-5 1-16,-5 2 1 15,1 0 0-15,-7 4 2 16,-2 9 2-16,-11-3 1 16,-5 3 1-16,-2 3-2 15,-10-10-1-15,15 5-3 16,-5-5 0-16,8-2-2 15,9-1 0-15,-3 1-2 0,8 0 0 16,-6-1-5-16,6 2-6 16,2 0-8-16,2-2-2 15,5 3 3-15,0-4 5 16,-3 2 11-16,4 0 4 16,-6 1 3-16,-4 1 3 15,-4-2 7-15,-2 0 4 16,-3 0 9-16,0 2 1 15,-1-1-6-15,0 1-5 0,0-2-10 16,1-1-4-16,2-1-1 16,2-2-1-16,2-1 0 15,2 2 1-15,-2-1 1 16,0 4 0-16,-1-2 2 16,-2 3 1-16,-3 0 2 15,-2 2 3-15,-5 8 6 16,-3-2 3-16,1 4 1 15,2 1-5-15,4-7-7 16,0-5-3-16,3-2-3 16,0-3 0-16,5-2-1 15,-6-1 0-15,0 0 1 16,0 0 1-16,0 0 0 16,5 0 0-16,1 1-28 15,3 2-31-15,0 2-65 16,-1-3-29-16,32 14-50 15,-28-13-34-15,1 2 160 0</inkml:trace>
  <inkml:trace contextRef="#ctx0" brushRef="#br0" timeOffset="135291.07">5721 7593 678 0,'-42'-29'365'0,"35"30"-74"0,-3-2-20 16,1-1-46-16,2 4-20 15,1-2-22-15,0 1-9 16,2 1-19-16,4 1-16 15,0-3-41-15,0 0-22 16,0 0-36-16,0 0-11 16,22 7-10-16,37 8-1 15,-17-11 0-15,3-3-1 16,9-1-3-16,-3-2 0 0,0 0-2 16,-2-1-2-16,-12-2-1 15,-1 1-2-15,-14 0 1 16,-4 0-1-16,-8 1-6 15,-2 2-26-15,-8 0-97 16,-9-5-63-16,1 6-166 16,-7-5-130-16,7 5 311 15</inkml:trace>
  <inkml:trace contextRef="#ctx0" brushRef="#br0" timeOffset="135576">5955 7569 778 0,'-4'7'435'0,"5"6"-67"16,6 3-48-16,-7 2-55 16,3 0-39-16,-1 3-49 15,8 2-21-15,0 2-31 0,-2 0-12 16,1 6-21-16,-3 5-9 16,4 3-18-16,-1 1-9 15,-1 3-18-15,-5-6-6 16,0 0-13-16,7-3-4 15,-6-12-5-15,-4-6-1 16,3-9 0-16,-4-3-1 16,-2-4-38-16,3-2-47 15,-1 1-109-15,-1 0-81 0,-1-19-203 16,9-31 290-16</inkml:trace>
  <inkml:trace contextRef="#ctx0" brushRef="#br0" timeOffset="136248.72">6520 7641 1017 0,'24'-6'506'0,"-27"-6"-145"16,-4-2-53-16,0 4-53 16,-6-4-53-16,2 7-71 15,3 0-29-15,-8 3-34 16,6 5-10-16,-9 3-18 16,2 4-4-16,-1 3-6 15,-3 0-2-15,5 2-5 16,-4 2-2-16,9 2-9 15,2 0-6-15,15 3-4 16,5 3-2-16,7 2 0 16,7 0-2-16,0-2 1 15,3-1 1-15,-2-3 0 16,-3-3 4-16,-1 2 2 16,0 0 2-16,-7-5 15 15,-3 2 9-15,-14-4 20 0,0 0 6 16,-8 4 4-16,-2 1-4 15,-2 1-14-15,-6-5-6 16,6-1-16 0,2-4-6-16,2-2-7 0,0 0-3 15,1-5-6-15,-6-2-12 16,9-4-62-16,8 1-49 16,-1-4-97-16,7-2-53 15,2 1-108-15,-3-4-102 0,11-5 314 16</inkml:trace>
  <inkml:trace contextRef="#ctx0" brushRef="#br0" timeOffset="136563.96">6861 7503 1463 0,'7'-6'633'0,"-7"7"-327"16,8 8-49-16,-4 8-39 16,6 10-44-16,-2 8-52 0,-7 7-17 15,9 8-33-15,-10-4-13 16,8 8-20-16,7 0-7 16,-6-8-12-16,4 0-4 15,-6-9-7-15,-5-5-1 16,3-8-2-16,-5-5-11 15,0-10-40-15,0-7-35 16,-4-6-86-16,-5-7-39 16,0-11-71-16,-2-5-34 15,-2-13-104-15,0-6-110 0,-4-4 341 16</inkml:trace>
  <inkml:trace contextRef="#ctx0" brushRef="#br0" timeOffset="136831.94">6845 7581 791 0,'8'-30'435'0,"4"7"-72"15,10 7-42-15,2 6-73 16,3 9-30-16,0-1-39 16,-10 2-23-16,6 5-17 15,-2-1-4-15,6 7-15 16,4 2-8-16,-2 4-29 16,-5 4-15-16,-7 0-22 15,-6 0-9-15,-11 2 1 16,-6 0-1-16,-16 4-4 15,-2-2-3-15,-7-1-11 16,-1-5-5-16,7-3-6 16,-4-3-2-16,10-4-16 0,-1-2-24 15,17-6-120-15,8 0-80 16,4-5-161-16,22 1 222 16</inkml:trace>
  <inkml:trace contextRef="#ctx0" brushRef="#br0" timeOffset="137058.78">7592 7755 1898 0,'-11'12'769'0,"7"-7"-525"15,2-1-20-15,-2-1-105 16,3-1-58-16,1-2-41 16,0 0-71-16,0 0-165 15,0 0-99-15,0-1 164 16</inkml:trace>
  <inkml:trace contextRef="#ctx0" brushRef="#br0" timeOffset="137237.69">7565 7814 1345 0,'-20'63'698'0,"22"-57"-269"16,5 1-105-16,3 0-39 15,-5-2-134-15,3 0-40 16,5-4-61-16,1 6-21 16,-2-5-47-16,-2-1-84 15,-6 3-86-15,1-3 107 0</inkml:trace>
  <inkml:trace contextRef="#ctx0" brushRef="#br0" timeOffset="139092.01">8980 7750 1076 0,'-4'-3'473'0,"4"-1"-232"16,2 2-28-16,-2 2 3 16,0 0-32-16,0 0-23 15,5 6-10-15,7 20-29 16,16 31-19-16,-23-29-31 16,4 2-16-16,-8-5-24 15,1-2-6-15,1-5-10 16,-4-7-2-16,-3-7 2 15,3-3-2-15,-11-6-4 16,-1-7-2-16,9-3-10 16,-2-6-4-16,13-1-3 0,-6-3 0 15,7 2 1 1,5 4 1-16,2 2 4 0,10 5 0 16,2 4 3-16,-5 1 1 15,3 8 2-15,-2 6 6 16,-6 9 8-16,-3-1 6 15,-5 7 19-15,-3-5 0 16,-5-1-2-16,0 0-5 16,-1-2-17-16,0 3-5 15,0-8 0-15,0 0-20 0,0-9-108 16,-1-4-65-16,2 0-189 16,-1 3-46-16,0-1 259 15</inkml:trace>
  <inkml:trace contextRef="#ctx0" brushRef="#br0" timeOffset="139564.91">9529 7864 938 0,'15'-2'547'16,"-10"-6"-140"-16,1-4-99 15,-2-2-45-15,-7-5-113 16,0-2-32-16,-8-1-56 0,-10-2-19 15,2 9-16-15,2 3-4 16,-3 6 0-16,7 6 3 16,-7 10 2-16,-3 3 1 15,5 12 1-15,5 5-2 16,6-1-4-16,6 1-3 16,7-3-8-16,-4-7-3 15,15 0-6-15,4-3-2 0,-7-11-1 16,6-5-1-1,-6-1 0-15,-7-9 1 0,10 4 1 16,-2-4 0-16,2-4 1 16,1-2 0-16,-3 3 1 15,3 6 2-15,-7 5-1 16,-5-2 11-16,-3 5 22 16,1 6 8-16,-4 3 11 15,3 5-11-15,1 1-22 16,0-4-10-16,3-2-51 15,0-2-51-15,1-7-103 16,0-3-67-16,1-5-135 16,-1-6-92-16,0-5 312 15</inkml:trace>
  <inkml:trace contextRef="#ctx0" brushRef="#br0" timeOffset="139693.44">9686 7874 703 0,'36'-30'431'0,"-24"34"-13"16,-5-5-58-16,2 10-67 15,0 3-30-15,-4-1-52 0,0 5-36 16,0-3-76-16,0-1-34 16,3 2-46-16,-2-3-41 15,-1-2-119-15,4 3-78 16,-9-8 119-16</inkml:trace>
  <inkml:trace contextRef="#ctx0" brushRef="#br0" timeOffset="139891.51">9701 7526 1573 0,'6'-2'708'0,"2"3"-357"16,2 6-51-16,0-1-105 16,0 4-69-16,3 2-70 15,-2 4-11-15,0 1-117 16,1 1-80-16,-2-1-213 15,-1 1 208-15</inkml:trace>
  <inkml:trace contextRef="#ctx0" brushRef="#br0" timeOffset="140185.91">9975 7781 1602 0,'11'23'685'16,"-11"-1"-420"-16,1-2-19 16,0 1-101-16,-2-6-39 15,8 3-29-15,3-3-7 16,6-4-13-16,1 6-7 0,-2-7-3 16,-3-3-5-16,-2-3-10 15,-3-6-5-15,4 1-5 16,1-5-3-16,-2-7-2 15,4 5-3-15,-1-12-3 16,0 2-2-16,0-5-67 16,-1-6-57-16,2-3-139 15,0 1-91-15,1 4 212 16</inkml:trace>
  <inkml:trace contextRef="#ctx0" brushRef="#br0" timeOffset="140534.51">10348 7907 773 0,'32'13'474'0,"-17"-13"12"0,0-7-230 16,-3-5-73-16,-1-10-65 16,-1-4-69-16,1 0-8 15,-6-3-21-15,-11-1-5 16,5 5 13-16,-4 4 10 15,-5 7 42-15,0 3 21 16,-11 12 22-16,0 7 5 0,5 13-6 16,3 5-5-1,13 8-18-15,1 1-7 0,16 4-24 16,5-5-13-16,7-4-17 16,2-6-8-16,6-8-14 15,5-3-2-15,2-9-51 16,1-1-72-16,-7-10-156 15,-4-1 393-15,-11 3-157 16</inkml:trace>
  <inkml:trace contextRef="#ctx0" brushRef="#br0" timeOffset="142472.87">11582 7975 1115 0,'-1'0'527'0,"0"0"-209"15,-1 5-13-15,0 2-61 16,1 2-45-16,-3 4-68 16,-16 29-25-16,10-28-45 15,5 0-16-15,-9-6-20 16,4-4-25-16,-10-4-78 0,-9-5-51 16,12-1-160-16,-10-2-136 15,5 2 275-15</inkml:trace>
  <inkml:trace contextRef="#ctx0" brushRef="#br0" timeOffset="143185.5">12348 7627 1004 0,'3'-9'517'16,"2"3"-208"-16,1 6-29 15,-6 4-10-15,6 15-61 16,0 5-21-16,-2 13-45 16,1 2-25-16,-1 1-45 15,-2 0-17-15,4-9-24 16,1-3-11-16,-3-8-9 16,3-6-2-16,-9-7 0 15,-5-4 0-15,0-4-4 16,-9-8-5-16,6-3-20 15,1-1-9-15,9-2-11 16,3 0 1-16,12-1 10 0,5-5 9 16,6 4 9-16,4 4 4 15,-3 2 6-15,-2 6 0 16,-2 8 6-16,-3 4 1 16,-8 8 22-16,-7 1 9 15,-10 3 9-15,-8-3 5 0,-7 0-12 16,-2 0-7-16,-2-6-9 15,8 3-7-15,-2-10-19 16,9 2-21-16,1-6-77 16,-5-5-63-16,10-3-170 15,1-3-121-15,16-11 283 16</inkml:trace>
  <inkml:trace contextRef="#ctx0" brushRef="#br0" timeOffset="143618.73">12700 7767 1133 0,'6'13'624'16,"1"7"-205"-16,-4 4-73 15,1 1-45-15,2 0-123 16,3 0-43-16,5-13-70 16,0-9-25-16,7-3-25 0,1-6-7 15,4-5-7-15,6 5-8 16,-7-15-21-16,0 0-4 15,-14-3-1-15,-7-4 9 16,-1 12 20-16,-2 5 6 16,3 8 2-16,-4 4 0 15,0 11 3-15,-6-3 5 16,6 16 15-16,6 4 5 0,2 1 17 16,6 8 8-16,-5 1 7 15,5 3 5-15,-4 5-12 16,0 1-11-16,2-2-18 15,-12-5-7-15,-4-10-7 16,-3-4 2-16,-14-14 3 16,3-10-1-1,-1 0 0-15,-29-5-4 0,-13-9-23 16,6-4-19-16,14-6-70 16,14 2-49-16,17-2-90 15,10 3-59-15,18 4-129 16,11 2 260-16</inkml:trace>
  <inkml:trace contextRef="#ctx0" brushRef="#br0" timeOffset="143935.5">13583 7584 1335 0,'-12'-4'627'0,"8"16"-156"16,1 8-170-16,-1 17-61 16,-3 8-44-16,7 16-104 15,4 0-20-15,6-7-21 16,8-1-16-16,5-17-24 15,4-3-1-15,4-11-63 16,-5-9-51-16,-5-17-116 16,-10-12-81-16,-10-5-154 15,-5-6-241-15,-14-2 460 16</inkml:trace>
  <inkml:trace contextRef="#ctx0" brushRef="#br0" timeOffset="144289.01">13458 7732 878 0,'-19'-1'503'0,"9"-1"-26"16,2-1-113-16,8 4-108 0,5 1-62 16,8 1-109-16,1 4-36 15,11-3-20-15,1-2-11 16,13 0-11-16,9-2-2 16,2-2-2-16,2 1-2 15,-5 1 0-15,-4 0-1 16,-3 10 0-16,-1 5 0 15,-8 7 0-15,-12 6 2 16,-10 2 8-16,-4 0 18 0,-10-5 36 16,0-4 17-16,-1-10 27 15,-10-4-5-15,3-2-21 16,2-5-15-16,0-1-31 16,3-8-13-16,3-1-17 15,5 0-6-15,1-7-6 16,7 5 5-16,6-7-85 15,-4 5-58-15,2 3-173 16,-5-3-465-16</inkml:trace>
  <inkml:trace contextRef="#ctx0" brushRef="#br0" timeOffset="144753.03">14081 7753 1608 0,'-6'55'705'16,"8"-45"-416"-16,5 4-12 16,0 2-107-16,2 3-48 15,0 0-34-15,-1-1-16 16,-1 3-33-16,0-6-11 16,1 0-14-16,-1 1-3 15,-2-11-7-15,2 3-2 0,-1-9-3 16,1-6-10-16,2-8-19 15,0-4-13-15,2-8-19 16,-1 3 3-16,0-3 14 16,-2-3 15-16,0 7 21 15,-1 1 8-15,0 9 5 16,1 5 1-16,-2 6 10 16,2 2 12-16,-3 9 24 15,-2 6 10-15,-2 10 4 16,1 5-5-16,2 5-11 15,4 0-6-15,6 9-5 16,1 2-5-16,2 2-8 16,-6-1-3-16,-1-4-5 15,-3-5-1-15,-11-7 0 16,-1-6-1-16,-14-11 1 16,-4-6-7-16,-3-10-27 0,-2-9-33 15,3-11-129-15,3-6-67 16,8-9-151-16,8-1 227 15</inkml:trace>
  <inkml:trace contextRef="#ctx0" brushRef="#br0" timeOffset="144919.57">14504 7778 1580 0,'8'15'710'0,"-3"7"-390"16,5 4-36-16,-9-2-141 15,2-3-65-15,-3-5-70 16,0-3-45-16,-4-10-144 16,5-2-101-16,-10-17 164 15</inkml:trace>
  <inkml:trace contextRef="#ctx0" brushRef="#br0" timeOffset="145554.34">14418 7673 1200 0,'6'2'560'0,"4"1"-253"16,7 4-25-16,6-1-98 15,2 1-37-15,3 2-36 0,-5 1-14 16,2 7-19-16,0 2-6 16,-6 5-8-16,-2 1-8 15,-9-2-13-15,0 5-5 16,-7-10-11-16,1 5-6 15,-2-9-8-15,0-2-3 16,0-6-9-16,0-12-4 0,3 0-34 16,-3-14-19-16,6-1-17 15,4 6-4-15,-1-9 27 16,3 11 17-16,-1 1 19 16,-1 2 7-16,2 12 5 15,1 5 2-15,0 6 25 16,2 0 14-16,9 6 17 15,4-7 5-15,7-1-13 16,-1 1-10-16,-3-8-16 16,6 4-8-16,-14-13-7 15,-2-6-2-15,-7-7-2 16,-6-3 1-16,-3-1-4 16,-5 2-1-16,-5-1 0 15,-9 1-1-15,4 8 2 16,3 3 2-16,-4 9-2 15,10 6-1-15,-4 11 0 0,2 4-1 16,3 12 7-16,1 4 4 16,1 7 10-16,0 4 8 15,6 8 21-15,-2 2 7 16,-1 4 5-16,6 1-4 16,-8-8-15-16,1-5-7 15,-10-15-8-15,-7-6-1 16,-4-10-3-16,-8-5-2 0,-9-7-4 15,-5-6-3-15,-8-11-21 16,3 0-16-16,11-14-114 16,8-6-68-16,23-1-121 15,6-12 177-15</inkml:trace>
  <inkml:trace contextRef="#ctx0" brushRef="#br0" timeOffset="146476.29">15940 7832 919 0,'3'1'554'0,"-2"-1"-122"16,-2-7-79-16,1 6-41 16,-1 0-95-16,-1-8-41 15,-5-7-65-15,-18-29-26 0,5 32-43 16,7 1-10-16,-4 4-15 16,-8 3-4-16,9 8-2 15,-1 8 1-15,1 8 2 16,5 2 2-16,3 8 1 15,5 3-2-15,8-6-5 16,5-4-3-16,6-6-7 16,2-10 0-16,6 1-2 15,2-2-2-15,1-12 1 16,-13 0 0 0,-6 2 2-16,0 2 1 0,16-18 1 15,-1 4 2-15,-12 2 0 16,-12 9 0-16,3 8-1 15,-8 0 5-15,6 8 12 16,5 4 3-16,-2-1 4 16,4-1-6-16,-1-1-9 0,3-6-15 15,3 0-109-15,2-3-61 16,4-8-187-16,2-2-58 16,-3-24 264-16</inkml:trace>
  <inkml:trace contextRef="#ctx0" brushRef="#br0" timeOffset="146664.7">16190 7590 1114 0,'6'6'672'15,"-2"12"-93"-15,0 13-224 16,-4 7-32-16,0 13-133 16,-3 1-52-16,6-2-66 15,1-5-21-15,6-9-29 16,3-1-9-16,-1-15-38 15,-1-12-39-15,1-14-102 16,-4-13-70-16,2-10-147 16,0 0-119-16,-5-18 323 15</inkml:trace>
  <inkml:trace contextRef="#ctx0" brushRef="#br0" timeOffset="146853.47">16403 7504 1192 0,'9'8'694'15,"-3"11"-151"-15,-6 16-148 0,0 10-55 16,2 15-135-16,2 7-54 16,-4-10-77-16,6 2-19 15,-4-18-30-15,5-6-7 16,0-11-33-16,-9-13-34 16,7-4-138-16,-1-10-90 15,8-8-427-15,15-7 448 16</inkml:trace>
  <inkml:trace contextRef="#ctx0" brushRef="#br0" timeOffset="147472.79">17193 7744 1341 0,'1'1'591'16,"3"-2"-263"-16,-1-1-62 16,-3 2 1-16,0 0-42 15,0 0-56-15,1 5-18 0,7 17-40 16,25 33-22-16,-30-31-34 16,-1-2-13-16,-2-8-19 15,0-6-8-15,-1-5-4 16,0 4-1-16,-3-10-5 15,1-3-2-15,2-8-6 16,1-9-7-16,8 1-3 16,3-5 0-16,6 6 0 15,2 3 4-15,5 9 3 16,1 8 2-16,-5 1 4 16,-6 6 1-16,2 7 4 15,-3 2 5-15,2 8 10 16,1 3 3-16,-7-1 3 15,3 2-4-15,-8-5-8 16,-2-3-3-16,0-6-8 0,-8-11-12 16,3-3-46-16,4 0-63 15,-1 0-144-15,0-3-85 16,6-25 202-16</inkml:trace>
  <inkml:trace contextRef="#ctx0" brushRef="#br0" timeOffset="147620.19">17631 7479 1598 0,'6'0'737'15,"4"11"-321"-15,0 4-63 0,-3 7-116 16,0 4-69-16,-2 3-94 16,0 0-24-16,2-1-36 15,0 1-73-15,4-4-180 16,2 0-114-16,-2-2 194 15</inkml:trace>
  <inkml:trace contextRef="#ctx0" brushRef="#br0" timeOffset="147897.1">17729 7914 1138 0,'1'5'720'15,"-1"-2"7"-15,3 0-386 16,-3-3-21-16,0 0-134 15,0 0-59-15,0 0-72 0,1 0-25 16,5 2-36 0,0 2-85-16,0-1-181 0,5 2-410 15</inkml:trace>
  <inkml:trace contextRef="#ctx0" brushRef="#br0" timeOffset="151684.25">18601 7724 780 0,'-7'0'403'0,"2"-1"-100"16,-1-2-7-16,-4-1-39 15,3 2-34-15,-6-2-54 16,-25 4-22-16,20 14-35 16,5 5-13-16,-1 5-23 15,4 5-10-15,10-3-23 16,-4-4-12-16,14 0-17 16,0-9-5-16,10 0-6 15,11 0-1-15,-6-11 0 16,3 4-1-16,-5-13 2 0,-8-6-1 15,-4-4 0-15,-6-8-2 16,-8 2-7-16,-4 2-1 16,-7 0 0-16,-2 1 4 15,-7 4 4-15,-5-1 0 16,1 6 0-16,2 3 0 16,4 3-3-16,10 4-5 15,8 1-20-15,6 2-24 16,10-1-56-16,7 3-35 15,5-2-72-15,-1-1-35 0,5 2-67 16,-5-3-36-16,-2-1-44 16,-3-2 11-16,-5 0 116 15,-2 1 77-15,-5 1 247 16,-2 0 106-16,2 2 117 16,0 2 46-16,5 5-17 15,2 1-21-15,3 2-36 16,1 2-11-16,2 2-29 15,0 3-10-15,-1 1-32 16,1 5-25-16,-6-5-43 16,-2 2-19-16,-8-6-28 15,2 1-10-15,-7-10-15 16,3 1-4-16,-3-6-3 16,-9-2-2-16,1-7-4 15,0 1-5-15,5-9-7 0,-1-7-2 16,9-1-4-16,1-3-9 15,7 1-38-15,3 3-25 16,0 4-53-16,-2-1-22 16,4 8-40-16,0 6-30 15,0 3-142-15,9 5 226 16</inkml:trace>
  <inkml:trace contextRef="#ctx0" brushRef="#br0" timeOffset="151986.47">19094 7860 730 0,'-17'25'300'0,"17"-17"-191"15,1-8-109-15</inkml:trace>
  <inkml:trace contextRef="#ctx0" brushRef="#br0" timeOffset="152538.69">19148 7780 1397 0,'1'0'605'0,"1"0"-319"16,-1-1-34-16,-1 0-67 16,0 0-38-16,3-10-57 15,-3-1-15-15,-14-27-20 16,-1 32-6-16,-3 5-9 16,0 2 0-16,0 10-8 15,3 6-7-15,2 7-9 16,4 3-5-16,-1-2-6 15,5-3-3-15,8 0-3 16,5-2-1-16,9-4 0 0,1 1 2 16,0-11-1-16,1-2 1 15,2-11 0-15,0-5 0 16,-4-15-1-16,2-5-7 16,-2-9-7-16,-2-4 0 15,1 3 2-15,-4-3 7 16,-4 6 6-16,-4 6 1 15,-1 13 4-15,-3 8 1 16,-2 12-1-16,-3 1 2 0,-2 18 4 16,-1 3 1-16,3 14 6 15,3 6 1-15,3 4 1 16,5 2 3-16,7-2 3 16,4-1-3-16,10-12-8 15,1-7-5-15,2-9-13 16,0-8-20-16,-3-8-88 15,3-5-57-15,-9-10-134 16,-1 2-73-16,-3-4-364 16,-5 1 477-16</inkml:trace>
  <inkml:trace contextRef="#ctx0" brushRef="#br0" timeOffset="152868.99">19505 7832 767 0,'-1'0'450'16,"-5"2"-102"-16,4-2-54 0,0 0-23 15,1 0-53-15,0 0-33 16,1 0-70-16,0 0-37 16,16 1-50-16,26-20-9 15,-29-5-6-15,-1 2 0 16,-8-3 0-16,-4 3 4 16,-6 4 9-16,-9-1 11 15,-1 10 17-15,-2 5 5 0,2 6 7 16,1 7-7-16,-3 6-15 15,3 3-4 1,10 5-13-16,2 5-3 0,8-3-7 16,1 1-3-16,2-4-8 15,2-13-5-15,8 3-1 16,3-5-22-16,6-7-79 16,5 3-46-16,0-7-126 15,-1-5-72-15,-4-2-159 16,-5-6 304-16</inkml:trace>
  <inkml:trace contextRef="#ctx0" brushRef="#br0" timeOffset="153121.94">19761 7782 753 0,'7'3'446'0,"0"7"-28"16,3-2-55-16,1 4-58 16,0 6-33-16,-3-3-53 0,0 1-23 15,-2 1-56-15,-2-4-24 16,-3-5-34-16,-1 2-15 15,-5-8-19-15,-4-2-4 16,2 0-10-16,-3-7-6 16,7 0-8-16,1-4-5 15,2-4-12-15,3-1-3 16,6-6-5-16,3-2-20 16,2-3-55-16,-1-2-48 0,4 7-110 15,-1 3-52-15,6 7-118 16,5 5-75-16,-8 2 314 15</inkml:trace>
  <inkml:trace contextRef="#ctx0" brushRef="#br0" timeOffset="153321.07">20028 7728 890 0,'-3'3'461'0,"3"4"-105"15,0 0-33-15,3 4-27 16,0 0-28-16,1 2-55 15,-2 0-28-15,2 2-80 16,5 2-32-16,-2-5-43 16,2 1-20-16,-4-7-83 15,-4-5-41-15,0-1-109 16,-2-1-80-16,0 0 200 0</inkml:trace>
  <inkml:trace contextRef="#ctx0" brushRef="#br0" timeOffset="153491.18">19923 7556 1357 0,'4'0'656'0,"8"5"-296"0,-4-2-131 16,-2 0-44-16,0-1-121 16,-6-2-37-16,11 3-115 15,-3-3-80-15,11 5-222 16,10 2 228-16</inkml:trace>
  <inkml:trace contextRef="#ctx0" brushRef="#br0" timeOffset="153873.24">20199 7692 1038 0,'6'16'540'0,"1"6"-125"16,-1 2-43-16,-3 2-84 15,-2-2-56-15,-1-1-107 0,0-7-37 16,1-2-55-16,-1-5-16 16,0-5-10-16,0 0-9 15,1-13-25-15,2-1-11 16,2-8-17-16,-2-8 1 16,6 7 13-16,0-1 9 15,3 0 18-15,1 3 6 16,2 2 8-16,-3 3 2 15,2 9 19-15,6 5 12 0,-9 9 23 16,5 7 10-16,-7 7-13 16,-9 1-11-16,6 0-24 15,-6-5-6-15,5-5-72 16,13 0-41-16,-5-5-107 16,3-8-69-16,0-3-123 15,-4-1-85-15,5 0 311 16</inkml:trace>
  <inkml:trace contextRef="#ctx0" brushRef="#br0" timeOffset="154241.71">20546 7895 896 0,'53'6'450'0,"-41"-14"-129"16,-1 1-35-16,-4-7-74 16,-2-8-38-16,-1 0-54 15,-2-3-25-15,-3-2-22 0,-1 6 5 16,-8 0-3-16,-2 4-2 15,-3 6-7-15,-4 3-8 16,5 8-2-16,2 3 0 16,3 10-8-16,6 3-5 15,1 9-9-15,2 4-2 16,9 8 11-16,2 1 5 16,10 7 5-16,0 3-2 0,2 7-13 15,1 4-9-15,-4-3-15 16,-4-4-4-16,-7-10-3 15,-9-9 1-15,-8-7 3 16,-6-4 3-16,-10-10 1 16,-2-7-1-16,-6-8-3 15,-2-3-3-15,-2-5-8 16,8 3-5-16,4-6-29 16,4-4-18-16,14 0-63 15,4-3-41-15,7-1-106 16,18 3-68-16,8 3 209 15</inkml:trace>
  <inkml:trace contextRef="#ctx0" brushRef="#br0" timeOffset="154880.54">20987 7720 1269 0,'33'-11'558'0,"-31"6"-272"16,2-1-8-16,-10 3-53 0,-3 0-43 16,-6 2-75-1,1 2-31-15,-6 3-38 0,-5 3-7 16,4 2-5-16,6 1 0 16,2 2-4-16,7-2-2 15,9 7-5-15,-1-1-3 16,13 8-1-16,8 2 0 15,-8-5 6-15,2 0 6 16,-4-10 16-16,-5 0 7 0,0-6 8 16,-6 0 0-1,-1-3-7 1,2 0-4-16,-4-2-10 0,-1 0-3 0,1 0-9 16,0 0-6-16,-9 3-16 15,1 1-21-15,2-4-115 16,-27 3-68-16,26-10-130 15,-8-6 183-15</inkml:trace>
  <inkml:trace contextRef="#ctx0" brushRef="#br0" timeOffset="159077.07">22724 7122 525 0,'0'-5'332'0,"7"-29"8"15,-7 31-57-15,0 0-54 16,0 1-18-16,0 2-28 0,0 0-3 16,0 0-8-16,9 18-11 15,13 33-24-15,-18-29-17 16,-1 5-35-16,-3-1-18 15,1-6-30-15,-1-1-12 16,0-7-13-16,2 0-3 16,-3-9-19-16,0 3-29 15,-5-6-83-15,5-1-69 16,0 0-205-16,0 0 247 0</inkml:trace>
  <inkml:trace contextRef="#ctx0" brushRef="#br0" timeOffset="159853.57">23193 7119 1108 0,'-37'-33'490'0,"33"30"-226"15,1 1-31-15,8 3-46 16,-5-1-30-16,0 0-53 15,16 3-3-15,32 10-31 0,-30-10-11 16,-2 5-21-16,-2 3-7 16,-7 0-7-16,-1 2-2 15,-7 4 3-15,-5 0 1 16,-7 3-2-16,-2 0-1 16,-4-4-5-16,0-2-4 15,4-2 3-15,1-3 2 16,6-4 6-16,6 1 3 15,3-1-6-15,5 1-2 0,6 2-6 16,2-1-3-16,4-1-2 16,1-3-4-16,2-2-2 15,-1-1 2-15,2-2-90 16,-9-5-63-16,4 1-175 16,2-5 183-16</inkml:trace>
  <inkml:trace contextRef="#ctx0" brushRef="#br0" timeOffset="160422.56">23739 7109 771 0,'-11'-40'484'16,"12"35"37"-16,7 0-298 15,0 0-8-15,10 3-48 16,0-3-27-16,7 8-49 16,-1 2-17-16,-8 1-26 15,2 4-11-15,-9-1-10 16,-2 0-1-16,-6 3-2 16,-9 1 0-16,-4 0 2 15,-6 0-2-15,-2 0-6 16,7-1 0-16,-1-4 3 15,5-2 1-15,8-1 1 16,1-3-4-16,6 2-7 16,4 1-1-16,4-1 0 15,3 2 0-15,0 1 2 16,4 0 3-16,-5 1 9 0,0 1 5 16,-6 0 7-16,-2 0 1 15,-7-2-5-15,-1 1-1 16,-5-1-6-16,-9-1-3 15,4 1-7-15,1-1-15 16,-5-2-87-16,6-3-58 16,2-4-163-16,-7-8 137 15,8-1 79-15</inkml:trace>
  <inkml:trace contextRef="#ctx0" brushRef="#br0" timeOffset="160621.74">24165 7249 1511 0,'0'10'670'0,"0"-7"-268"16,1 2-114-16,-1-3-100 16,0-2-46-16,0 0-144 15,0 0-88-15,0 0-208 16,0 0 190-16</inkml:trace>
  <inkml:trace contextRef="#ctx0" brushRef="#br0" timeOffset="160774.9">24392 7236 1329 0,'10'5'616'0,"-10"-3"-296"0,-4-2-51 16,3 0-150-16,0 0-104 15,1-1-225-15,-1 0 140 0</inkml:trace>
  <inkml:trace contextRef="#ctx0" brushRef="#br0" timeOffset="160899.76">24572 7172 1248 0,'-6'4'540'0,"4"-2"-324"15,-2-2-54-15,4 0-204 16,0 0-131-16,0 0 103 16</inkml:trace>
  <inkml:trace contextRef="#ctx0" brushRef="#br0" timeOffset="161535.47">24933 7103 904 0,'2'-11'470'0,"1"6"-57"16,-6-1-112-16,5 6-29 15,4 3-21-15,0 7-57 16,1 4-34-16,-3 6-47 16,-4 1-22-16,-2 2-34 15,2-2-17-15,-2-4-21 16,3-4-7-16,0-6-5 0,-6-4-1 16,5-4-8-16,-5-3-11 15,5-4-21-15,9-3-13 16,-4-6-17-1,1-2 1-15,-2-1 9 0,-4-1 10 16,7 4 21-16,8 5 9 16,3 3 10-16,4 2 3 15,3 7 10-15,-5 0 11 16,3 9 23-16,0 5 12 16,-7 6 11-16,1 3-5 0,-8-1-17 15,-2 0-12-15,-1-3-17 16,-5 0-6-16,-1-5-26 15,-2-2-36-15,-2-5-98 16,2-2-76-16,0-8 135 16</inkml:trace>
  <inkml:trace contextRef="#ctx0" brushRef="#br0" timeOffset="162741.75">22881 7635 636 0,'0'-1'431'0,"0"-1"-8"0,0 1-119 16,0 0-17-16,0 1-50 15,0 0-26-15,0 0-43 16,3 5-21-16,1 12-42 15,9 30-19-15,-8-27-25 16,-3 1-11-16,3-2-18 16,-3-1-7-16,1-2-13 15,2-2-2-15,-6-5-6 16,3 1-11-16,-2-4-43 16,0-3-26-16,-4-3-73 15,3-1-37-15,0 0-111 16,-1 0-103-16,2-8 256 15</inkml:trace>
  <inkml:trace contextRef="#ctx0" brushRef="#br0" timeOffset="163611.97">23265 7629 1031 0,'2'-2'474'0,"-1"1"-206"15,2-2-15-15,4-2-46 16,3 1-24-16,2-1-37 16,29-7-17-16,-26 12-34 15,0 0-14-15,0 0-20 16,1 0-9-16,-6 5-18 16,-3-1-8-16,0 6-12 15,0 0-4-15,-9 2 1 16,0 2 1-16,-10 4 1 15,-11-1-1-15,4 0-5 16,1-1-2-16,1-5-5 16,1-6-1-16,11 0-1 15,-6-5-1-15,11 1-10 16,3 1-1-16,5-1 0 16,10 5 1-16,1-3 13 15,-3 2 0-15,-1 0 1 16,2 1 1-16,1 0 6 0,2 2 2 15,-6-1 8-15,-6-1 2 16,-8-2 9-16,0-3 3 16,-4 6 2-16,-2-4-1 15,-8 4-10-15,4 4-7 16,-4-7-16-16,3 4-20 16,6-6-75-16,0-2-50 15,9-1-121-15,-1-7-67 16,10-4 211-16</inkml:trace>
  <inkml:trace contextRef="#ctx0" brushRef="#br0" timeOffset="164043.37">23821 7643 1130 0,'5'-1'540'0,"-6"1"-151"15,-2 0-127-15,3 0-60 16,0 0-34-16,7 1-66 16,13 2-23-16,33 8-24 0,-28-6-9 15,-6 2-18-15,-4 1-6 16,1 3-10-16,-10 0 1 15,-6 6 7-15,-3-3 6 16,-9 8 6-16,1 0 1 16,-1-5 0-16,0 4 0 15,6-8 1-15,2-10 0 16,2 0 0 0,-1-1-4-16,2-2-9 0,0 0-5 0,1 0-11 15,0 0-3-15,0 0-2 16,7 1 3-16,9 1-63 15,31-1-64-15,-22-4-199 16,7 3-185-16,-3-8 317 16</inkml:trace>
  <inkml:trace contextRef="#ctx0" brushRef="#br0" timeOffset="164253.81">24365 7799 1491 0,'11'19'652'0,"-11"-15"-269"0,-3-3-113 16,7 4-82-16,2-3-46 15,-6-2-130-15,1 2-77 16,-1-3-179-16,-1 0-127 15,1-1 218-15</inkml:trace>
  <inkml:trace contextRef="#ctx0" brushRef="#br0" timeOffset="164418.57">24566 7781 1027 0,'-4'10'606'16,"1"-6"-64"-16,3 3-293 15,0-7-56-15,4 0-164 16,2 1-103-16,-6-2-192 16,0 0-172-16,11-5 270 15</inkml:trace>
  <inkml:trace contextRef="#ctx0" brushRef="#br0" timeOffset="164561.44">24792 7774 1252 0,'13'11'565'0,"-3"-5"-245"0,-9-5-14 16,10 5-93 0,-8-6-50-16,-3 1-164 0,7 1-109 15,-7-3-297-15,-1 0 255 16</inkml:trace>
  <inkml:trace contextRef="#ctx0" brushRef="#br0" timeOffset="164724.16">24989 7752 792 0,'-9'16'495'0,"9"-7"63"16,-1 1-256-16,-4-7-113 15,11 6-59-15,-3-9-176 16,-1 0-103-16,14 1 93 16</inkml:trace>
  <inkml:trace contextRef="#ctx0" brushRef="#br0" timeOffset="165294.31">25147 7634 1148 0,'-1'-2'531'0,"0"1"-212"16,0 1-23-16,-1 0-55 15,0 14-34-15,1 6-67 16,2 24-29-16,3-27-54 16,-2-4-20-16,0-9-26 15,0 0-8-15,-2-5-18 16,0 0-10-16,0 0-21 15,0 0-8-15,0-14 2 16,7-29 7-16,-1 25 16 16,0 0 10-16,5 2 11 15,2 1 3-15,3 8 5 0,2 6 9 16,0 2 27-16,-1 4 15 16,0 5 24-16,4 3 7 15,-8 3-6-15,3 3-9 16,-10 1-20-16,-9-1-13 15,1 0-16-15,-8-4-24 16,8-3-99-16,-2-3-63 0,3-5-145 16,1 0 180-16</inkml:trace>
  <inkml:trace contextRef="#ctx0" brushRef="#br0" timeOffset="186766.06">27117 7707 794 0,'-30'3'443'16,"29"-2"-115"-16,1-1-82 16,1 0-22-16,-1 0-57 15,0 0-23-15,11 1-36 16,11 3-17-16,29 2-31 16,-27-4-12-16,4 2-15 15,1 1-8-15,1 1-10 16,-1 1-4-16,-6 0-2 15,-3-1-2-15,-8 2 0 16,-5 2 1-16,-11 2 6 16,-10-3 3-16,-11 8 5 15,-5 0-3-15,-7 0-5 0,3-1-4 16,-1 0-9-16,0 0-6 16,9-1-34-16,2-1-18 15,7-8-51-15,7-1-31 16,8-5-65-16,4 2-46 15,10-2-213-15,3-5 292 16</inkml:trace>
  <inkml:trace contextRef="#ctx0" brushRef="#br0" timeOffset="186961.6">27403 7915 1043 0,'3'0'520'0,"-10"5"-159"16,-7 6-61-16,-9 4-92 15,-8 0-31-15,-2 4-67 16,4 6-21-16,-3-10-40 16,8 4-20-16,4-12-24 15,6-3-13-15,8-2-91 16,1-4-58-16,7-1-158 16,-2 2 182-16</inkml:trace>
  <inkml:trace contextRef="#ctx0" brushRef="#br0" timeOffset="187689.01">27841 7722 1079 0,'7'7'541'16,"0"4"-206"-16,-1 8-64 15,-2 6-38-15,-2 5-62 0,5 4-36 16,-10-5-45-16,1 0-9 15,1-5-22-15,-2-3-8 16,7-3-14-16,-1-7-8 16,-1-5-14-16,2-4-4 15,-7-6-2-15,7 0-2 16,-5 2-6-16,-1-3-4 16,1-18-6-16,-3-37-2 15,14 34 1-15,-6-5 0 0,8 8 1 16,7 4 1-16,-3 6 4 15,9 8 2-15,-7 5 4 16,2 4 3-16,-3 5 11 16,-1 0 5-16,-3 8 9 15,-3 3 4-15,-3 6-4 16,0 6 1-16,-7 0-7 16,0-5-4-16,-5-1-3 15,0-4-4-15,2-7-3 16,0-4-3-16,1-5-1 15,1-3-14-15,1-9-91 16,0-6-67-16,7-8-191 16,3-6-327-16,6-1 457 15</inkml:trace>
  <inkml:trace contextRef="#ctx0" brushRef="#br0" timeOffset="188030.73">28421 7584 850 0,'-4'-16'531'0,"-1"5"43"0,7 5-307 16,-7 1-11-16,5 9-40 16,0 4-30-16,0 10-57 15,-2 8-12-15,2 6-44 16,0 2-23-16,-4-3-32 15,4-1-67-15,1-7-173 16,-1-3-110-16,8-2 181 16</inkml:trace>
  <inkml:trace contextRef="#ctx0" brushRef="#br0" timeOffset="188552.76">28427 8043 1054 0,'-8'-2'537'0,"5"2"-97"0,0 1-122 15,-3-1-66 1,5-1-41-16,0 0-80 0,0 0-41 16,0 0-37-16,1-1-15 15,0 1-23-15,0 0-8 16,0 0-7-16,3-5-1 15,5 0 0-15,17-4 1 16,20 3 1-16,-30 15 3 0,-6 2 0 16,-7 1 0-16,1 2 5 15,-9-2 2-15,-6 0 13 16,-3-2 6-16,-7-4 5 16,6 0-2-16,-2-4-10 15,7 1-6-15,-3-3-9 16,-1-1-2-16,7-1-4 15,2-2-2-15,6 1-1 16,-1-4-1-16,9 2 0 16,3-1 2-16,1 3-2 15,5 4 1-15,-9 0 1 16,-4 0 0-16,0 3 4 16,-2 0 1-16,-2-3 3 15,0 0 0-15,0 0-1 0,0 0-2 16,-1 0-3-16,0 0-2 15,0 0-47-15,-1 0-33 16,1 0-83-16,0 0-58 16,0 0-111-16,0 0-98 15,0 0 275-15</inkml:trace>
  <inkml:trace contextRef="#ctx0" brushRef="#br0" timeOffset="199114.7">29206 7818 385 0,'-1'0'218'0,"1"0"-54"15,0 0-55-15,0 0-17 16,0 0-35-16,0 0-9 16,0 2 5-16,0 0 8 0,0-1-1 15,0 6-6-15,0-7-17 16,0 7-6-16,0-7 0 16,0 2 2-16,0-2 3 15,0 0 2-15,0 5 0 16,0-5 1-16,0 0-4 15,0 0-7-15,0 0-12 16,0 0 0-16,0 0 7 16,0 0 5-16,0 0 9 15,0 0 1-15,0 0-4 16,0 0-3-16,0 0-1 16,0 0-1-16,0 0 0 15,0 0-1-15,0 0-5 16,0 0-3-16,0 0-2 0,0 0 2 15,0 0 6-15,0 0 0 16,0 0 1-16,0 0-2 16,0 0-7-16,0 0-3 15,0 0-4-15,0 0-3 16,0 0-1-16,0 0-2 16,0 0-5-16,0 0 0 15,0 0-56-15,0 0-88 16,0 3 95-16</inkml:trace>
  <inkml:trace contextRef="#ctx0" brushRef="#br0" timeOffset="199674.74">29196 7889 801 0,'-7'4'376'15,"2"0"-133"-15,-2-5-41 0,4 0-43 16,-1-3-32-16,1-5-56 16,2 4-17-16,0-10-13 15,1 3 0-15,1-1 4 16,0-5 0-16,4 11-10 15,2 6-7-15,1-1-14 16,2 5-3-16,1-3-1 16,-2-1 2-16,4 6 12 15,-2-1 5-15,4 4 10 16,5 5 3-16,-3-8 0 16,0 7-2-16,-4-5-10 15,-7-6-5-15,4 5-12 16,1-4-5-16,-2-5-5 15,1-2-3-15,2-8-75 16,0-8-60-16,5 0-199 16,-3-2-317-16,10 3 428 0</inkml:trace>
  <inkml:trace contextRef="#ctx0" brushRef="#br0" timeOffset="200009.18">29280 8007 1090 0,'-2'0'475'0,"1"0"-234"16,-2-1-18-16,3 0-61 16,0 0-38-16,0 0-72 15,0-1-19-15,3-5-26 16,4-12-6-16,15-19-1 15,-13 28-3-15,3 8 0 16,-2 5 0-16,-2 6 2 16,-4-1 1-16,2 1 15 15,0 3 9-15,2-2 17 16,6 6 5-16,-6-7-3 16,-2-1-9-16,7-7-19 15,-2-4-6-15,9-9-33 16,0-9-33-16,5 1-118 15,3 4-137-15,1 2 196 0</inkml:trace>
  <inkml:trace contextRef="#ctx0" brushRef="#br0" timeOffset="200732.66">29994 7849 1027 0,'-47'-6'511'0,"40"2"-174"16,0 7-114-16,7 4-19 15,0 10-46-15,1-1-17 16,-1 6-34-16,3 6-7 16,-3-1-24-16,2 1-16 15,4-3-21-15,-4-3-9 0,1-6-14 16,0-3-7-16,0-9-7 15,2-4-2-15,-3-3 0 16,-2 2 0-16,0 0 0 16,4-18-1-16,10-32 0 15,-11 23-1-15,6 1 2 16,-5-1 0-16,9 7 0 16,3 7 0-16,2 4 0 15,3 3 0-15,0 4 0 16,0-1 1-16,1 8 2 15,0 4 5-15,-2 4 4 16,2 8 4-16,-4 2 4 16,-4 0-3-16,-7 6 1 15,-7-8-2-15,-2 4-4 16,-2-3-2-16,0-7-8 16,2-2-21-16,-1-7-79 0,1-3-58 15,1-8-166-15,0 5 195 16</inkml:trace>
  <inkml:trace contextRef="#ctx0" brushRef="#br0" timeOffset="201285.78">30341 7516 1307 0,'11'6'544'0,"-6"6"-311"16,1 2 0-16,-2 4-49 15,-4 0-23-15,0 3-55 16,10 2-12-16,-9-2-30 16,6-5-18-16,-7-4-23 15,-6-5-8-15,3-6-8 16,-9-2-4-16,11-9-6 16,6-2-2-16,1-9-2 0,-3-2 1 15,2 0 2-15,-5 0 1 16,6 7 2-16,5 1 0 15,2 8 0-15,0 4 1 0,6 4 2 16,2 6 7-16,-5 3 7 16,5 2 6-16,-10 4 15 15,0-1 3-15,-2 2 5 16,-4 1-4-16,1-3-14 16,-2 1-7-16,-2-5-13 15,0-3-2-15,-2-1-22 16,0 0-26-16,-1-5-60 15,-2-1-37-15,2-1-92 16,0-1-49-16,0 0-155 16,0 0 263-16</inkml:trace>
  <inkml:trace contextRef="#ctx0" brushRef="#br0" timeOffset="-201216.98">8294 7940 740 0,'-1'-3'405'0,"1"3"-55"16,0 0-178-16,0-1 8 0,0 0-34 15,0 0-15-15,0-1-15 16,-1-11-5-16,0 7-15 16,0-4-9-16,-2-20-20 15,6 27-9-15,1-1-19 16,3 4-10-16,0 1-10 16,4 11-3-16,-5-5-5 15,-5-4-1-15,0 5 0 16,-1 1 0-16,-3 1 4 15,-2 4 3-15,-5-9 2 16,-2-1 1-16,0-3-3 16,0-4-4-16,2-5-5 15,2 2-6-15,4-10-7 16,5 12-3-16,3-2-4 16,2-1 0-16,4 6 6 0,1-9 0 15,5 9 6-15,-2-3 1 16,0 8 6-16,2 7 6 15,-9 0 6-15,-4-4 5 16,-5 3 3-16,-5-3 3 16,1-4 1-16,1 1-1 15,2-4-7-15,-6-3-6 16,7-1-10-16,-1 3-5 16,3-7-4-16,4 2-1 0,3 1-1 15,-2-10 1-15,2 9-1 16,-2 3-3-1,-4 2-32-15,-3 1-52 0,2 0-155 16,-1 0-123-16,0 2 221 16</inkml:trace>
  <inkml:trace contextRef="#ctx0" brushRef="#br0" timeOffset="-200168.96">8497 9504 1277 0,'-7'-3'537'0,"3"2"-315"16,-5-1-12-16,8 1-68 15,0 0-37-15,0 1-44 16,1 0-11-16,0 0-1 16,0 0-4-16,0 0-9 15,0 0-4-15,0 0 3 16,0 1 9-16,0 0 9 15,0 1 4-15,0-2-10 16,-2 0-12-16,1 0-17 16,0 0-7-16,-1 0-8 15,1-1-4-15,0 0-5 16,0 0-2-16,-4-9 0 16,2-1 2-16,6-24 3 15,5 28 0-15,5 7 2 16,3 2 2-16,-10 5 1 0,4 4 3 15,-10-1 3-15,-1 0 3 16,-10 0 2-16,5-1 1 16,2-3-1-16,4 0-3 15,-7-5-3-15,-3-1-2 16,2-1-1-16,-1-4-2 16,11 2-2-16,0-1 0 0,7 0-1 15,0 3 0-15,1 1 1 16,3 0 0-16,-2 4 2 15,-1-1 0-15,1 0 3 16,-6 0 1-16,-6 0 2 16,-2 1 0-16,-14-2 0 15,2-1-37-15,7-1-124 16,2-2-85-16,10-3 132 16</inkml:trace>
  <inkml:trace contextRef="#ctx0" brushRef="#br0" timeOffset="-197404.88">9378 9522 742 0,'38'33'362'0,"-34"-30"-89"16,0 0-44-16,1-3-6 16,-10 0-26-16,4-5-42 15,1 1-15-15,-6-5-25 16,7-2-17-16,-7-3-35 16,-12-3-6-16,2-1-4 15,-8 0-1-15,-1 1-4 16,-1 4-5-16,-3 6-15 15,3 4-7-15,2 5-8 16,3 1-3-16,5 7-1 16,5 4-2-16,5 7-1 15,3 5 0-15,7 7 0 16,3-1 0-16,7 0-2 16,4-2-1-16,5-9-3 0,3-5 0 15,1-11 0-15,1-9 0 16,-2-11-2-16,1-2 1 15,-5-12-3-15,-4-2-2 16,-1-8-10-16,-7-2-2 16,-1-3 0-16,-2 0 2 0,-2 4 12 15,1 7 4-15,0 5 1 16,-5 5 1-16,0 11 2 16,-5-1 1-16,2 15 0 15,3 12 2-15,-1 12 8 16,-2 9 4-16,-1 12 7 15,1 2 2-15,7 3-6 16,7-4-3-16,2-11-9 16,-3-4-4-16,0-14-8 15,5-3-36-15,-1-9-116 16,4-5-73-16,-1-5-253 16,-1-4 291-16</inkml:trace>
  <inkml:trace contextRef="#ctx0" brushRef="#br0" timeOffset="-196961.56">9661 9482 782 0,'0'0'478'0,"3"12"39"0,2 3-186 16,1 9-48-16,-1 5-45 16,3 0-86-16,-2 1-35 15,6-7-58-15,3-8-21 16,2-3-24-16,2-5-6 15,0-7-6-15,0-6-2 16,0-9-3-16,0-1-6 0,-2-7-19 16,0-3-5-16,-5 3 1 15,-9 0 5 1,3 6 21-16,-5 4 6 0,3 6 4 16,6 5-1-16,-8 4 3 15,-2 6 3-15,1 6 18 16,-1 7 6-16,8 6 4 15,8 3 3-15,-9 3-1 16,0-1 3-16,3 7 5 16,-3 3-1-16,12 2-6 15,-7 2-7-15,-4-2-5 16,2-2-4-16,-15-6-1 16,2-4 3-16,-7-13 0 15,-5-5-1-15,-1-12-9 16,2-6-7-16,-13-10-51 15,-3-5-38-15,0-7-107 0,-3-7-70 16,12-1-181-16,8 4 266 16</inkml:trace>
  <inkml:trace contextRef="#ctx0" brushRef="#br0" timeOffset="-196522.52">10096 9471 1505 0,'1'23'685'15,"0"2"-379"-15,2 5-74 16,-3-1-39-16,2 2-98 16,0-2-27-16,1-7-34 15,2-3-8-15,-4-12-15 16,0 0-5-16,-1-8-3 15,-1-6-2-15,1-1-4 16,3-9-2-16,0-2-4 16,3-3 1-16,0 0 3 15,3 2 2-15,3 6 2 16,3 2 1-16,4 5 1 16,0 3 3-16,1 5 2 0,0 3 8 15,-2 6 22-15,-4 5 14 16,-4 6 20-16,0 1 0 15,-4 3-15-15,0-2-13 16,-3-3-18-16,-1-1-5 16,-1-7-9-16,-1-5-2 15,0-4 0-15,0-3-39 16,0-9-126-16,0-1-81 16,2-7-235-16,6-1 282 0</inkml:trace>
  <inkml:trace contextRef="#ctx0" brushRef="#br0" timeOffset="-196112.15">10562 9600 1265 0,'5'-3'577'0,"-1"-2"-274"16,2 0 2-16,-6-7-98 15,-5 1-46-15,-3-4-65 16,0 2-18-16,-5 3-15 15,-6 0-7-15,8 6-11 16,-3 3-8-16,1 6-10 16,5 3-1-16,-3 10-3 15,-2 2-2-15,9 3-4 0,-2 0-2 16,6-5-4-16,9 0-4 16,-2-6-6-16,5-2-1 15,-5-6 0-15,7-4-1 16,5-8 0-16,-1-4-1 15,8-5 1-15,-4-2 1 16,-3 2 1-16,1 1 1 0,-3 9 1 16,-3 0 0-16,-1 7 3 15,-2 5 6-15,-3 3 11 16,-2 1 4-16,0 4-1 16,-4-3-4-16,0 0-11 15,-1-4-3-15,0-2-64 16,0-3-64-16,-1-2-156 15,0 0-111-15,0 0 236 16</inkml:trace>
  <inkml:trace contextRef="#ctx0" brushRef="#br0" timeOffset="-195578.39">10757 9547 1164 0,'36'3'627'16,"-28"14"-191"-16,0 2-111 15,-4 2-27-15,0 3-100 16,-4-6-44-16,-1-1-63 0,-3-5-26 16,2-8-39-16,1 0-11 15,3-4-14-15,-2-1-4 16,0 0-3-16,2-5 0 16,6-15 1-16,16-25 1 15,-12 30 1-15,1 0 1 16,0 2 2-16,3 2 0 15,-2 4 1-15,-3 5 2 16,3 5 2-16,-4 5 2 0,-3 5 7 16,1 4 9-16,-7 2 13 15,-1-1 1-15,7-1-6 16,0-4-8-16,-5-6-16 16,-2-3-3-16,3-3-6 15,-4-1-19-15,1 0-37 16,0 0-21-16,0 0-32 15,4-5 6-15,4-10 34 16,34-22 19-16,-34 27 38 16,0 1 12-16,-1 7 6 15,4 3 6-15,1 4 32 16,1 4 12-16,-2 3 25 16,-1 2 8-16,-3 1-12 15,1 6-9-15,-4-4-23 0,1 1-12 16,-2-1-19-16,0-9-4 15,-1-1-97-15,2-2-67 16,1-10-161-16,1 3-93 16,3-13 259-16</inkml:trace>
  <inkml:trace contextRef="#ctx0" brushRef="#br0" timeOffset="-195392">11243 9554 928 0,'12'9'533'0,"-3"1"10"15,2 3-165-15,-1 6-49 16,-2 1-44-16,0 1-116 16,-1-3-41-16,-1-8-72 15,-2-1-28-15,-2-8-59 16,-2-1-50-16,-1-11-122 16,-1-2-65-16,-6-8-117 15,-2-3-51-15,0 4 287 16</inkml:trace>
  <inkml:trace contextRef="#ctx0" brushRef="#br0" timeOffset="-195038.26">11546 9561 1032 0,'5'6'509'16,"0"-4"-140"-16,-8-2-45 0,-2-4-49 15,-2-3-35 1,-7-1-69-16,1-1-32 0,0 2-38 16,2 4-18-16,3 3-24 15,1 4-8-15,0 8-17 16,-7 2-7-16,9 6-13 15,8 1-3-15,0 2-7 16,8 1-1-16,3-6-3 16,3-1-1-16,6-8-3 15,9-2-1-15,9-3-63 16,-2-7-63-16,14-8-160 16,-4-11 172-16</inkml:trace>
  <inkml:trace contextRef="#ctx0" brushRef="#br0" timeOffset="-194363.77">11132 9254 1275 0,'-12'14'519'0,"8"-9"-286"16,0-3-15-16,6-1-42 16,-2-2-18-16,0 1-71 15,0 0-21-15,6 1-26 16,7 2-14-16,1 0-56 16,31 12-66-16,-22-14-369 15,5 3 315-15</inkml:trace>
  <inkml:trace contextRef="#ctx0" brushRef="#br0" timeOffset="-193856.61">12279 9461 1386 0,'32'-42'574'0,"-29"53"-334"16,3 8-26-16,0 17-14 16,1 10-38-16,2 14-46 15,0 4-13-15,2-1-35 0,1-1-19 16,2-10-27-16,-5-25-8 16,-1 2-10-16,1 9-4 15,0-8-91-15,2-15-53 16,-10-19-121-16,-7-10-73 15,-2-12-132-15,-7-4 286 16</inkml:trace>
  <inkml:trace contextRef="#ctx0" brushRef="#br0" timeOffset="-193628.44">12307 9452 898 0,'19'-9'507'15,"6"4"-121"-15,0 7-103 16,5 5-32-16,-5 1-60 15,-7 3-18-15,-1 5-42 16,-8-2-22-16,0 6-35 16,-3-1-16-16,-6 1-23 15,-7-1-6-15,-10-2-9 16,1-4-4-16,-6-3-25 16,4 1-33-16,2-10-79 15,-3-3-57-15,9-3-151 16,3-6-112-16,13-7 280 15</inkml:trace>
  <inkml:trace contextRef="#ctx0" brushRef="#br0" timeOffset="-193331.01">12644 9449 1038 0,'16'10'573'0,"2"0"-173"15,-3 7-65-15,0 4-35 16,-6 3-92-16,-6-1-40 15,-3-2-70-15,-3-1-25 0,-1-10-40 16,2-1-9-16,0-5-7 16,-2-3 0-16,1-2-5 15,2-1-2-15,0 1-8 16,-1-6-2-16,-2-16-6 16,3-29-2-16,8 26-28 15,2 3-21-15,7 0-70 16,0 3-56-16,3 5-118 15,6 6-103-15,-5 9 256 16</inkml:trace>
  <inkml:trace contextRef="#ctx0" brushRef="#br0" timeOffset="-193029.98">12970 9475 1427 0,'-7'3'615'0,"2"2"-353"0,1 0-9 16,5 6-74-16,3 4-33 16,-1 3-41-16,-2 3-16 15,3-1-36-15,-1-2-13 16,15-6-18-16,3-3-5 16,4-9-7-16,2-2-1 0,1-10-4 15,-2-6-1-15,-5-5-1 16,-4-3-1-16,-12 0 1 15,-7 1 1-15,-12 2-2 16,-3 1-1-16,-11 6-7 16,1 3-13-16,5 9-38 15,-4 3-40-15,13 1-114 16,13 6-77-16,-1 1 176 16</inkml:trace>
  <inkml:trace contextRef="#ctx0" brushRef="#br0" timeOffset="-192643.82">13236 9577 1202 0,'11'9'609'16,"0"-2"-239"-16,4-2-115 16,0-5-39-16,3-7-114 0,4-6-37 15,5-9-35-15,-7-6-6 16,1-6-11-16,-9-5-3 15,-7 3-1-15,-5 2 2 16,-9 10 2-16,-8 4 1 16,-4 13 0-16,-5 0-2 0,-1 8-2 15,6 8-1 1,2 5 3-16,6 6 5 0,8 6 5 16,5 8 7-16,7 3 12 15,7 5 3-15,5 3 0 16,3 0-1-16,9 2-11 15,1-4-2-15,-9-4 1 16,2 1-1-16,-6-5-4 16,-13-4-2-16,1-2-5 15,-8-5 1-15,-17-9-3 16,-2 1 1-16,-9-11-53 16,-5-5-53-16,1-10-132 15,6-9-82-15,9-8 182 16</inkml:trace>
  <inkml:trace contextRef="#ctx0" brushRef="#br0" timeOffset="-192332.62">13508 9429 1418 0,'6'9'685'0,"7"7"-281"16,-4 6-159-16,0 2-18 15,-4 4-97-15,2-2-38 16,2-2-40-16,2-4-15 16,0-8-23-16,-5-3-5 0,-3-7 0 15,-3-2 5-15,-7-6 2 16,-4-6-1-16,-1-10-5 16,2-3-5-16,5-2-7 15,5-3-2-15,4 2-6 16,6 0-31-16,1 3-55 15,4 2-41-15,8 10-130 16,0 9-66-16,5 6 211 16</inkml:trace>
  <inkml:trace contextRef="#ctx0" brushRef="#br0" timeOffset="-191947.02">13937 9512 1949 0,'0'-1'147'0,"-2"-5"-12"0,-10-4 127 16,0-8-86-16,-1-1-37 16,-5-2-51-16,7 4-23 15,-6 5-18-15,0 3-3 16,2 9-1-16,-3 2-1 16,7 11-14-16,1 8-3 15,2 5 5-15,5 0 1 0,5-2-4 16,-1-4-4-16,7-5-16 15,1-3-6-15,9-6-2 16,2-5-4-16,11-9-2 16,-5-4 1-16,-6-6-1 15,1-2 1-15,-10 0 5 16,4 3 1-16,-3 7 1 16,-3 3 2-16,-2 8 2 15,-4 6 2-15,0 5 6 16,1 3 3-16,-4 1-2 15,0-1-4-15,3-3-7 16,-2-4-39-16,5-6-108 16,1-2-71-16,2-9-104 15,8-2 177-15</inkml:trace>
  <inkml:trace contextRef="#ctx0" brushRef="#br0" timeOffset="-191419.03">14148 9412 1566 0,'0'26'699'16,"0"4"-360"-16,0-1-16 15,-2-5-108-15,1-3-64 0,0-11-86 16,1-4-28-16,1-6-31 16,2-5-6-16,3-6-4 15,-1-4-1-15,6-5-7 16,-1-1-2-16,4-1 1 15,3 1 2-15,0 6 8 16,1 2 3-16,0 7 2 16,0 8 3-16,-2 3 6 15,-5 5 8-15,-3 7 13 16,-2 3 11-16,-4 4 14 16,2 1 1-16,-3-4-9 15,0-3-10-15,1-6-20 16,-2-6-8-16,3-5-11 15,-1-2-1-15,-2 0-8 16,0 0-7-16,2-3-7 16,9-12-1-16,24-25 3 15,-23 30 5-15,-3 1 10 16,-6 2 3-16,8 5 3 0,1 2 2 16,-4 2 3-16,3 5 1 15,-5 1 4-15,-5 4 2 16,-1 2 5-16,0 0 1 15,0 3-6-15,-1-2-2 16,3-3-5-16,1-2-20 16,1-9-103-16,4-5-63 0,5-12-168 15,9-4-68-15,3-10 267 16</inkml:trace>
  <inkml:trace contextRef="#ctx0" brushRef="#br0" timeOffset="-190849.92">14653 9417 1408 0,'2'18'655'0,"-2"9"-250"16,0-1-57-16,0 3-69 15,0-3-67-15,0-7-107 16,0-5-40-16,1-8-48 16,-1-6-8-16,0-3-36 15,0 2-31-15,0 0-64 16,3-11-24-16,1-6-17 15,12-25 16-15,-8 30 59 16,1-2 26-16,0 7 46 0,-3 0 16 16,3 3 37-16,0 1 23 15,1 4 43-15,-1-1 20 16,6 1 10-16,1 4-4 16,2 4-15-16,-1 6-7 15,-5 3-21-15,-3 2-10 16,-6 0-20-16,-2-1-15 0,-1-4-19 15,-2-3-9-15,2-6-8 16,0-3-2-16,-2-3-18 16,1 0-12-16,0 0-26 15,0 0-14-15,0 0-13 16,-5-10-1-16,4-1 10 16,6-27 11-16,11 26 29 15,-2 0 12-15,0 3 18 16,0 2 4-16,-2 2 4 15,3 4 10-15,-6 2 27 16,-1 6 12-16,-1 2 21 16,-1 5 1-16,-2 2-10 15,4 0-8-15,-6 0-23 16,-1 0-9-16,0-3-18 16,-6-4-2-16,6-4-37 15,1-3-36-15,4-8-107 0,0-4-66 16,9-7-116-16,-13-6-48 15,11-1-260-15,5 4 418 16</inkml:trace>
  <inkml:trace contextRef="#ctx0" brushRef="#br0" timeOffset="-190718.47">15089 9423 897 0,'3'2'515'16,"1"8"-49"-16,-2 0-70 15,-1 5-80-15,0 3-31 0,-1 1-80 16,-3-4-45-16,0-6-84 15,0-3-78-15,0-10-187 16,-2-5-92-16,12-10 151 16</inkml:trace>
  <inkml:trace contextRef="#ctx0" brushRef="#br0" timeOffset="-190531.08">15047 9298 1634 0,'4'6'715'0,"0"-1"-432"16,5-2-44-16,1-5-131 15,1-3-112-15,3-3-177 16,0 0-104-16,1 4 162 16</inkml:trace>
  <inkml:trace contextRef="#ctx0" brushRef="#br0" timeOffset="-190165.07">15261 9391 1250 0,'8'18'669'0,"-3"-1"-245"0,-4 7-72 16,-2-2-46-16,-6-1-140 16,1-3-50-16,-2-9-68 15,3-2-20-15,-1-7-25 16,2 0-11-16,1-4-22 15,0-1-14-15,3-3-5 16,3 2 7-16,0-2 16 16,2-1 11-16,3 2 11 15,1-2 2-15,1 1 4 16,3 3 1-16,3-1 13 16,4 2 9-16,4 4 21 15,0 2 8-15,-4 6 20 16,-7 3 2-16,-1 2-12 15,0-1-9-15,-1-2-21 16,-4-3-37-16,-3-4-114 0,1-2-69 16,1-4-178-1,0-3-82-15,11 1 285 0</inkml:trace>
  <inkml:trace contextRef="#ctx0" brushRef="#br0" timeOffset="-189766.94">15541 9500 1193 0,'7'1'543'16,"3"-1"-251"-16,-3-1-18 16,1-1-89-16,-3-2-52 15,-1-8-68-15,25-36-24 0,-31 28-16 16,-5-1-4-16,-1 5 10 16,-1 1 4-16,-1 10 11 15,4 6 8-15,-1 3-9 16,-1 6-4-16,4 7-9 15,2 5-1-15,2 13 15 16,0 1 12-16,8 10 13 16,2 3 1-16,6 7-11 15,3 0-9-15,-1-4-9 16,-1 2-5-16,-1-6-5 16,-2 1-5-16,-7-5-5 15,-2-8-2-15,-6-11-5 16,-7-7-1-16,-4-8-2 15,-5-5-1-15,-7-9-4 0,-2-5-2 16,-8-9-7-16,-1-5-6 16,5-9-16-16,0-3-16 15,15 1-26-15,4 2-18 16,4 12-39-16,7 6-32 16,8 3-97-16,7 7-54 0,23 1 188 15</inkml:trace>
  <inkml:trace contextRef="#ctx0" brushRef="#br0" timeOffset="-185419.03">17666 9204 192 0,'0'0'144'16,"0"0"1"-16,0 0 0 15,0 0 0-15,0 0 1 16,0 0-3-16,0 0 4 15,0 0 5-15,0 0 6 16,3 1 4-16,0 1-4 16,0-1-5-16,-1-1-13 15,-1 0-8-15,2 0-15 16,-3-1-8-16,0 0-14 16,0 0-6-16,0-1-11 15,3-13-6-15,-4 4-12 16,-15-28-8-16,-2 29-7 15,-5-1-6-15,-2 6-7 16,-5-2-5-16,1 7-8 16,4 11-3-16,1 4-3 15,4 2-3-15,15 9-2 16,4-2-1 0,0-12-2-16,1 1-1 0,13 44 0 0,6 4 0 15,4-1-1-15,1-25 0 16,6-7-1-16,6-1-1 15,1-13-1-15,3-2 0 16,0-13 0-16,-2-7 0 16,-3-13 0-16,-6-6 0 15,-8-6 3-15,-3-2 1 0,-14-2 2 16,-6-5 1-16,-10 6 3 16,-9 1 2-16,-7 0 1 15,3 8-1-15,-10-4-4 16,4 7-4-16,1 8-3 15,0 4-1-15,8 11-5 16,2 2-4-16,7 6-30 16,3 3-33-16,7 1-101 15,5 4-57-15,7-2-155 16,4 4 231-16</inkml:trace>
  <inkml:trace contextRef="#ctx0" brushRef="#br0" timeOffset="-184784.46">18208 9067 1112 0,'23'-34'511'16,"-31"33"-211"-16,-4 2-66 16,-3 7-49-16,2 6-35 15,-4 3-39-15,1 7-14 16,3 5-15-16,3 7-12 16,10 4-20-16,3-5-9 15,10 11-17-15,2 0-5 16,5 3-6-16,3 4 2 0,0-12 1 15,1-4 0 1,-5-12 1-16,0-4-3 0,-8-8-5 16,-5-3 0-16,-1-6-3 15,-6-4 1-15,0 0-49 16,0-1-45-16,0 0-121 16,0 0-97-16,-1 0 190 15</inkml:trace>
  <inkml:trace contextRef="#ctx0" brushRef="#br0" timeOffset="-184007.95">18538 9215 1039 0,'-6'-4'484'0,"4"2"-197"16,2 3-2-16,-1-1-57 15,1 0-36-15,0-1-59 16,0 0-23-16,0 0-33 16,2 0-11-16,20-2-19 15,31-4-5-15,-26 14-11 0,-5-7-6 16,2 8-9-16,4 9-3 16,-7-3-5-16,2 2 1 15,-4 8-2-15,-5 3-1 16,-7-2 3-16,-8 7 1 15,-10-6 4-15,-6 0 2 16,-5 3 0-16,1-2 0 0,-7-5-4 16,3-3-1-16,6-7-2 15,3-6-5-15,11-1 12 16,0-4 1-16,7-1 1 16,3 2 7-16,-5-2-7 15,5 0 0-15,21 4 6 16,36 5 0-16,-24-9 0 15,3 0 0-15,-3 0 4 16,-3 0-1-16,-11 0-3 16,-10 2-2-16,-9-1-11 15,2 1-2-15,-7 0-13 16,0-2-24-16,0 0-93 16,-1-2-55-16,0 1-139 15,0 0 411-15,-1-5-113 16</inkml:trace>
  <inkml:trace contextRef="#ctx0" brushRef="#br0" timeOffset="-183344.41">19017 8903 1311 0,'-8'-9'561'0,"4"7"-303"15,0-4-10-15,5 8-33 16,-1-2-30-16,0 0-43 16,0 0-18-16,3 16-39 15,5 36-19-15,-8-32-27 0,2 1-9 16,3-7-15-16,-2-2-2 15,-3-7-4-15,0-1 2 16,0-4 0-16,-1-1 0 16,0 0-5-16,0-1-5 15,-2-2-6-15,1-12-2 16,12-33 0-16,5 23 1 0,4 9 4 16,3-3 0-1,2 9 3-15,0 2 0 0,-1 3 2 16,1 5 5-16,-4 4 5 15,0 11 6-15,-7-2 18 16,-2 4 3-16,-6-3 11 16,0 1 0-16,-5 2-10 15,0 1-8-15,-3-2-12 16,0-5-5-16,1-4-10 16,0-2 0-16,1-2-12 15,1-2-22-15,0 0-69 16,0 0-48-16,0-1-97 15,0 0-59-15,0 0 193 16</inkml:trace>
  <inkml:trace contextRef="#ctx0" brushRef="#br0" timeOffset="-181883.38">19573 9076 905 0,'-31'4'477'16,"34"-2"-76"-16,7 4-212 15,7 5 15-15,-3 1-41 16,2 4-21-16,6 4-24 16,0-1-4-16,2 9-11 15,0 7-7-15,-3-1-15 16,-2 4-7-16,-8 3-21 15,-6-5-10-15,-5 10-11 16,-5-6-3-16,-8-1-3 16,-1-2-2-16,-3-11-5 0,-3-2-5 15,4-10-6-15,1 1-13 16,7-10-54-16,2-2-33 16,5 0-90-16,0-5-44 15,1 1-97-15,0 0-58 16,0 0 244-16</inkml:trace>
  <inkml:trace contextRef="#ctx0" brushRef="#br0" timeOffset="-167615.68">20966 9604 973 0,'0'3'459'16,"2"-1"-198"-16,-2-1-64 15,0-1-4-15,0 0-40 16,0 0-18-16,0 0-31 16,0 0-8-16,-2 0-38 15,0 2-20-15,-7 1-32 16,-10 1-39-16,-37 25-130 15,23-28-98-15,9-3 150 16</inkml:trace>
  <inkml:trace contextRef="#ctx0" brushRef="#br0" timeOffset="-165925">22001 9191 870 0,'-32'-13'449'16,"32"10"-160"-16,-1 1-59 15,-3 1-26-15,4 1-75 16,0 0-27-16,0 0-14 15,0 0 3-15,4 24 9 0,13 34-1 16,-10-21-23-16,5 0-11 16,-4 3-23-16,-4-4-10 15,0-1-14-15,0-1-5 16,-1-10-4-16,0-4-2 16,-2-11-3-16,2-5 0 15,-3-4-1-15,-2 0-5 16,1-1-7-16,0 0-5 0,-1 0-9 15,-4-16 1-15,-13-32 5 16,11 27 3-16,4 6 8 16,1-1 2-16,6 6 1 15,12 1 0-15,3 4 3 16,3 4 0-16,1 2 1 16,-2 1 2-16,-5 4 0 15,0 2 2-15,-3 2 2 16,-4 3 1-16,-7 3 5 15,-5-1 2-15,-12 6 1 16,-5 0-2-16,-5-2-5 16,-1 0-5-16,-1-4-57 15,3-4-59-15,7-6-185 16,7-4-147-16,27-5 273 16</inkml:trace>
  <inkml:trace contextRef="#ctx0" brushRef="#br0" timeOffset="-165597.22">22200 9542 900 0,'15'-2'434'16,"4"-3"-164"-16,5-1-34 0,-2-2-83 16,4-1-41-1,-3-3-56-15,-3-5-15 0,0-6-19 16,-5-2-5-16,-6-2-8 15,-5 3 1-15,-2 8 7 16,-2 6 4-16,-10 1 2 16,-2 6 0-16,-10-2 9 15,-4-1 10-15,4 9 18 16,2 7 8-16,7 9-6 16,5 3-13-16,8 3-22 15,0-2-11-15,10 2-12 16,2-2-4-16,6-5-45 15,9-3-46-15,0-10-150 16,-4-2-143-16,14-10 238 16</inkml:trace>
  <inkml:trace contextRef="#ctx0" brushRef="#br0" timeOffset="-165292.75">22598 9299 1198 0,'-11'-9'529'15,"1"8"-254"-15,2 1-15 16,-3 2-55-16,3 4-31 16,2 2-61-16,1 0-24 15,9 7-38-15,3 1-14 0,7 2-13 16,2 0 0-16,3-1 0 16,1 2 3-16,-1-4 1 15,1 3 0-15,-7-5-1 16,-4-1 2-16,-9-1 8 15,-4 0 2-15,-10-2-2 16,-1 0-7-16,-1-4-27 16,-3-2-33-16,5-3-82 15,3 0-53-15,4-6-139 16,3-3-96-16,11-4 257 16</inkml:trace>
  <inkml:trace contextRef="#ctx0" brushRef="#br0" timeOffset="-165094.33">22841 9160 1190 0,'8'1'571'0,"0"12"-211"16,0 6-31-16,-5 11-102 0,5 6-49 16,-5 5-87-16,-1-2-25 15,5-2-36-15,4-2-12 16,3-5-14-16,0 0-8 15,-5-8-102-15,4-5-66 16,-2-9-211-16,1-6 223 0</inkml:trace>
  <inkml:trace contextRef="#ctx0" brushRef="#br0" timeOffset="-164915.79">22731 9307 1469 0,'-3'-7'617'0,"6"7"-334"16,6 3-39-16,10 2-83 16,9 2-42-16,7-4-79 15,0-3-19-15,7-2-36 16,-2-10-64-16,16 4-180 16,9-4 169-16</inkml:trace>
  <inkml:trace contextRef="#ctx0" brushRef="#br0" timeOffset="-164443.87">23620 9158 1139 0,'3'2'506'0,"2"6"-223"16,1 2 9-16,-2 16-33 0,0 6-25 15,-1 6-75-15,-2 4-33 16,1 0-57-16,2-4-26 15,4 2-26-15,0-10-8 16,1-5-48-16,2-6-50 16,1-12-131-16,-1-5-100 15,0-10 196-15</inkml:trace>
  <inkml:trace contextRef="#ctx0" brushRef="#br0" timeOffset="-164165">23892 9234 1096 0,'-5'9'563'16,"-12"3"-156"-16,-11 5-156 15,-8-1-26-15,-4 4-70 16,2-1-36-16,4-4-40 16,5 0-5-16,12-2-11 15,4-3-6-15,9 1-18 16,4-1-8-16,6 0-13 15,4 2-7-15,6 0-4 16,3 0-1-16,4 0-4 16,0-2-2-16,0-2-52 15,4 0-57-15,4-6-151 0,-7-2-97 16,2-3 216-16</inkml:trace>
  <inkml:trace contextRef="#ctx0" brushRef="#br0" timeOffset="-163789.95">24076 9277 1224 0,'-7'9'599'0,"9"7"-153"16,1 1-135-16,0 6-83 16,0 2-53-16,1-1-93 15,0 1-32-15,0-6-26 16,1-3-5-16,-2-8-12 15,-1-4-3-15,-2-4-4 16,1-1-2-16,-1 0 0 16,0 0-1-16,0 0 2 15,1-15-1-15,9-31 1 16,-2 24-1-16,4 6 2 16,-2-1 1-16,4 5 2 15,1 4 0-15,1 5 4 16,3 4 3-16,-2 6 19 15,-2 0 10-15,-2 8 12 16,-3 1 2-16,0 8-17 0,-3-2-9 16,-2-1-15-16,-1-3-11 15,-4-8-102-15,0 0-70 16,0-7-174-16,7-3-137 16,0-5 310-16</inkml:trace>
  <inkml:trace contextRef="#ctx0" brushRef="#br0" timeOffset="-163098.98">24435 9323 1261 0,'2'18'577'0,"-2"2"-199"16,1 7-61-16,-1 2-67 16,5-1-50-16,6-2-107 15,2-4-33-15,7-8-28 16,-4-4-10-16,5-10-18 15,-1-3-4-15,-1-11-29 16,-1-2-20-16,-11-7-18 16,-4 0-4-16,-10 1 22 15,-6 0 17-15,-6 4 22 16,-2 2 4-16,0 4 7 16,0 0 4-16,7 11 3 15,3-1 0-15,1 3 5 16,5 2 5-16,1-3-4 15,3 0-5-15,1 0-8 0,0 0-5 16,0 0-1-16,0 0 3 16,4 0 0-16,16 1 1 15,29 3 0-15,-26-5 0 16,2 3 0-16,-2 2 1 16,0 3 1-16,-1 5 7 15,-10 4 21-15,0 3 11 0,-7 4 19 16,-3 0-1-16,2-5-16 15,-3-1-11-15,4-7-20 16,-2-5-6-16,3-4-6 16,1-1-4-16,4-10-26 15,1-5-15-15,6-6-24 16,0-2-6-16,1 1 22 16,5 8 15-16,-5 4 28 15,0 6 8-15,-2 5 6 16,-11 2 13-16,3 8 35 15,-3 1 18-15,1 7 19 16,6 3 3-16,-1 0-8 16,3 0-5-16,-7-3-2 15,-4-2-9-15,2-8-25 0,-2 0-11 16,2-7-20 0,5-2-4-16,-7-4-3 15,-2-4-4-15,1-6-52 0,5 0-42 16,-1-6-92-16,4-1-58 15,0 2-106-15,-4 0-91 16,9 9 285-16</inkml:trace>
  <inkml:trace contextRef="#ctx0" brushRef="#br0" timeOffset="-162732.95">25084 9406 1028 0,'5'-1'560'15,"1"1"-150"-15,1 1-74 16,1 2-25-16,-2 4-72 16,-3 8-48-16,28 30-70 15,-30-28-30-15,-1-5-49 16,0-1-13-16,1-6-20 16,-1-4-7-16,0-1-22 15,0-1-10-15,0 0-21 16,0 0-4-16,1-12 11 15,3-6 8-15,11-27 21 16,-3 30 6-16,1 2 8 16,1 0 1-16,0 7 4 0,-1 2 4 15,1 6 20 1,2 7 13-16,-1 4 20 0,0 7 6 16,-4-1-9-16,1 1-12 15,-3-1-21-15,2-5-9 16,-4-5-30-16,-3-1-49 15,0-4-127-15,-8-3-79 0,4-3 153 16</inkml:trace>
  <inkml:trace contextRef="#ctx0" brushRef="#br0" timeOffset="-132059.59">8720 11020 861 0,'4'37'372'0,"-5"-37"-153"15,0 0-27-15,1 0 8 16,0 0-23-16,0-1-46 16,0 0-15-16,0 0-19 15,0 0-10-15,0 0-20 16,2-1-6-16,5-4-10 0,2 1-6 15,-4 0-7-15,2 2-5 16,-3 1-7-16,0 1-5 16,-3 1-5-16,-1 0 2 15,0 0 2-15,0 0 2 16,-1 2-3-16,-1 0-2 16,-11 6-4-16,-11-3-3 15,-22-3-1-15,24-8-3 0,9 0-4 16,3 1-2-1,8-2-4-15,4 1-1 0,7-4 2 16,6 4 2-16,6 1 5 16,0 1 4-16,4 5 4 15,-3 1 1-15,-4 6 2 16,-3-2 1-16,-10 3 1 16,-4 2 2-16,-4-2 5 15,-7 0 1-15,-6 0-4 16,-1-8-1-16,0 1-8 15,1-5-3-15,5 0-3 16,3 0-4-16,3-3-4 16,4 4-1-16,5-5-3 15,2 0 0-15,5 3 2 16,1-1 4-16,6 5 3 16,0 3 3-16,-1-1 5 15,-2 5 0-15,-6-4 2 0,-3 2 0 16,-5 0 5-16,-1 2 1 15,-4-3-2-15,-5-1-2 16,2 4-7-16,-2-6-3 16,6 2-53-16,-1-3-40 15,2-3-118-15,1 2-95 0,1 0 191 16</inkml:trace>
  <inkml:trace contextRef="#ctx0" brushRef="#br0" timeOffset="-129155.41">9969 11011 714 0,'0'-1'366'0,"0"0"-88"16,0 0-28-16,0 0-32 16,0 0-13-16,0 0-26 15,0 0-8-15,0 1-24 0,0 5-10 16,5 24-26-16,1 44-21 16,-7-29-30-16,2-2-15 15,-1 0-17-15,2-6-6 16,-2-6-10-16,1-5-4 15,-1-14-4-15,0-3-23 16,0-8-61-16,-3-4-36 16,4-6-80-16,-2-5-19 15,-1-7-23-15,2-1 11 0,-14-7 52 16,-1-1 37-16,1-4 79 16,-1-2 28-16,12 4 25 15,-2 1 23-15,7 13 59 16,-2 3 38-16,14 14 75 15,5 7 15-15,5 11 6 16,10 12-17-16,-6 4-38 16,6 3-23-16,-3 2-41 15,0 0-13-15,3-2-23 16,-2-4-6-16,-1-7-14 16,-1-6-8-16,-5-12-9 15,-4-5-4-15,-6-12-1 16,0-7-1-16,-7-15 2 15,-1-5 0-15,-4-7-4 16,-3 0-2-16,-6 0-2 0,-1 3-2 16,-1 4-4-16,1 3-19 15,3 12-71-15,-1 4-48 16,4 14-129-16,2 5-81 16,4 7 223-16</inkml:trace>
  <inkml:trace contextRef="#ctx0" brushRef="#br0" timeOffset="-128834.92">10522 10902 1618 0,'-5'1'638'0,"2"8"-421"16,10 6-17-16,-2 16-27 16,3 6-37-16,2 11-56 15,-5 6-10-15,6-2-18 16,-2 1-10-16,2-3-18 16,-1-4-7-16,1-9-9 15,-1-3-2-15,-7-17-62 16,1-7-44-16,-2-10-98 15,-2-10-68-15,1-13-191 16,-4-10 288-16</inkml:trace>
  <inkml:trace contextRef="#ctx0" brushRef="#br0" timeOffset="-128594.61">10577 10915 1253 0,'5'-6'564'0,"7"6"-275"0,6 5 1 15,6 4-84-15,3-1-39 16,7 4-52-16,-2 0-14 16,-1 3-22-16,-3 3-15 15,-5 3-26-15,-9 0-11 16,-10 2-7-16,-8-1-1 16,-13 0 0-16,-4-4-2 15,-5 0-3-15,2-4-4 0,1-4-4 16,3 4-17-1,8-7-53-15,0-4-38 0,11-1-122 16,1-4-65-16,6 0 182 16</inkml:trace>
  <inkml:trace contextRef="#ctx0" brushRef="#br0" timeOffset="-128355.06">11008 11130 1241 0,'-25'11'648'0,"21"-7"-46"16,6-1-315-16,1 0-94 16,-2-3-32-16,-1-1-87 0,0 0-30 15,18 0-26-15,40 0-1 16,-33-1-82-16,2-4-71 15,4-2-174-15,-4-2 178 16</inkml:trace>
  <inkml:trace contextRef="#ctx0" brushRef="#br0" timeOffset="-127837.3">11651 11155 1311 0,'-3'-58'561'0,"-7"41"-283"16,-1 3-27-16,-4 2-35 16,-1 3-40-16,-2 6-63 15,-7 0-21-15,10 10-29 16,0 5-12-16,5 8-19 16,7 5-4-16,-3 7-11 15,7 1-4-15,7 0-11 16,6 0-5-16,4-8-32 15,4-7-51-15,4-9-140 0,-3-8-102 16,4-6 194-16</inkml:trace>
  <inkml:trace contextRef="#ctx0" brushRef="#br0" timeOffset="-127053.24">11806 11124 1485 0,'5'12'640'15,"-2"3"-347"-15,-1 3 2 0,4-2-66 16,1 4-55-16,7-9-84 16,-1 1-27-16,12-4-36 15,-11-15-14 1,-7 4-13-16,0 0-20 0,25-18-56 16,1-4-25-16,-17-6-30 15,-6 11 8-15,-16-1 47 16,-3 6 24-16,-2-1 34 15,-10 0 12-15,3 8 9 16,0-1 3-16,-6 3 10 16,5 3 5-16,3 4 14 15,-2 2 5-15,7 2-3 16,6-2-8-16,10 0-15 16,10 2-8-16,7-5-9 15,3 1 0-15,-3-5-1 16,8-2 2-16,-3 1 1 0,-6-4 1 15,7 6 0-15,-8-1 2 16,-1 8 1-16,2 3 1 16,-8 6 2-16,-3 7 2 15,-7-1 5-15,0 0 3 16,-6-4 3-16,0-3 0 16,0-6 3-16,-3-1 1 15,2-4-4-15,2 0-3 0,2-1-15 16,0-1-4-16,0 0-7 15,0 0-1-15,7-4 3 16,12-5 1-16,27-16 3 16,-27 11 3-16,2 5 1 15,1 3 4-15,0 7 10 16,1 7 6-16,-4-1 18 16,-4 2 8-16,-4 0 1 15,-2 4 0-15,0-1-16 16,-1 0-6-16,-4-4-11 15,4 0-6-15,-4-7-6 16,-2-1-2-16,6-8-13 16,-7-7-4-16,10 1-5 15,6 1 1-15,-4 4 11 16,0 4 7-16,-6 5 4 16,-3 1 3-16,-2 1 5 0,3 6 8 15,-5 2 7-15,-4-1 3 16,8 10 6-16,-4-2-3 15,7-1-3-15,0 3-5 16,-8-11-5-16,3 2-40 16,-2-2-146-16,4-6-85 15,1-2-511-15,8 1 492 0</inkml:trace>
  <inkml:trace contextRef="#ctx0" brushRef="#br0" timeOffset="-126803.64">12560 11049 1545 0,'6'16'669'0,"2"-5"-369"16,2 6-39-16,-4 3-65 16,4 3-62-16,-2 7-62 15,0 1-8-15,0 13-17 16,0 1-13-16,2 2-16 15,3-1-5-15,0-10-7 16,1-5-2-16,-4-10-11 0,-3-10-42 16,-5-9-100-16,-2-5-51 15,-4-15-141-15,-2 0-61 16,-4-15 264-16</inkml:trace>
  <inkml:trace contextRef="#ctx0" brushRef="#br0" timeOffset="-126562.52">12608 11009 1015 0,'9'-3'494'0,"8"0"-154"16,2 3-66-16,3 0-43 15,3 3-25-15,-2 6-31 16,-1-1-16-16,-7 8-34 16,-4 0-19-16,-10 1-39 15,-3 1-14-15,-8-4-22 16,-5 4-8-16,-3-1-12 15,0 0-3-15,-3-2-6 16,3-5-26-16,7-6-78 16,0-9-44-16,9-3-108 15,1-7-59-15,7-1 205 16</inkml:trace>
  <inkml:trace contextRef="#ctx0" brushRef="#br0" timeOffset="-126350.86">12906 10781 1270 0,'19'4'597'15,"-11"18"-199"-15,-4 6-97 16,-5 16-56-16,1 6-58 16,-1 4-96-16,0-5-21 15,7-4-35-15,1-6-15 0,-2-12-38 16,-1-5-50-16,5-10-141 15,-2-3-102-15,4-9 182 16</inkml:trace>
  <inkml:trace contextRef="#ctx0" brushRef="#br0" timeOffset="-126018.81">13106 11143 1329 0,'14'0'601'0,"6"-6"-285"16,-2-7-53-16,1 2-76 16,1-1-63-16,-1-8-67 15,-2 1-17-15,-7-7-18 16,-3 2-6-16,-7 4-5 0,-6 1 0 16,-6 4 0-16,-1 6 1 15,-4 9-1-15,1 4 0 16,2 11 2-16,0 1 4 15,4 7 21-15,4 5 11 16,3 2 16-16,4 1-2 16,4-4-18-16,4-3-12 15,7-7-22-15,0-7-7 16,9-8-44-16,1-6-59 0,7-13-145 16,0-10-64-16,-4-13 176 15</inkml:trace>
  <inkml:trace contextRef="#ctx0" brushRef="#br0" timeOffset="-125815.88">13484 10799 1354 0,'-10'9'611'0,"7"19"-208"16,-2 7-98-16,-1 12-56 15,8 4-57-15,-1-3-118 16,8-1-33-16,2-7-23 15,2-5-6-15,1-8-14 16,5-7-16-16,5-10-78 16,-2-3-51-16,2-8-126 15,-5-6-74-15,-6-2 222 16</inkml:trace>
  <inkml:trace contextRef="#ctx0" brushRef="#br0" timeOffset="-125610.2">13412 10886 1595 0,'8'8'680'0,"-2"1"-389"15,-4-1-28-15,6-1-94 16,4 0-65-16,7-6-81 16,7-2-11-16,5-5-35 15,0 0-47-15,4-2-126 16,0 4-86-16,-9 2 165 15</inkml:trace>
  <inkml:trace contextRef="#ctx0" brushRef="#br0" timeOffset="-125284.28">13744 11065 964 0,'21'11'537'0,"8"-7"-132"16,2-7-187-16,0-5-42 15,-1-7-106-15,-7-4-33 16,-8-2-17-16,-11-1-2 16,1 1 0-16,-9-1-1 15,-5 7 3-15,1 4 3 16,-17 4 13-16,2 7 13 16,-4 7 41-16,4 7 11 15,8 11 4-15,3 4-8 16,12 4-23-16,2 1-6 0,9-2 0 15,5-3-1-15,9-7-10 16,5-3-8-16,-4-10-19 16,0 1-7-16,3-5-15 15,-7-8-13-15,9 0-94 16,-4-7-71-16,-4-5-26 16,1 4 88-16</inkml:trace>
  <inkml:trace contextRef="#ctx0" brushRef="#br0" timeOffset="-76995.56">15475 11181 1035 0,'-1'-2'482'0,"0"-4"-221"15,-5 6-31-15,6 6-4 16,-12 6-75-16,2 4-49 16,-12 5-63-16,-7 1-12 15,5 2-16-15,-4-1-6 16,8-10-80-16,8-2-71 15,4-14 90-15</inkml:trace>
  <inkml:trace contextRef="#ctx0" brushRef="#br0" timeOffset="-76495.95">16545 10842 837 0,'-7'-6'387'16,"7"7"-120"-16,6 6-35 15,0 7 13-15,-1 7-24 16,2 17-50-16,-1 11-26 0,-4 9-44 16,2 3-21-16,0 0-33 15,-1-5-11-15,5-3-16 16,-1-1-6-16,-1-13-7 16,0-5-1-16,-2-14-52 15,0-10-46-15,-3-12-136 16,1-11-105-16,-1-15 207 15</inkml:trace>
  <inkml:trace contextRef="#ctx0" brushRef="#br0" timeOffset="-76260.16">16536 10859 1214 0,'6'-5'549'15,"5"1"-277"-15,2 4-65 16,6 6-2-16,1 4-58 0,-1 2-21 15,4 2-30-15,1 3-5 16,-5 3-23-16,-4 1-13 16,-6 4-22-16,-9-2-8 15,-6 1-8-15,-7 5-1 16,-11-7-2-16,-1 2 0 16,-5-6-44-16,4-3-41 15,9-7-120-15,6 1-89 0,11-10 172 16</inkml:trace>
  <inkml:trace contextRef="#ctx0" brushRef="#br0" timeOffset="-75953.54">16801 10987 795 0,'9'14'514'15,"-4"-1"32"-15,-1 8-283 16,5 10-5-16,-3-4-87 15,-1 3-43-15,-1-5-59 16,1-3-14-16,-1-7-26 16,-4-5-8-16,3-1-11 15,0-8-3-15,-3-1-2 16,1-4-4-16,-2 3-20 16,-1-9-15-16,1-19-28 0,11-20-9 15,-2 21 8-15,11 7 2 16,-2 3-10-16,2-4-26 15,4 9-96-15,3 3-121 16,9 2 201-16</inkml:trace>
  <inkml:trace contextRef="#ctx0" brushRef="#br0" timeOffset="-75664.66">17095 10965 976 0,'-12'21'506'0,"-13"20"-46"16,17-25-187-16,2 0-38 16,3 2-40-16,9 1-87 15,2-1-36-15,11 0-36 16,7-2-10-16,4-9-13 16,4-3-2-16,0-9-5 15,-2-7 0-15,-3-3-1 16,-2-3 1-16,-12-6 3 15,-9 1 1-15,-13-3 6 16,-10 2 0-16,-6 8-1 16,-1 2-2-16,-4 7-10 0,0 4-15 15,4 4-50-15,0 2-35 16,11 4-107-16,4-2-75 16,9 3 177-16</inkml:trace>
  <inkml:trace contextRef="#ctx0" brushRef="#br0" timeOffset="-75177.16">17378 10740 1501 0,'11'6'619'0,"-5"20"-358"16,2 11-45-16,-8 5-48 15,8 9-45-15,-4-1-60 16,2-3-11-16,2-4-9 16,-8-22-12-1,0 0-13-15,1 11-5 0,-3-7-5 16,-5-17 0-16,15 2-5 16,-9-13-10-16,2-6-24 15,4 6-16-15,-7-20-29 16,2 2-9-16,8 0 2 15,2-2 11-15,7 5 30 16,8 2 17-16,6 9 21 0,0-2 4 16,-2 8 7-16,-1 1 16 15,-9 5 34-15,-2 6 17 16,-9 7 24-16,-2 2-6 16,-10 5-16-16,-7-8-14 15,-5 4-26-15,-1 1-8 16,0-7-16-16,6 5-5 0,0-15-56 15,5-4-51-15,0-4-149 16,3-8-114-16,13-6 225 16</inkml:trace>
  <inkml:trace contextRef="#ctx0" brushRef="#br0" timeOffset="-74776.76">17930 11039 1194 0,'6'2'558'0,"-8"-5"-202"16,2-3-79-16,-2 5-81 15,1 0-63-15,0 0-82 16,0 0-12-16,-12-7-5 16,-8 0-4-16,-23 3-16 0,33 15-2 15,2 12 3-15,1 3 3 16,-2-2 6-16,2 4 1 15,10-7-2-15,7 1-4 16,5-6-8-16,2-8-5 16,-4-7-6-16,-2-9 0 15,10-2 0-15,-6-2 0 16,3 2 0-16,1-1 0 16,-9 2 2-16,4 1-1 15,2 9 2-15,0 2 1 0,-8 6 0 16,5 4 3-16,-5-1 1 15,-5-3 0-15,12 2-2 16,-5-3-4-16,1-2-63 16,2-1-59-16,-8-9-163 15,4-1-131-15,2-20 257 16</inkml:trace>
  <inkml:trace contextRef="#ctx0" brushRef="#br0" timeOffset="-74345.55">18127 10751 1344 0,'1'10'556'0,"4"4"-294"0,1 9-4 16,-1 5-10-16,-1 4-38 16,3 14-73-16,-1 4-22 15,4 8-37-15,1 0-20 16,3-8-33-16,1-11-10 15,1-9-10-15,-1-5-3 16,-5-12-4-16,-2-5-4 16,-11-15-9-16,-6-6-5 0,-7-6-2 15,-1-5 1-15,3 5 4 16,4-2 3-16,10 0 3 16,3 3-1-16,12 2 4 15,4 4 2-15,5 8 5 16,8 8 3-16,-6 8 18 15,-5-1 9-15,-3 11 14 16,-14-4 3-16,-11 2-7 16,-3 6-8-16,-16-1-6 15,-1 2-4-15,-2 0-8 16,2-6-2-16,8-8-18 16,4-6-41-16,6-10-115 15,5-12-74-15,6-12-195 16,5 0 260-16</inkml:trace>
  <inkml:trace contextRef="#ctx0" brushRef="#br0" timeOffset="-74174.16">18499 10761 1200 0,'9'-7'586'15,"-2"22"-182"-15,0 11-89 16,-4 16-79-16,-2 5-53 15,8 8-79-15,0-1-23 0,5-6-32 16,0-4-17-16,0-14-43 16,-1-7-45-16,-1-12-114 15,-1-11-69-15,-2-3-205 16,-1-10 272-16</inkml:trace>
  <inkml:trace contextRef="#ctx0" brushRef="#br0" timeOffset="-73761.69">18685 11014 1040 0,'2'16'588'16,"0"5"-123"-16,3 1-119 15,4 6-35-15,2-9-105 16,2-5-60-16,7-4-87 16,0-9-25-16,6-3-27 15,-2-4-4-15,-3-7-3 0,10 4-8 16,-15-9-14-1,7 0-6-15,-9 1-2 0,-13-6 7 16,3 13 12-16,-4 4 5 16,5 13 6-16,-5 3 2 15,7 11 10-15,3 5 11 16,-2 9 11-16,8 9 6 16,-3 4 16-16,-8 2-1 15,9 4 1-15,3 4-3 0,1 0-15 16,3-2-9-16,-14-9-10 15,-7-9-1-15,-12-14-2 16,-4-3 3-16,-14-10 1 16,-3-4-2-16,-13-6-5 15,-8-8-3-15,6-1-11 16,-1-5-15-16,18-3-70 16,12-5-49-16,19-8-125 15,16 0-56-15,10-9 197 16</inkml:trace>
  <inkml:trace contextRef="#ctx0" brushRef="#br0" timeOffset="-72728.19">19759 10975 1081 0,'9'0'471'0,"-2"0"-188"16,2 0-31-16,4 3 4 0,25 24-28 16,-30-3-63-16,-5 2-32 15,5 4-42-15,-7-4-20 16,2-10-35-16,-2-2-13 16,-5-9-14-16,4-5-4 15,0 0-4-15,0-1-1 16,0 0-7-16,0-1-7 15,6-22-7-15,5-29-1 0,-3 30 5 16,2 3 6-16,10 7 7 16,-7 3 1-16,0 7 3 15,4 4 3-15,-1 11 8 16,4 2 7-16,-6 8 9 16,-1 3 2-16,-12 2-4 15,1-3-8-15,1-6-22 16,-3-8-55-16,4-4-151 15,2 1-105-15,4-13 178 16</inkml:trace>
  <inkml:trace contextRef="#ctx0" brushRef="#br0" timeOffset="-72455.48">20138 10978 1109 0,'4'17'587'16,"3"3"-155"-16,-1 0-133 0,2 3-13 15,3 4-88-15,3-5-50 16,8-5-78-16,2 1-23 16,6-15-30-16,1 0-7 15,-2-4-6-15,-7-9-1 16,-16-5 1-16,-9-5 2 16,-15-3 4-16,-2 3 1 0,-9 2-2 15,-3 5-3-15,0 7-13 16,2 4-14-1,7 6-59-15,4 5-36 0,13-1-109 16,2 0-77-16,12-4 193 16</inkml:trace>
  <inkml:trace contextRef="#ctx0" brushRef="#br0" timeOffset="-72256.09">20417 10775 1382 0,'9'3'618'0,"-4"23"-282"16,-3 6-91-16,-2 17-81 15,5 8-41-15,-1 4-59 0,3-28-18 16,-1 3-22 0,15 17-13-16,7-5-27 0,6-16-43 15,1-21-119-15,-3-8-79 16,-8-10 148-16</inkml:trace>
  <inkml:trace contextRef="#ctx0" brushRef="#br0" timeOffset="-72078.33">20334 10900 1556 0,'-2'0'707'15,"0"2"-358"-15,11 1-119 16,5 1-59-16,5 2-96 15,9-1-41-15,11-3-49 16,6-2-62-16,17-8-182 16,10-1-243-16,11-1 308 15</inkml:trace>
  <inkml:trace contextRef="#ctx0" brushRef="#br0" timeOffset="-71637.08">21430 11150 1545 0,'-16'10'631'15,"9"-10"-356"-15,7-2-94 16,0 1-52 0,0 1-42-16,0-1-69 0,0-1-12 0,5-25-3 15,34-26 0-15,-34 23 1 16,0 4 2-16,-6 1 3 16,-5 0 2-16,-3 5 4 15,2 3-2-15,-9 9 14 16,-3 3 6-16,-3 10 19 15,-1 8 12-15,6 11 1 16,6 7-2-16,7 6-13 16,0-1-9-16,12-2-17 15,6 0-9-15,8-9-11 16,1-2-4-16,9-7-55 16,-5-9-42-16,5-8-111 15,6-4-68-15,-6-11-179 16,-1-6 279-16</inkml:trace>
  <inkml:trace contextRef="#ctx0" brushRef="#br0" timeOffset="-71456.83">21638 10981 1295 0,'9'7'577'16,"4"8"-247"-16,1 4-16 16,0 3-64-16,1 6-36 15,5-1-88-15,-2 1-38 0,2-2-46 16,2-9-16-16,-1-3-43 15,4 2-52-15,-8-9-122 16,-9-3-69-16,-1-6-229 16,-7-12 303-16</inkml:trace>
  <inkml:trace contextRef="#ctx0" brushRef="#br0" timeOffset="-71293.33">21818 10993 1182 0,'-10'2'576'0,"-14"4"-166"15,-3 8-57-15,0 9-84 16,0 1-49-16,7 4-106 16,2 2-46-16,11-8-56 15,5-5-39-15,8-8-106 16,5-9-72-16,9-2-203 0,6-3 246 16</inkml:trace>
  <inkml:trace contextRef="#ctx0" brushRef="#br0" timeOffset="-71086.08">21969 11067 1298 0,'-1'13'589'0,"-2"5"-249"0,-2 2-32 16,5 1-97-16,-2 1-57 0,6-7-107 16,-1-2-23-16,-2-12-94 15,5-1-63-15,-6-9-181 16,-8-12-163-16,12-6 302 15</inkml:trace>
  <inkml:trace contextRef="#ctx0" brushRef="#br0" timeOffset="-70712.26">21919 10912 871 0,'11'6'378'15,"-4"1"-180"-15,10 2-82 16,4-4-21-16,8-2 8 15,9 0-10-15,-1-3 12 16,0-3 16-16,-13 1 2 16,-4 1-8-16,-15 1 3 0,-5 1-9 15,-13 6-29-15,-3 0 0 16,-6 3-19-16,-1 3-3 16,5 2 1-16,3 0-5 15,7 1-12-15,6 2-9 16,4-2-10-16,6-1-5 15,6 0-10-15,2-5-1 16,6 4 14-16,2 0 7 16,-4-1 20-16,2-1 5 0,-5 2 5 15,-6-2-2-15,-7 1-8 16,-6-1-5-16,-8-4-14 16,-3 2-6-16,-6-5-47 15,1-1-50-15,1-9-107 16,4-7-65-16,10-7-137 15,3-4-103-15,10-11 316 16</inkml:trace>
  <inkml:trace contextRef="#ctx0" brushRef="#br0" timeOffset="-70553.89">22383 10788 1145 0,'22'14'645'16,"-7"11"-155"-16,-7 18-171 15,1 10-63-15,-7 8-113 16,4 0-46-16,7-6-48 0,3-4-12 16,5-18-41-16,3-3-50 15,0-19-119-15,-9-16-80 16,0-4 145-16</inkml:trace>
  <inkml:trace contextRef="#ctx0" brushRef="#br0" timeOffset="-70390.94">22272 10916 1478 0,'5'2'663'0,"6"4"-274"15,7 0-100-15,8 3-80 16,3 0-63-16,4-3-99 16,2-3-26-16,9-3-78 15,6-3-93-15,7-3 96 16</inkml:trace>
  <inkml:trace contextRef="#ctx0" brushRef="#br0" timeOffset="-69317.03">23694 10888 894 0,'0'-2'394'15,"3"-4"-178"-15,-1-1 1 16,1 0-18-16,-2 0-17 15,-1 6-35-15,0 0-9 0,0 0-9 16,0 0-5-16,0 1-4 16,0 0-1-16,6 28-14 15,6 49-9-15,-6-27-22 16,-1-2-13-16,2 8-22 16,2 6-11-16,0-6-12 15,3 7-5-15,0-18-7 16,-7-13 0-16,-1-15-74 15,-1-9-41-15,-6-15-106 16,4-5-65-16,-7-19-156 16,-7-11-260-16,-2-4 461 15</inkml:trace>
  <inkml:trace contextRef="#ctx0" brushRef="#br0" timeOffset="-69094.63">23663 10869 1065 0,'18'-10'534'0,"3"1"-190"15,5 9-64-15,3 0-23 16,5 7-50 0,-1 3-36-16,3 3-44 0,-12 1-12 15,-8 3-28-15,-1 1-12 16,-15 3-20-16,6 1-9 16,-9 1-12-16,-7-2-5 15,-7 1-11-15,-6-1-6 16,-6-3-18-16,-2-6-30 0,4-4-91 15,8 2-58-15,8-13-146 16,9 8-78-16,4-16 262 16</inkml:trace>
  <inkml:trace contextRef="#ctx0" brushRef="#br0" timeOffset="-68768.28">24014 10907 1231 0,'7'6'561'0,"-2"4"-216"16,-1 6-13-16,-4 6-68 16,0 1-44-16,2 1-106 15,0 1-33-15,9-7-43 16,2-5-13-16,5-2-14 16,-1-10-4-16,0-3-3 0,-2-6-1 15,-7-7 1-15,-3-3 0 16,-7-4 1-16,-1 0 0 15,-7-3 0-15,-2 3-2 16,-4 4 0-16,-3 2-3 16,0 9-31-16,0 3-32 15,4 6-74-15,-6 1-41 0,14 7-75 16,6 1-53-16,5 2 201 16</inkml:trace>
  <inkml:trace contextRef="#ctx0" brushRef="#br0" timeOffset="-68568.21">24257 10676 1281 0,'11'1'569'0,"-6"14"-231"15,-2 8-104-15,-3 11-61 16,-3 12-19-16,1 4-48 15,2 5-31-15,8-4-33 16,2-6-15-16,7-11-45 16,2-10-50-16,-4-16-132 15,0-6-99-15,2-8 176 0</inkml:trace>
  <inkml:trace contextRef="#ctx0" brushRef="#br0" timeOffset="-68122.71">24441 10927 991 0,'0'19'584'0,"3"3"-40"16,0 2-214-16,5 3-28 15,-1-5-91-15,0-5-62 0,8-6-88 16,-3-8-24-16,9-7-21 16,0-5-5-16,-6-9-8 15,2-4-12-15,-6-9-20 16,0-2-2-16,-4 7 0 15,1 4 12-15,-4 12 19 16,0 6 3-16,-5 6 1 16,-2 8 0-16,0 13 17 15,1 10 6-15,6 10 12 16,4 2 8-16,5 1 7 16,4-3 1-16,0 10 0 15,-2-1-8-15,2 4-15 16,-5 0-5-16,-6-11-6 15,-1-3-1-15,-12-15-5 16,-4-6-2-16,-11-11-1 16,-5-1-2-16,-8-7-11 0,-3-6-13 15,2-8-71-15,2-12-46 16,8-4-105-16,7-2-62 16,10-8 189-16</inkml:trace>
  <inkml:trace contextRef="#ctx0" brushRef="#br0" timeOffset="-67593.16">24807 10892 1477 0,'11'1'584'0,"-6"2"-353"16,1 1-26-16,-1 2-29 15,5 3-8-15,-2 3-46 16,-2 4-12-16,-3 9-17 16,-1 1-13-16,6 6-23 15,-8-5-13-15,3-5-21 0,8 0-7 16,-11-16-7-16,-2 0 1 15,2-6-1-15,-11-7-2 16,4-3-2-16,2-5-2 16,1-3-2-16,0-2-1 15,4 0 0-15,2 2-1 16,1 0-1-16,-3-1 0 16,11 2 0-16,-6-1 1 0,8 4 1 15,5 3 0-15,-10 4 1 16,3 3 0-16,-7 4 0 15,6 3 2-15,-4 5 6 16,12 6 1-16,-3 5 5 16,-2 2 0-16,0 1 3 15,-7-2-2-15,1-2-1 16,-2-2-2-16,0 1-6 16,2-4-1-16,-8-4-2 15,2-2 1-15,-4-5-9 16,-7-3-19-16,5-2-71 15,0-2-41-15,-1-7-123 16,9 2-57-16,3-11 201 16</inkml:trace>
  <inkml:trace contextRef="#ctx0" brushRef="#br0" timeOffset="-66738.96">25170 10869 1720 0,'-5'3'691'0,"0"10"-391"16,-2 4-100-16,1 9-52 16,0 0-22-16,4 4-58 15,3 2-23-15,6-8-19 16,4-1-7-16,3-9-14 15,2-11-4-15,1-3-3 16,-2-3-2-16,-2-11-13 16,-5 1-7-16,-5-8-11 15,-3-7-3-15,-6 2 3 16,-5-2 4-16,-4 3 5 16,-3 2 5-16,-5 4 10 15,-1 4 5-15,1 5 9 16,5 3 11-16,5 7 10 15,5 1 2-15,8 7 2 16,2 1-8-16,5 1-11 16,6 2-5-16,3-7-4 15,5 1 0-15,4-3-2 0,0-3 1 16,9 2 0-16,0 2 1 16,1 3 1-16,4 5 0 15,-13 4 1-15,-1 2 5 16,-12 4 16-16,-6 1 5 15,-4-1 6-15,-3 0-4 16,-4-8-11-16,-4-9-3 0,8-2-6 16,-2-9-3-1,1 1-7-15,1 3-5 0,0-5-4 16,3-19-2-16,5-25 1 16,-1 27-1-16,10 5 3 15,1 4 2-15,-3 9 4 16,2 4 2-16,-7 7 5 15,-4 6 3-15,4 6 12 16,-2 4 10-16,-7 3 15 16,6 1 0-16,0-6-7 15,-7-7-9-15,6-3-17 16,-1-8-4-16,-1-5-7 16,7-4-4-16,0-12-18 15,0-4-11-15,7-3-12 16,0 3 0-16,1 2 16 15,-2 6 8-15,-1 11 18 0,-4 1 2 16,1 9 7-16,-1 2 6 16,0 7 13-16,-1 2 5 15,-1 4 7-15,1 3-6 16,-6-2-11-16,3 1-7 16,-6-7-12-16,-2-4-12 15,1-2-60-15,0-4-48 16,0-4-154-16,2-6-105 0,-3 4 234 15</inkml:trace>
  <inkml:trace contextRef="#ctx0" brushRef="#br0" timeOffset="-66031.79">25889 10934 1553 0,'1'20'664'0,"0"-1"-345"16,-1 0-5-16,5-1-63 15,-6-5-62-15,-4-4-104 16,5-2-46-16,-11-11-116 16,4-2-54-16,8-6-112 15,3-1-39-15,-9-8-66 16,-2-1-34-16,-12-4 27 16,-2-2 36-16,-1-5 65 15,2-2 77-15,10 5 183 16,6 6 78-16,8 8 143 0,4 10 17 15,3 2-95-15,-6-2-52 16,12 9-64-16,-4 0-15 16,8 4-53-16,-2 1-51 15,6 2-89-15,12 2-24 16,-5-1 35-16,12 4 45 0,-5-3 102 16,-7-4 54-16,-2 0 88 15,-7-3 42-15,-4 1 66 16,-4-1 6-16,-6-3-7 15,-3 0 7-15,-6-3 2 16,-2 1-7-16,1-1-24 16,0 0-38-16,-1 0-66 15,-14-4-25-15,-29-7-40 16,27 11-11-16,0 3-8 16,1 9-4-16,1 6 0 15,9 7 3-15,2 6 1 16,2 2-2-16,3 3-4 15,6-3-4-15,-1-8-8 16,7-2-2-16,2-14-2 16,-3-8-2-16,6-6 0 0,-4-6-6 15,0-11-15-15,-1-2-2 16,0-5-2-16,0 0 7 16,0 8 15-16,-1 5 5 15,-4 11 2-15,-3 5 3 16,-5 10 15-16,0 5 7 15,-2 8 7-15,-1 3 1 16,4 1-12-16,0-3-7 16,5-3-4-16,-1-4-29 15,2-10-136-15,0-7-97 0,3-11 140 16</inkml:trace>
  <inkml:trace contextRef="#ctx0" brushRef="#br0" timeOffset="-65841.26">26434 10699 1979 0,'5'30'798'0,"-7"6"-527"16,-2 9-50-16,3 5-99 15,-8 1-40-15,5-4-49 16,10-4-10-16,-3-10-10 15,5-9-15-15,5-8-100 16,-5-8-71-16,9-12-167 0,-3-5 193 16</inkml:trace>
  <inkml:trace contextRef="#ctx0" brushRef="#br0" timeOffset="-65373.52">27188 10654 1461 0,'6'19'607'16,"-2"1"-327"-16,-4 4-9 16,-4 18-36-16,-2 4-40 15,-1 6-96-15,3 4-30 16,5-11-45-16,2-9-10 16,6-13-60-16,4-5-51 15,2-19-127-15,1-9-73 0,-2-16-226 16,-6-8 325-16</inkml:trace>
  <inkml:trace contextRef="#ctx0" brushRef="#br0" timeOffset="-65060.66">27069 10735 1144 0,'2'-4'510'0,"9"5"-195"15,6-1-67-15,6 3-52 16,4 6-32-16,7-1-72 15,6 5-16-15,4-4-19 16,4 1-13-16,-10-4-27 16,-6 1-5-16,-7 5-5 15,-6-1-2-15,1 8-1 16,-16 3 0-16,4 2 3 16,-13 3 2-16,-6 2 1 15,12 0 0-15,-7-4-4 0,3-5 0 16,0-16-25-16,-10-4-33 15,9-13-79-15,4-8-45 16,1-7-80-16,4-6-18 16,-6 4-69-1,0 15-39-15,1 1 251 0</inkml:trace>
  <inkml:trace contextRef="#ctx0" brushRef="#br0" timeOffset="-64396.45">27440 10695 540 0,'14'-10'370'0,"4"10"43"15,5 6-43-15,1 2-48 16,5 12-13-16,-5 1-37 15,-3 0-17-15,-1 13-61 16,-6-4-33-16,-7 6-55 16,-1 5-28-16,-7-7-35 15,-1-5-12-15,-1-9-17 16,-2-7-3-16,5-7-6 16,-1-5-6-16,1-8-36 15,2-9-27-15,5-8-30 16,0-7 0-16,8 3 25 15,1 5 17-15,0 6 27 16,2 6 6-16,-2 8 11 16,1 4 7-16,-3 11 25 15,-2 3 15-15,-3 7 24 0,0 5 14 16,-6-1-1-16,-2-2-9 16,2-3-20-16,-4-5-13 15,-1-10-19-15,2-5-5 16,-1-6-7-16,1 4-7 15,1-5-22-15,7-15-6 0,16-30-6 16,-14 34 2-16,-4 5 12 16,-2 1 5-16,0 9 6 15,-1 2 5-15,4 4 9 16,-3 7 15-16,9 4 19 16,-13 2 7-16,14 5 11 15,3 0-7-15,-1-2-14 16,20-1-8-16,-7-12-12 15,9-7-6-15,-9-13-5 32,-15 6 0-32,1 0-17 0,42-24-8 0,-11-10-7 15,-11-2-2-15,-34 17 10 16,-7-2 5-16,-12 4 9 16,1 8 4-16,-6 6 9 15,2 10 11-15,5 10 16 16,3 3 3-16,6 13 4 15,2 2-5-15,5 13-11 0,2-1-3 16,6-3-7-16,2-1-3 16,6-15-11-16,9-4-26 15,8-16-158-15,8-8 51 16,13-14 51-16</inkml:trace>
  <inkml:trace contextRef="#ctx0" brushRef="#br0" timeOffset="-63876.12">29051 10955 988 0,'0'0'527'15,"6"-4"-97"-15,-2-8-201 16,0 0-20-16,-6-6-23 16,-4-5-14-16,-4 1-39 0,-5-1-21 15,-2 5-40-15,0 5-19 16,-10 7-18-16,5 4 1 15,5 11 3-15,-1 8 2 16,13 10-4-16,-9 6-6 16,1 3-12-16,11 1-3 15,1-2-7-15,10-4-3 0,5-13-3 16,-9-6-1-16,1-11-1 16,7-6-1-16,2-9-1 15,5-7-1 1,7-8-3-16,-5 2 2 0,4 2 2 15,-6 4 1-15,-3 13 0 16,0 5 1-16,-10 11 4 16,-1 5 0-16,-6 8 2 15,2 1-1-15,-1 0-4 16,0-1 4-16,5-7-69 16,-1-9-49-16,5-8-154 15,3-6-111-15,2-17 238 16</inkml:trace>
  <inkml:trace contextRef="#ctx0" brushRef="#br0" timeOffset="-63684.01">29312 10609 1350 0,'18'18'610'0,"-13"0"-234"0,-5 9-109 15,-3 12-87-15,6 7-32 16,-12 7-55-16,4 4-15 15,-1-2-6-15,-6-9-6 16,14-8-34-16,2-5-43 16,3-16-115-16,-1-5-74 15,1-10-154-15,1-10-157 0,2-11 333 16</inkml:trace>
  <inkml:trace contextRef="#ctx0" brushRef="#br0" timeOffset="-63299.59">29521 10994 1361 0,'9'-1'571'0,"7"-8"-290"15,3-1-40-15,-8-4-43 16,-4-3-30-16,-3-2-76 16,-4-5-19-16,-7-2-15 15,-4-3-2-15,-9 8-2 16,-3 5-9-16,2 11-16 15,-4 11-3-15,15 9 1 16,4 10 5-16,2 12 8 0,8 9 2 16,2 8-3-16,-6-4-5 15,10 4-9-15,4-3-1 16,-3-1 1-16,8-3 2 16,-5-2 5-16,-4-4 2 15,-10-10-6-15,-6-1-1 16,-14-17-9-16,-1-3-10 15,-6-14-24-15,2-7-24 0,3-7-82 16,3-5-42-16,3-6-109 16,16 4-61-16,1-10 215 15</inkml:trace>
  <inkml:trace contextRef="#ctx0" brushRef="#br0" timeOffset="-63012.07">29822 10847 1275 0,'10'2'623'16,"0"4"-216"-16,-18 8-136 15,-5 3-37-15,2 9-65 16,-10 0-40-16,12-1-46 16,9-1-10-16,6-2-25 15,5-7-14-15,9-6-18 0,3-4-4 16,0-14-6-16,-6-3-2 15,0-11 0-15,-12-3 1 16,-6-3 5-16,-5-1 2 16,-6 3 2-16,-2 3-1 15,-19 7-7-15,0 6-5 16,-8 9-5-16,3 5-7 16,19 10-32-16,8 2-46 15,14 6-139-15,11 1 53 0,9-8 81 16</inkml:trace>
  <inkml:trace contextRef="#ctx0" brushRef="#br0" timeOffset="-62537.2">30776 10703 1290 0,'64'-35'526'16,"-76"22"-257"-16,-7-5-74 16,-8 6-13-16,-7 2-12 15,3 6-47-15,-1 1-20 0,7 12-14 16,-1-3-7-16,10 12-18 16,5 10-9-16,7 8-14 15,4 15-5-15,4 11-11 16,3 6-3-16,4 6-5 15,-2-7-1-15,4-9-3 16,-1-6-1-16,-6-12 3 16,-6-10-12-16,-3-6-82 15,-6-10-63-15,-3-9-189 16,-2-5-232-16,1-14 367 16</inkml:trace>
  <inkml:trace contextRef="#ctx0" brushRef="#br0" timeOffset="-61952.93">30471 10878 1549 0,'21'4'586'0,"13"3"-451"0,-2-1-27 16,8 0-64-16,2-3-5 16,0-2 0-16,2-1 4 15,-2-1 8-15,0 0-11 16,-14 0-20-16,-8 1-7 15,-16 2 0-15,-9 6 1 16,-7 7 13-16,-4 7 15 0,4 4 19 16,15 4 3-16,-3-4-13 15,0-10-15-15,8-4-29 16,0-2-7-16,2-10-4 16,11 0-2-16,-8-10-5 15,-8-9-3-15,7-3 0 16,-12-2 1-16,-1-2 7 15,4 3 3-15,-8-3-1 16,7 2 0-16,-9 8 2 16,-4-2 2-16,-7 11 5 15,-6 1 5-15,6 6 11 16,-1 2 3-16,12 5-2 16,2 0-8-16,7-2-14 15,4 2-3-15,11-4-2 16,1 0 1-16,8 3 2 0,-2-2-1 15,1 4 0-15,10 5 0 16,-4 5 2-16,-3 3 1 16,-5 5 2-16,-12 1 3 15,-5 1 7-15,-1-5 2 16,-5-5 3-16,0-3 1 16,-2-15-1-16,1 0-1 15,-1-14-4-15,0-11-2 16,2-3-8-16,2-6-1 0,4 0-2 15,2 6-2-15,4 4-35 16,-1 6-41-16,1 6-145 16,2 8 78-16,1 4 62 15</inkml:trace>
  <inkml:trace contextRef="#ctx0" brushRef="#br0" timeOffset="-61515.08">31722 10785 1352 0,'-4'-59'577'0,"-1"55"-286"15,1-3-85-15,4 7-61 16,0 0-22-16,4 4-31 15,-4-4-28-15,0 0-21 16,19 8-3-16,43 8-18 16,-20-10-7-16,1-8-8 15,6 1-3-15,-12-4-19 16,-2-3-32-16,-15 1-79 16,-11-4-50-16,-9 4-127 15,-4 3-83-15,-9-6 249 16</inkml:trace>
  <inkml:trace contextRef="#ctx0" brushRef="#br0" timeOffset="-61328.25">31912 10691 518 0,'-12'9'381'0,"3"2"12"16,4 1-67-1,-7 0-21-15,6 14-19 0,1 1-15 16,4 13-47-16,6 5-28 16,-1 6-54-16,-4 3-30 15,-5-8-47-15,0 2-21 16,0-20-31-16,3-4-3 15,2-9-52-15,-1-7-51 16,7-1-135-16,-9-12-83 16,10 1-358-16,-5-13 429 0</inkml:trace>
  <inkml:trace contextRef="#ctx0" brushRef="#br0" timeOffset="-60937.25">32249 10813 1616 0,'6'-3'618'0,"-8"-4"-438"16,-2 6-18-16,-13-1-62 16,-6 1-19-16,-1 5-35 15,-3 3 8-15,6 7 17 16,2-1-3-16,9 5-21 15,6 1-15-15,5 2-22 16,4 2-3-16,6 0-2 0,1-2 0 16,6-1 0-16,2 1 3 15,2-3 11-15,2 0 4 16,-6-2 13-16,-1-2 4 16,-11 6 5-16,-7-1 1 15,-9-5-5-15,-7-5-6 16,-7-5-15-16,-1-3-8 0,-2-1-26 15,3 0-28-15,8-4-78 16,3 0-43-16,7-1-112 16,6-4-63-16,10-4-207 15,4-7 335-15</inkml:trace>
  <inkml:trace contextRef="#ctx0" brushRef="#br0" timeOffset="-60414.26">32458 10738 1230 0,'-3'-2'615'15,"9"7"-168"-15,-2 9-215 16,-3 7-33-16,-1 14-69 16,-3 3-34-16,-5 8-44 15,8 7-3-15,1-5-2 0,-7 3-4 16,1-6-9-16,-4-6-5 15,-1-10-13-15,11-6-11 16,-1-10-34-16,-1-6-30 16,1-7-88-16,-8-4-45 15,15-10-79-15,-5 2-25 16,6-15 40-16,-1-4 46 16,-2-9 108-16,-7-9 52 15,2 0 38-15,2-8 2 0,-2 6 8 16,2 4 20-16,2 11 62 15,3 16 23-15,0 9 25 16,7 9-2-16,-1 3-16 16,1 2-3-16,4 6-3 15,-1-1-7-15,3 3-13 16,-2-5-10-16,3 3-20 16,1 0-8-16,-6 3-15 15,1-2-2-15,-13 3 3 16,-6 0 3-16,-11 0-2 15,-6 2-5-15,-6-3-12 16,2 0-10-16,-7-6-20 16,2-1-9-16,8-5-41 15,3-1-24-15,6-1-36 16,9-1-19-16,-5 1-52 0,4 2 128 16,3 0 28-16</inkml:trace>
  <inkml:trace contextRef="#ctx0" brushRef="#br0" timeOffset="-57922.64">8486 12538 906 0,'-22'0'484'15,"-2"2"-145"-15,7-1-61 0,9 4-4 16,5-2-81-16,11-3-32 16,10 3-56-16,3-3-18 15,9 0-6-15,-1 0-10 16,-2-1-16-16,0-1-6 15,-3 3-17-15,-3 3-7 16,-8-4-7-16,-3 5-4 16,-6 0-4-16,-4-4-22 15,-1-2-90-15,0 0-57 16,0 0-158-16,0 0 188 0</inkml:trace>
  <inkml:trace contextRef="#ctx0" brushRef="#br0" timeOffset="-52167.32">9738 12578 662 0,'7'-1'366'16,"-1"-1"-45"-16,2-3-25 15,-3 4-46-15,2-3-22 16,0-4-42-16,-2 3-18 16,0-7-35-16,2 5-19 15,-7-10-43-15,-1-3-18 16,-3 1-27-16,-6-5-7 15,-4 7-7-15,-4 1-2 0,-8 3-3 16,-1 6-2-16,-3 4-3 16,0 6-2-16,-2 6-2 15,2 8 0-15,5 10-1 16,2 2 0-16,8 3 4 16,4-4 1-16,11 0 3 15,7-5 1-15,7-3-1 16,2-1-2-16,0-12 1 15,4 2-1-15,3-9-1 16,3-1 0-16,1-8 0 16,-5-2 0-16,-2-3 1 15,-5-3 0-15,-4-1 2 16,-3 2 0-16,-5 4 1 16,-2 3 0-16,-1 4 0 15,1 3-3-15,-1 4-2 0,0-2 4 16,0 0 7-16,0 5 6 15,3 7 6-15,-1-1-4 16,11 27-10-16,-8-28-4 16,2-3-21-16,-2-2-44 0,3 1-118 15,-1-5-83 1,-1 1-473-16,1 0 481 0</inkml:trace>
  <inkml:trace contextRef="#ctx0" brushRef="#br0" timeOffset="-51898.32">9931 12449 1112 0,'16'9'504'0,"-15"-5"-168"16,2 4-69-16,1 3-16 15,-1 4-39-15,4 8-79 16,0 4-33-16,1 6-36 15,-7 0-12-15,1 8-21 16,5 3-8-16,-5 4-11 16,-2-4-3-16,3-6-5 0,2-7 0 15,-3-13-53-15,2-5-44 16,-5-13-104-16,-12-4-71 16,10-8-111-16,-9-6-87 15,5-8 299-15</inkml:trace>
  <inkml:trace contextRef="#ctx0" brushRef="#br0" timeOffset="-51644.02">9911 12499 695 0,'20'-24'386'15,"-3"6"-15"-15,10 7-68 16,-11 3-19-16,7 7-24 0,-9 1-57 16,-1 2-25-16,7 5-47 15,-9-3-21-15,3 7-39 16,1-1-13-16,-10 6-19 15,0 4-3-15,-6 6 0 16,-3 4-5-16,-8-5-6 16,-1 1-4-16,-4-12-11 15,-1-1-11-15,5-10-69 16,3-3-48-16,2-2-115 16,4-3-66-16,4-4-154 15,0-5 277-15</inkml:trace>
  <inkml:trace contextRef="#ctx0" brushRef="#br0" timeOffset="-51434.76">10167 12451 922 0,'15'-2'460'15,"-3"2"-140"-15,0 4-16 16,-2 7-49-16,0 1-26 16,1 12-60-16,0 8-31 15,-2 10-63-15,-1 6-21 16,-1 4-18-16,0 3-6 0,1 1-7 15,-3-2-4-15,1-11-11 16,-4-9 1-16,-2-16-84 16,0-9-48-16,-3-14-138 15,-1-8-96-15,-2-12 231 16</inkml:trace>
  <inkml:trace contextRef="#ctx0" brushRef="#br0" timeOffset="-51195.62">10206 12488 745 0,'7'-23'459'0,"9"11"52"16,0-1-199-16,7 11-51 15,4 2-32-15,2 2-67 16,0 3-29-16,2-2-43 16,-5 1-11-16,-4 6-24 15,-4-1-12-15,-12 8-17 0,2 6-6 16,-11 4 0-16,-3 3-1 15,-9-1-4 1,-8-6-3-16,-2-4-19 0,1-7-43 16,4-7-134-16,7-2-93 15,3-14 159-15</inkml:trace>
  <inkml:trace contextRef="#ctx0" brushRef="#br0" timeOffset="-50912.93">10526 12453 768 0,'16'20'515'16,"-4"1"15"-16,1 4-195 15,-5 3-20-15,-2 3-97 16,0-2-57-16,-4-3-86 16,0-8-24-16,-3-3-22 15,-2-9-5-15,-1-4 1 16,-1-3-4-16,4-6-8 15,-1-3-4-15,-1-11-8 16,2 0-1-16,2-6-5 16,4-1-2-16,5 5-18 15,0-3-26-15,6 8-59 0,3 2-30 16,1 4-88 0,3 6-49-16,-4 1 181 0</inkml:trace>
  <inkml:trace contextRef="#ctx0" brushRef="#br0" timeOffset="-50566.9">10779 12438 1186 0,'24'31'549'0,"-29"-23"-198"15,4 8-51-15,-2 2-51 16,2 1-48-16,4 3-96 15,2-4-35-15,10 1-43 16,3 0-11-16,7-9-6 16,2-2-2-16,1-7-2 15,-5-4 0-15,0-7-5 16,-5-7-1-16,-5-2-28 16,-1-2-19-16,-12-5-16 15,-9 0-4-15,-4-1 21 16,-2 4 15-16,-6 8 14 15,6 7 1-15,-6 4-44 16,-3 4-40-16,8 2-130 16,0 4-91-16,9 5 199 15</inkml:trace>
  <inkml:trace contextRef="#ctx0" brushRef="#br0" timeOffset="-50360.23">11018 12427 904 0,'1'12'504'16,"15"-3"5"-16,6 5-152 0,4 2-59 15,0 1-41-15,5 4-109 16,-3-5-52-16,4 7-53 16,-2 2-10-16,-1-3-16 15,-4 1-5-15,-5-6-74 16,-8-6-67-16,-7-6-179 15,3-1-111-15,-16-8 255 16</inkml:trace>
  <inkml:trace contextRef="#ctx0" brushRef="#br0" timeOffset="-50164.36">11298 12459 1470 0,'-14'15'699'0,"-6"4"-303"15,-5 4-151-15,0 4-32 16,0 2-112-16,4 2-44 16,8-4-45-16,3-3-11 15,9-9-55-15,3-5-60 16,9-8-165-16,3-4-102 16,6-7 228-16</inkml:trace>
  <inkml:trace contextRef="#ctx0" brushRef="#br0" timeOffset="-49982.22">11480 12504 1280 0,'9'20'585'0,"4"-2"-188"16,-5-2-85-16,2 7-57 16,-1-3-60-16,-1 0-125 15,-5-4-35-15,2-5-61 16,-3-1-57-16,-4-7-132 15,-3-4-86-15,3-5 176 16</inkml:trace>
  <inkml:trace contextRef="#ctx0" brushRef="#br0" timeOffset="-49167.36">11481 12402 878 0,'17'9'537'0,"0"-1"-9"15,4-1-309-15,5 1-18 16,1 1-80-16,-1-2-13 16,2 6-10-16,1 2-1 15,-6 1-10-15,-2 9-19 16,-7-1-30-16,-4 3-9 16,-9 1-8-16,-3-8-1 0,-3-7-5 15,-1-5-4-15,0-4-5 16,0-6-5-16,3-5-24 15,1-7-19-15,0-8-38 16,4 2-7-16,1-3 11 16,3 4 17-16,5 1 36 15,0-1 11-15,6 8 12 16,4 6 1-16,3 5 25 16,-1 3 14-16,1 8 29 15,-4 0 11-15,-8 12 1 16,-3 4-1-16,-6 1-2 15,-3-2-4-15,0-5-16 16,2-5-14-16,2-8-29 16,-2-4-12-16,-3-11-27 15,2-6-28-15,0-5-33 0,0-7-10 16,9 5 1-16,-3 1 22 16,1 2 35-16,6 7 13 15,-3 5 22-15,0-1 4 16,-2 6 13-16,1 5 11 15,0 2 28-15,1 4 4 16,9 6-1-16,2-4-8 16,10-3-19-16,2-3-5 0,2-6-7 15,-2-2-6-15,-2-5-6 16,-5-3-2-16,-6-5-3 16,-6-2-1-16,-8 0-6 15,-4 1-1-15,-5 3-2 16,-4-3 2-16,-7 5 4 15,1 5 2-15,-4 3 5 16,1 3 1-16,0 8 1 16,1-1 3-16,7 7 16 15,1-2 9-15,5 0 14 16,2-1 9-16,2 5 5 16,4 1-3-16,4-4-12 15,1 2-10-15,5-5-20 16,3-2-5-16,2-2-4 15,1 0-2-15,0-7-3 16,-3 1-2-16,-6-2-9 0,-3-3-23 16,-3 2-109-16,-2-2-70 15,1-4 339-15,-8-3-160 16</inkml:trace>
  <inkml:trace contextRef="#ctx0" brushRef="#br0" timeOffset="-48970.01">12491 12288 1742 0,'0'33'728'0,"1"15"-439"16,5 9-53-16,-1 8-86 16,6-1-46-16,1-5-54 15,1-7-14-15,8-14-22 16,-2-8-34-16,2-16-103 15,-4-8-62-15,-11-13-186 16,-2-8-100-16,-11-6 300 16</inkml:trace>
  <inkml:trace contextRef="#ctx0" brushRef="#br0" timeOffset="-48680.34">12367 12455 1221 0,'3'-2'578'16,"12"4"-193"-16,2 7-49 15,-1 1-94-15,6 0-59 16,-4-8-111-16,2 1-33 16,6-3-26-16,1-1-4 15,8 2-3-15,0-1-1 16,-1 6-1-16,-2 3-1 16,-7 3-1-16,-3 4-1 15,-8 1 20-15,-3 3 7 0,-6 1 11 16,-1 0 3-16,-3-2-19 15,0-4-8-15,-1-6-46 16,-1-5-51-16,-1-11-115 16,-1-5-60-16,0-11-130 15,1-7-102-15,0-1 324 16</inkml:trace>
  <inkml:trace contextRef="#ctx0" brushRef="#br0" timeOffset="-48077.68">12832 12381 1057 0,'26'-1'528'0,"2"5"-151"16,5 8-35-16,-13 4-74 16,-2 7-36-16,-13 5-62 15,-2 4-31-15,-1 0-40 0,7 0-16 16,2-2-30-16,3-4-14 16,5-6-24-16,-2-7-8 15,6-12-7-15,-6-6-13 16,2-9-64-16,-2-4-33 15,-6-6-75-15,-4-1-23 16,-9 1 1-16,-8-4 7 16,-8 11 57-16,-3 3 35 15,-2 5 66-15,4 6 33 16,2 0 37-16,-3-1 13 0,12 4 27 16,0 0 2-16,4 0-5 15,11 2 2-15,2 1-15 16,-1-4-7-16,11-1-10 15,-4 0-15-15,8-2-15 16,7 1-2-16,3 6-1 16,2-1 8-16,-1 8 33 15,-3 2 15-15,-2 4 28 16,-4 2 12-16,-6 1-4 16,-4 1-8-16,-6-7-25 15,1 2-16-15,-6-9-27 16,-1 1-8-16,-3-6-1 15,-2-5-4-15,2-3-13 16,0-8-14-16,1-2-15 16,4-6-4-16,2 7 8 15,3 2 13-15,2 7 12 0,1 5 7 16,-6 7 6-16,-1 4 11 31,-2-5 21-31,-1 2 2 0,15 18-4 0,4 5-12 16,10-6-57-16,0-15-81 15,11-10-306-15,8-3 279 0</inkml:trace>
  <inkml:trace contextRef="#ctx0" brushRef="#br0" timeOffset="-47592.17">14348 12572 1057 0,'21'2'513'0,"-19"-7"-90"15,3 4-114-15,-7-12-38 0,-7-2-24 16,-3-1-102-1,-4 3-44-15,-9-2-53 0,-1-1-17 16,0 1-19-16,0 0-3 16,3 14-11-16,1 6-3 15,2 15-4-15,3 5 2 16,5 8 6-16,3 2 1 16,7-3 6-16,4-1 2 15,4-11 3-15,2-8 0 16,3-4-2-16,-1-7-3 15,3-5-3-15,2-3-2 0,2-10 0 16,0-4 0-16,2 1 0 16,-3-2 1-16,0 9-1 15,2 12 2-15,-5 5 13 16,2 7 11-16,-1 7 20 16,-5-2 3-16,1 3-9 15,3 1-12-15,-1-4-22 16,-4-7-50-16,9-9-137 15,-6-6-83-15,1-9 143 16</inkml:trace>
  <inkml:trace contextRef="#ctx0" brushRef="#br0" timeOffset="-47399.24">14560 12349 1515 0,'4'16'670'15,"4"5"-314"-15,-1 5-70 16,-3 10-66-16,-1 2-62 16,2 2-87-16,1 0-19 15,1-4-18-15,1-3-47 0,-1-9-116 16,0-4-64-16,-1-11-180 16,2-4-65-16,1-2 280 15</inkml:trace>
  <inkml:trace contextRef="#ctx0" brushRef="#br0" timeOffset="-47040.82">14729 12694 1092 0,'96'-16'558'16,"-63"8"-195"-16,-10-9-97 16,-9-3-35-16,-4-4-96 15,-11-1-37-15,-3-1-36 16,4 4-2-16,-11 1-8 15,0 5-5-15,-1 8-5 16,-12 1-1-16,9 12 5 0,1 2-1 16,7 13-7-16,6 8 1 15,7 9 8-15,7 12 5 16,3 3 11-16,5 3 5 16,2 3-1-16,-9-4-1 15,2-4-10-15,-10-24-8 16,1 2-18-16,-3 8-9 15,0-3-8-15,-8-14-3 16,-10-12-5-16,-5-5-6 16,-7-7-36-16,-6-6-36 15,2-9-117-15,1-4-70 0,10-13-8 16,2-8 133-16</inkml:trace>
  <inkml:trace contextRef="#ctx0" brushRef="#br0" timeOffset="-46721.74">15053 12481 1702 0,'0'25'712'0,"0"4"-429"16,2 2-35-16,0-1-92 15,5-4-43-15,7-6-52 16,0-3-14-16,4-14-18 15,-4-3-9-15,0-9-14 16,2-5-5-16,-7-9-5 0,-3 0-7 16,-8-1 1-16,-9-2 1 15,-8 6 7-15,-2 2 4 16,1 5 2-16,-1 5 0 16,8 5-1-16,2-1-2 15,7 4-4-15,1 1-15 16,4 4-104-16,-1-5-59 15,0 0-152-15,0 0-103 0,21 1 285 16</inkml:trace>
  <inkml:trace contextRef="#ctx0" brushRef="#br0" timeOffset="-46483.99">15402 12446 1167 0,'23'13'545'0,"-10"5"-187"16,3 9-16-16,-7-1-39 15,2 6-28-15,-2-6-82 16,-2-5-39-16,-2-6-69 16,-2-7-31-16,-4-8-35 15,1-7-7-15,-5-13-4 16,2 0-2-16,2-9-7 16,1 5-1-16,1-2-13 15,2-4-14-15,5 7-59 16,-3-1-58-16,8 9-154 0,7 5-49 15,1 1 206-15</inkml:trace>
  <inkml:trace contextRef="#ctx0" brushRef="#br0" timeOffset="-46287.2">15697 12487 1497 0,'3'23'717'0,"1"2"-334"15,2-4-84-15,-1 1-35 0,0-3-129 16,1-6-52-16,-3-7-58 16,1 1-34-16,-2-7-98 15,-2-2-59-15,-3-6-167 16,-1-1-76-16,-4-11-224 16,-1 3 385-16</inkml:trace>
  <inkml:trace contextRef="#ctx0" brushRef="#br0" timeOffset="-46144.14">15607 12354 663 0,'-5'-8'425'0,"7"5"47"16,3 3-122-16,4 6-58 15,3 2-38-15,0-1-100 16,0-2-50-16,5-5-150 16,3-1-79-16,1-11 75 0</inkml:trace>
  <inkml:trace contextRef="#ctx0" brushRef="#br0" timeOffset="-45865.03">16009 12244 1751 0,'-28'-13'688'16,"27"47"-453"-16,1 8-36 0,-4 15-21 15,-1 1-44-15,8 5-56 16,3-3-15-16,7-9-19 16,7-5-13-16,7-18-22 15,3-8-38-15,3-16-100 16,-5-12-70-16,-3-11-170 15,-3-3 219-15</inkml:trace>
  <inkml:trace contextRef="#ctx0" brushRef="#br0" timeOffset="-45674.84">15939 12356 1337 0,'6'14'608'0,"2"-6"-184"15,5 2-119-15,6 3-87 16,-3-1-44-16,6-2-128 0,5-3-44 16,4-8-106-16,-3-9-73 15,5-6-57-15,-1-6 115 16</inkml:trace>
  <inkml:trace contextRef="#ctx0" brushRef="#br0" timeOffset="-45288.95">16302 12188 1537 0,'9'19'685'15,"1"8"-339"-15,0 7-16 0,-7 11-88 16,-2 3-62-16,1 6-80 16,0-1-25-16,3-6-28 15,-2-26-11 1,1 1-19-16,0 6-4 0,-2-10-11 15,0-12-2-15,-1-9-7 16,0-5-5-16,4-11-2 16,3 1 0-16,4-8 4 15,-1-2 3-15,7 6 6 16,-7 4 1-16,2 7 2 16,2 5 5-16,-3 6 10 15,4 2 3-15,-1 11 13 0,1 4 5 16,-6 3-2-16,-1 4-1 15,-3-6-14-15,-6-6-6 16,2-4-32-16,-2-4-24 16,-2-5-131-16,4-2-71 15,-2 2-141-15,0-1-75 16,3-16 302-16</inkml:trace>
  <inkml:trace contextRef="#ctx0" brushRef="#br0" timeOffset="-44790.14">16661 12400 1211 0,'17'13'648'16,"-2"4"-190"-16,-4 5-106 16,-2 7-31-16,-7-2-91 15,-1 0-49-15,-1 0-80 16,0-7-30-16,0-9-43 16,0-2-12-16,0-11-17 15,0-2-13-15,0-7-46 16,1-2-18-16,0-8-16 15,5-2 4-15,1 2 40 16,4 1 20-16,2 9 20 16,2 5 8-16,0 5 5 15,2 3 10-15,0 5 26 0,-2 8 14 16,-6 1 25-16,-4 1 4 16,-1 4-7-16,-4-3-3 15,0 3-10-15,0-4-11 16,-1-9-16-16,0-1-11 15,1-9-20-15,0-3-3 16,3-10-21-16,2-3-10 16,8-8-9-16,1 0-2 15,1 4 16-15,0 2 8 0,-4 8 12 16,2 5 4-16,-2 4 5 16,-2 3 2-16,0 10 15 15,-4 3 6-15,-3 5 4 16,4 1-1-16,-5 2-14 15,6 0-6-15,-4-5-3 16,1-1-12-16,12-2-107 16,-7-6-78-16,8-2-187 15,-1-12-150-15,5-6 338 16</inkml:trace>
  <inkml:trace contextRef="#ctx0" brushRef="#br0" timeOffset="-44520.3">17267 12378 1389 0,'1'-1'692'15,"-2"1"-278"-15,-3 6-110 0,-2 4-28 16,-2 9-97-16,1 0-37 16,0 7-58-16,3-5-19 15,5 1-27-15,5 2-5 16,5-4-4-16,2 0-3 15,2-5 1-15,-4-3 2 0,-6 0 0 16,-4-1 0-16,-7 0-5 16,-8-4-3-1,-3-1-7-15,-2 0-3 0,0-6-20 16,2-1-16-16,2-4-115 16,2-1-73-1,2 4 285-15,3 8-125 0</inkml:trace>
  <inkml:trace contextRef="#ctx0" brushRef="#br0" timeOffset="-41109.33">18497 12185 633 0,'0'-17'363'0,"-2"0"-13"0,-1 5-48 16,0 7-27-16,-5 2-32 31,5 2-61-31,-1 1-25 0,-3 11-38 0,-2 5-15 15,0-1-25-15,-8 24-11 16,9 16-9-16,1-1-6 16,12-3-11-16,1-2-6 0,2-1-14 15,3-2-2 1,-1-9-2-16,1-3 0 0,0-9-4 16,-5-8-2-16,3-5-4 15,-1-4-1-15,-4-6-1 16,-4-2-43-16,0-2-133 15,0 1-88-15,0 0 141 16</inkml:trace>
  <inkml:trace contextRef="#ctx0" brushRef="#br0" timeOffset="-39975.92">19226 12236 1005 0,'30'-35'487'0,"-25"28"-204"15,-2 1-38-15,0 3-17 0,-1 2-40 16,-3-1-22 0,0 2-48-16,0 0-18 0,0 0-37 15,-13 13-18-15,-37 39-16 16,27-26-4-16,5 2-6 15,5-1 0-15,7 0-3 16,3-3 0-16,8-4 4 16,6-2 2-16,11-5 6 15,5-3 2-15,15-2-6 16,4-4-3-16,9-5-4 16,1-1-3-16,-11-8-4 15,-2 0-1-15,-16 0-2 16,-5-1-21-16,-8 5-125 15,-5 0-82-15,-3 0-360 16,4-3 360-16</inkml:trace>
  <inkml:trace contextRef="#ctx0" brushRef="#br0" timeOffset="-39766.08">19481 12251 1180 0,'-8'4'581'0,"9"8"-190"15,-4 8-135-15,-3 6-13 16,6 9-69-16,-5 0-40 0,7 4-61 16,6-1-14-16,-4-1-22 15,3-3-9-15,-5-6-15 16,-1-3-3-16,1-11-67 16,-2-3-62-16,4-8-162 15,-4-5-131-15,15-4 256 16</inkml:trace>
  <inkml:trace contextRef="#ctx0" brushRef="#br0" timeOffset="-39389.13">19810 12112 1462 0,'-3'12'663'16,"-8"3"-342"-16,-2 22-82 15,-1 9-37-15,2 10-86 0,4 3-32 16,11 1-41-16,7-6-8 16,15-11-7-16,6-6-5 15,2-19-10-15,-2-4-2 16,-2-7-6-16,-8-9 0 16,-3-7-3-16,3-1 0 15,-11-13-1-15,2 2 0 0,-12-4 0 16,-4-3 2-1,-14 5 0-15,-8 1 2 0,-1 11-2 16,-5 4-1-16,0 9-2 16,4 7-2-16,0 3-5 15,3 1-3-15,18 1-72 16,6 0-65-16,9-6-153 16,6-3-107-16,8-10 253 15</inkml:trace>
  <inkml:trace contextRef="#ctx0" brushRef="#br0" timeOffset="-39040.47">20142 12107 1139 0,'2'-6'518'0,"-2"7"-185"15,-2 6-56-15,-8 16-33 0,-2 3-27 16,-2 17-62-16,2 11-20 15,9 2-37-15,3 4-20 16,12-9-33-16,6-5-14 16,10-11-13-16,3-8-1 15,9-13-6-15,4-5-2 16,-1-12-5-16,-3-5-2 16,-7-6 0-16,-13-5-1 15,-16-3 1-15,-3-4-1 0,-15-1-1 16,-1 4 1-16,-10 2 0 15,-7 3-1-15,-1 10-8 16,-4 0-5-16,4 7-23 16,3 2-18-16,2 4-30 15,4 1-21-15,8 0-73 16,3 0-46-16,8 0-3 16,5 5 114-16</inkml:trace>
  <inkml:trace contextRef="#ctx0" brushRef="#br0" timeOffset="-37840.28">20477 12125 843 0,'14'1'461'0,"4"5"-33"15,10 8-243-15,3 4 24 16,2 1-28-16,2 2-16 16,0 4-48-16,0 1-24 15,-2 8-33-15,-6 3-16 16,-12 3-12-16,-4 3 3 0,-17 1 4 16,-8 1 0-16,-9-1-5 15,-7-5-7-15,-2-5-12 16,0-4-24-16,4-8-102 15,3-7-56-15,8-8-145 16,4-4-99-16,11-3 268 16</inkml:trace>
  <inkml:trace contextRef="#ctx0" brushRef="#br0" timeOffset="-18305.57">6312 14154 601 0,'36'12'363'0,"-32"-12"25"0,2 0-80 16,0 0-14-16,-1-1-30 15,1-5-53-15,-6 0-27 16,-5-9-47-16,-7-2-19 16,-4-4-35-16,-4-1-13 15,0 3-20-15,-3 1-7 16,-1 5-16-16,-2 4-6 15,-3 6-10-15,5 4-3 16,-4 14-4-16,4 7 0 16,3 12-3-16,7 9 1 0,7 3-1 15,2-1 0-15,9-2 1 16,4 0-1-16,12-9-1 16,7-2 0-16,7-6-2 15,1-4-1-15,6-6-1 16,7-1 5-16,3-14-95 15,3-2-60-15,-6-13-172 16,-8-5-156-16,1-9 314 16</inkml:trace>
  <inkml:trace contextRef="#ctx0" brushRef="#br0" timeOffset="-17886.95">6629 13949 1246 0,'-5'-1'618'0,"3"4"-232"16,2 9-90-16,3 10-24 15,2 16-82-15,-1 7-37 16,0 10-60-16,2 1-16 16,2 1-30-16,1-6-13 15,2-7-19-15,0-9-5 0,0-14-5 16,-2-4-3-16,-2-13-4 15,-3-5-2-15,0-13-16 16,-1-3-7-16,1-8-5 16,1-3-2-16,4 0 15 15,3-1 6-15,5 3 10 16,0 3 2-16,6 7 2 16,0 4 3-16,-1 7 3 15,-1 5 10-15,-10 11 11 16,1 2 6-16,-4 11 3 15,-1 3-7-15,-1 0-12 16,-1 2-5-16,-1-10-6 16,4-1-3-16,2-7-45 15,-6-7-64-15,2-4-145 16,0 0-90-16,-1-10 200 16</inkml:trace>
  <inkml:trace contextRef="#ctx0" brushRef="#br0" timeOffset="-17747.79">7062 14184 754 0,'0'8'508'16,"5"6"104"-16,7 5-224 15,-8 5-74-15,-1 0-42 16,4 4-98-16,-1-7-49 16,2-4-71-16,-2-5-17 0,-3-11-113 15,2 3-69-15,-3-10-164 16,2-3-121-16,-4-13 273 15</inkml:trace>
  <inkml:trace contextRef="#ctx0" brushRef="#br0" timeOffset="-17263.52">7033 14036 2022 0,'-1'0'39'0,"5"0"-17"16,2 2 36-16,8-2-85 15,0 0-50-15,4 0-113 16,1 0-46-16,-1-3-38 16,1 2 42-16,-2 1 113 15,0 0 57-15,1 4 146 0,-2 4 47 16,-2 1 87 0,0 4 36-16,0 1 5 0,-1 4 3 15,-1 3-10-15,0 1-15 16,-4 2-31-16,-2-1-25 15,-4 0-67-15,4-2-28 16,-6-5-47-16,1-2-18 16,-1-5-12-16,-1-1-4 0,1-5-5 15,0-4-1-15,3-6-6 16,2-3-2-16,0-9-11 16,3-4-3-16,0-6 4 15,6 1 2-15,1 6 14 16,1 3 3-16,0 8 2 15,3 5 2-15,-4 8 13 16,-7 6 6-16,3 10 17 16,-11 3 9-16,3 4 0 15,2 0-2-15,-5-1-15 16,3 1-9-16,3-10-38 16,-6-2-66-16,6-6-154 15,5-7-97-15,2-8 186 16</inkml:trace>
  <inkml:trace contextRef="#ctx0" brushRef="#br0" timeOffset="-16924.7">7640 14272 1165 0,'17'6'634'0,"1"-6"-145"15,2-7-203-15,1-3-31 16,-1-6-132-16,-3-5-56 15,-3-4-50-15,-4-5-4 0,-7 3-4 16,-4 0 0-16,-7 5 1 16,-6 4 0-16,-4 7 0 15,2 5-1-15,0 6-3 16,4 5-1-16,3 9 2 16,1 5 6-16,5 10 7 15,1 5 3-15,7 3-4 16,3 2-7-16,5-6-11 15,6-8-2-15,7-10-64 16,5-6-48-16,9-10-121 16,4-5-98-16,0-10 210 15</inkml:trace>
  <inkml:trace contextRef="#ctx0" brushRef="#br0" timeOffset="-16415.11">8008 14073 1247 0,'-4'-7'582'15,"-2"7"-221"-15,6 4-40 16,-4 8-54-16,4 5-37 16,3 8-69-16,3 1-29 15,6 4-49-15,3-2-21 16,6-1-23-16,2-4-4 16,2-3-4-16,0-1-2 15,-3-5-6-15,-7-1-5 0,-10-4-5 16,-7 1-5-16,-9-6-28 15,-6-2-32-15,-2-2-76 16,0 2-32-16,1-2-56 16,2-1-16-16,8-3-11 15,1-7 5-15,8 8 67 16,8 3 45-16,-4 0 82 16,3 1 44-16,2-2 67 15,-1 2 33-15,7 1 55 16,3-2 7-16,7 0-15 15,-1-9-19-15,5-8-45 16,2 1-21-16,-3-8-37 16,-3 1-10-16,-6-3-5 15,-7 3 3-15,-11 5 4 16,-6 3 4-16,-14 5 7 16,1 4 6-16,-5 6 15 15,3 0 13-15,7 12 14 0,3 2-1 16,9 11-8-16,1 1-8 15,8 6-5-15,2-1-2 16,5-2-8-16,5-2-7 16,4-10-20-16,7-2-5 15,4-14-101-15,6-4-93 16,1-15-486-16,7-10 432 0</inkml:trace>
  <inkml:trace contextRef="#ctx0" brushRef="#br0" timeOffset="-15919.59">9138 14161 1237 0,'-27'-35'609'0,"29"33"-229"0,5 10-86 15,-2 5-12-15,4 21-66 16,-3 5-40-16,1 16-54 16,1 5-23-16,0-2-39 15,1 4-15-15,1-8-26 16,-1-3-7-16,-3-12-9 15,2-9-20-15,-4-16-95 16,-4-8-47-16,-2-11-105 16,-4-10-39-16,-3-13-50 15,0-2-33-15,-3-13-147 16,2-1 324-16</inkml:trace>
  <inkml:trace contextRef="#ctx0" brushRef="#br0" timeOffset="-15720.84">9137 14238 652 0,'7'-38'425'0,"8"14"14"15,4 6-37-15,2 13-67 0,4 2-34 16,2 7-65-16,1 2-31 16,-5 5-62-16,-4 3-28 15,-9 5-39-15,-6 3-15 16,-6 4-23-16,-7 2-8 16,-9-4-10-16,-4 1-4 15,-1-9-12-15,2-4-25 16,9-5-93-16,2-8-56 15,9 1-135-15,2 1-69 0,7-6-193 16,4 0 348-16</inkml:trace>
  <inkml:trace contextRef="#ctx0" brushRef="#br0" timeOffset="-15431.57">9411 14226 745 0,'22'2'495'15,"-10"4"-7"-15,-4 5-131 16,8 7-18-16,-12 2-55 15,7 3-29-15,2-3-78 16,-4-7-37-16,10-5-61 16,0-3-28-16,5-7-32 15,-2-4-7-15,1-11-8 16,0-6-1-16,-11-4-4 16,-5-2-2-16,-9 3-3 15,-9 3 0-15,-10 5 1 16,-2 4-1-16,-5 4 3 15,-1 3 0-15,5 7-4 0,1 5-16 16,9 8-46-16,2 2-28 16,8 4-84-16,7-2-39 15,5-1-80-15,20-5-66 16,3-11 237-16</inkml:trace>
  <inkml:trace contextRef="#ctx0" brushRef="#br0" timeOffset="-15175.65">9818 14081 1072 0,'0'-6'539'0,"-4"7"-153"16,-1 7-50-16,3 11-74 15,-1 3-31-15,5 7-59 16,2-2-22-16,6-2-37 16,7 4-18-16,0-6-17 15,1 0-6-15,0-1-12 16,-1-6-5-16,-2 1-9 15,-3 0-9-15,-12-3-10 16,3 1-3-16,-15-1-8 16,-8-6-8-16,-6 2-41 15,-10-2-46-15,4-7-139 0,11 7-77 16,3-16 176 0</inkml:trace>
  <inkml:trace contextRef="#ctx0" brushRef="#br0" timeOffset="-14950.53">10043 14101 2317 0,'1'31'168'16,"-2"-9"153"-16,1 5-141 15,5 23-32-15,6-1-82 16,8-6-24-16,4-9-32 15,1-11-29-15,2-12-109 16,0-6-65-16,-6-15-161 16,-6-9-410-16,-9-9 527 15</inkml:trace>
  <inkml:trace contextRef="#ctx0" brushRef="#br0" timeOffset="-14792.21">9919 14188 1337 0,'-8'5'635'0,"7"1"-186"16,5-1-131-16,12 2-106 16,7-1-56-16,11-6-113 0,0-1-18 15,12-6-119-15,2-2-81 16,-2-1-134-16,-1 0 157 16</inkml:trace>
  <inkml:trace contextRef="#ctx0" brushRef="#br0" timeOffset="-14030.84">10359 14192 1502 0,'12'23'685'0,"2"7"-315"16,-5 1-25-16,-5-2-102 16,5-1-66-16,-6-5-90 15,-1-12-32 1,0 0-37-16,3 2-7 0,-9-4-15 15,-4-11-11-15,0-8-31 16,-4-2-10-16,12-3-11 16,5-2 5-16,2 1 25 15,1-1 11-15,1 3 20 16,5 2 5-16,-2 4 3 16,8 4 6-16,-3 4 21 15,-1 3 12-15,-1 8 23 0,-5 5 5 16,-2 7 0-1,-5 1-1-15,5 1-18 0,-4-4-8 16,-2-8-23-16,1-8-12 16,0-8-13-16,-1-7-11 15,2-9-24-15,-2-4-9 16,7-2-10-16,-2 0 3 16,4 5 21-16,5 4 11 15,-3 5 19-15,1 3 6 16,2 8 4-16,-3 8 4 0,1 3 10 15,3 4 1-15,-3 3-2 16,2-4-2-16,4 0-15 16,1 3-1-16,7-12-5 15,3 0-2-15,4-2-8 16,0-9-9-16,-2 4-20 16,0 1-6-16,-13-8-17 15,-3 2 2-15,-8-9 13 16,-4 0 10-16,-13-4 30 15,-8-1 11-15,0 2 12 16,-9 1 3-16,11 8 17 16,5 10 8-16,-5 8 22 15,2 5 10-15,9 8 2 16,2 2 1-16,8 5-9 16,-2-1-7-16,1-3-17 0,0-6-8 15,0-6-15-15,5-3-7 16,0-8-7-16,-1-1-2 15,-1-6-2-15,3-2 1 16,1 0-1-16,5 3 0 16,-4 2 1-16,-1 3 0 15,-4 2 6-15,2 5-9 16,-7 3-76-16,-3-4-66 0,2-2-187 16,-1-4-39-16,-2-1 220 15</inkml:trace>
  <inkml:trace contextRef="#ctx0" brushRef="#br0" timeOffset="-13690.29">11139 14338 1341 0,'-3'9'585'0,"2"2"-254"16,2 0-47-16,2 0-57 15,0-4-52-15,0-4-107 16,-2-4-30-16,1-1-26 15,-2 1-8-15,0 0-7 16,0 0-3-16,4-10 0 16,2-7 1-16,22-29 4 0,-14 24 1 15,3 9-1-15,3 5 4 16,1 6 35-16,2 7 24 16,-3 8 43-16,-3 6 11 15,-2 4-7-15,-1 4-9 16,-7-2-25-16,-1-5-13 15,-2-2-24-15,-6-9-13 16,0-3-41-16,-4-5-63 16,0-14-193-16,-2-7-4 15,3-7 136-15</inkml:trace>
  <inkml:trace contextRef="#ctx0" brushRef="#br0" timeOffset="-13226.34">12115 14157 1352 0,'-44'-35'573'0,"44"34"-239"15,6 3-95-15,4 17 10 16,0 8-24-16,-1 15-75 16,-1 7-25-16,-2 9-34 15,-4 1-19-15,1 6-29 16,1-1-13-16,1-6-19 16,0-5-5-16,0-18-9 15,-3-9-21-15,-2-14-74 16,-3-6-46-16,-6-15-112 15,-1-8-65-15,-2-21-190 16,-5-9 315-16</inkml:trace>
  <inkml:trace contextRef="#ctx0" brushRef="#br0" timeOffset="-13009.33">12070 14167 1212 0,'27'-1'555'0,"9"3"-195"16,1 3-57-16,1 5-34 0,1 2-24 15,-4 4-63-15,-1 3-31 16,-11 4-39-16,-8 2-21 16,-12 2-34-16,-11-3-12 15,-11-2-21-15,-5-4-7 16,-8-5-13-16,1-4-15 16,4-8-82-16,4-1-54 0,9-2-135 15,4-6-80 1,10-1 231-16</inkml:trace>
  <inkml:trace contextRef="#ctx0" brushRef="#br0" timeOffset="-12753.48">12410 14243 1096 0,'23'21'593'16,"-11"2"-145"-16,-2 4-106 15,-8 4-23-15,-2-3-74 16,4-1-52-16,-1-4-91 15,2-7-32-15,-5-11-45 16,1-5-11-16,-3-10-9 16,1-5-5-16,3-5-1 15,1-4-6-15,-2-1-8 0,-1-1 0 16,1 7-1-16,4 1 4 16,7 7-4-16,3 7-35 15,-1 2-113-15,5 3-90 16,-3 1 147-16</inkml:trace>
  <inkml:trace contextRef="#ctx0" brushRef="#br0" timeOffset="-12445.27">12748 14304 1283 0,'-4'16'642'16,"0"4"-231"-16,3 3-105 15,3 2-23-15,5-2-91 16,4-3-50-16,8-10-66 16,4-2-24-16,5-9-30 15,3-8-5-15,-12-5-9 16,2-3-3-16,-7-9-2 16,-10 0 1-16,-6 0 0 15,-9 3 1-15,-15 7 0 16,-3 1 0-16,-5 5-2 15,-1 2-1-15,6 7-10 16,10 5-22-16,12 11-72 16,6 5-39-16,10 8-115 0,5-3-63 15,10-1 206-15</inkml:trace>
  <inkml:trace contextRef="#ctx0" brushRef="#br0" timeOffset="-11978.08">13066 14005 1507 0,'-6'4'653'0,"9"20"-274"15,0 8-97-15,1 18-47 16,-3 5-49-16,0 7-98 15,4 2-24-15,-2-8-19 16,3-7-10-16,1-13-17 16,0-8-7-16,-4-14-8 15,-1-4 1-15,-5-11-13 16,-3-6-10-16,-1-9-33 16,-1-7-17-16,7-5-9 15,3 0-1-15,9-2 24 16,3 4 12-16,7 4 22 0,1 3 13 15,3 10 10-15,1 3 9 16,1 7 29-16,-4 6 15 16,-5 5 29-16,-2 6 5 15,-12 4-5-15,-4 1-7 16,-10 4-23-16,-7-8-11 16,-6 2-20-16,-5 0-10 15,2-9-62-15,2-1-68 16,8-13-128-16,7-18-80 0,9-1 194 15</inkml:trace>
  <inkml:trace contextRef="#ctx0" brushRef="#br0" timeOffset="-11786.68">13375 14090 1620 0,'20'15'715'0,"-12"18"-332"15,-4 7-66-15,-4 8-90 16,1 1-65-16,5-1-104 16,-3-6-29-16,7-9-30 15,1-5-47-15,4-13-117 16,5-5-65-16,-5-10-143 16,5 0-62-16,-14-7 285 15</inkml:trace>
  <inkml:trace contextRef="#ctx0" brushRef="#br0" timeOffset="-11464">13520 14428 600 0,'0'-1'330'16,"3"-1"-45"-16,11-3-8 15,6-3-40-15,31-13-22 16,-30 8-39-16,4 1-22 0,-5-5-25 16,-3-8-7-16,-6 2-10 15,-7-5-7-15,-6 3-21 16,-6 4-14-16,-6 3-23 15,-2 4-4-15,-1 11 0 16,2 5 2-16,1 11-2 16,2 8 2-16,3 10 17 15,2 4 7-15,7 3 1 16,5-2-7-16,4-1-20 16,3-4-11-16,5-7-13 15,-2-3-8-15,5-15-19 16,1-3-36-16,-2-12-127 15,2-5-82-15,-2-8-179 16,-5-6-244-16,0 0 451 16</inkml:trace>
  <inkml:trace contextRef="#ctx0" brushRef="#br0" timeOffset="-10993.76">13922 14318 1269 0,'15'15'593'15,"-8"2"-207"-15,-4 2-35 16,0 4-46-16,4-1-35 15,-7-1-90-15,3-2-41 16,-2-8-71-16,-8-6-27 16,5-8-39-16,2-7-15 0,-4-8-38 15,10-2-20-15,-1-6-20 16,0 3 0-16,12-1 26 16,-1 1 20-16,4 5 27 15,0-1 13-15,1 10 16 16,-3 8 14-16,1 7 36 15,-1 8 15-15,-6 13 19 16,-1 1-4-16,-1 5-12 16,-1 1-9-16,-2-13-20 15,-2 1-9-15,-2-11-23 16,-3-13-8-16,3-10-10 16,0-10-10-16,3-4-11 15,4 6-8-15,4-5-7 16,3 3 4-16,0 3 11 15,3 3 7-15,-2 13 12 16,0 2 4-16,-2 8 12 0,-7 2 7 16,2 9 12-16,-2 2 3 15,3 8 0-15,1-1-7 16,-2-2-10-16,3-2-6 16,-7-11-7-16,2-1-13 15,-3-9-70-15,-1-4-73 0,1-5-152 16,0-2-79-16,10 1 229 15</inkml:trace>
  <inkml:trace contextRef="#ctx0" brushRef="#br0" timeOffset="-10670.34">14721 14192 1864 0,'7'2'773'16,"0"3"-409"-16,28 24-120 16,-28-20-82-16,-3-4-41 15,-2-5-205-15,-2-2-95 16,-1 1-298-16,0 0 279 16</inkml:trace>
  <inkml:trace contextRef="#ctx0" brushRef="#br0" timeOffset="-10525.44">14745 14272 1457 0,'14'85'651'0,"-7"-72"-226"15,2 4-104-15,-1-8-88 16,0-3-48-16,-3-6-168 16,-4-5-101-16,-1 0-79 15,0 2 88-15</inkml:trace>
  <inkml:trace contextRef="#ctx0" brushRef="#br0" timeOffset="876.38">16629 14130 515 0,'-1'-2'301'16,"0"1"-26"-16,0 0-9 15,0-4-28-15,-1-2-19 16,0 1-24-16,0-4-13 15,-1 1-27-15,1 2-15 16,-1 0-31-16,-1-1-20 16,2 6-32-16,-12-1-13 0,-32-25-22 15,24 34-7-15,3 0-7 16,-4 5 0-16,6 7 1 16,3 4 4-16,3 9 11 15,-1 5 5-15,1 2 2 16,4 7-3-16,6-3-1 15,8-3-2-15,6-2 0 16,2-7 2-16,13-13-5 16,-2-2-1-16,9-7-5 15,1-4-3-15,0-4-4 16,3-1-1-16,-5-9-2 16,-4-6-2-16,-7-12 2 15,-9-5 1-15,-7-11 2 16,-7-1 1-16,-10-3 1 15,-5 0-1-15,-10 4 0 16,-5 2-1-16,-3 15-2 0,-1 7 0 16,3 16-4-16,3 8-2 15,6 13-2-15,6 5-4 16,1 3-6-16,-1 1-21 16,4-1-76-16,7-1-51 15,15-5-127-15,9-1-72 16,6-7 228-16</inkml:trace>
  <inkml:trace contextRef="#ctx0" brushRef="#br0" timeOffset="1602.38">17153 13974 363 0,'1'-13'282'0,"-1"2"111"16,-2 0-78-16,-2 7-7 16,-1-1-24-16,-8 3-62 15,-1-2-27-15,-8 4-43 16,-1 7-19-16,-6 11-40 0,2 2-13 16,5 16-17-16,0 2-2 15,9 9-2-15,6 6-6 16,10 0-18-16,2-17-8 31,-2-18-7-31,1 1-3 0,25 44 0 0,1-7-3 16,7-9-4-16,-3-23-4 15,-8-5-1-15,-3-8-2 0,-10-4 5 16,-2 0-30-16,-7-7-102 16,-2 0-67-16,-2-4-188 15,0 2 226-15</inkml:trace>
  <inkml:trace contextRef="#ctx0" brushRef="#br0" timeOffset="2302.14">17511 14174 1149 0,'-32'-29'520'0,"33"29"-223"16,-4 3 1-16,5 9-42 16,7 6-31-16,-1 7-63 15,0 4-27-15,-4 4-49 16,3 1-20-16,-7-1-28 15,0-7-7-15,0-8-9 16,0-9-4 0,0 1-7-16,-5-4 1 0,-3-2-2 15,0-4-1-15,-1-8-4 16,5-2-4-16,4-8-4 16,0-4-3-16,6-7 0 15,-2 0 0-15,8 3 2 16,2 2 2-16,8 8 2 0,5 2 5 15,0 8 7-15,3 2 3 16,-3 4 10-16,4 5 4 16,-1 3 8-16,-2 5 4 15,-3 5-1-15,-5 4-1 16,-2 6-6-16,-1 1-2 16,-10-4-8-16,0 1-4 15,-7-7-8-15,0 0-4 16,-3-8-3-16,-2-6-4 0,2-6-44 15,-2-3-41-15,7-4-128 16,5 1-82-16,-2-5 180 16</inkml:trace>
  <inkml:trace contextRef="#ctx0" brushRef="#br0" timeOffset="4297.39">17982 13697 928 0,'4'-8'491'16,"-2"5"-165"-16,0-1-51 16,0 0-19-16,-2 3-81 15,0 0-38-15,0 0-56 16,-2 0-17-16,-4 3-18 15,-16 9-1-15,-28 41-3 16,29-29-2-16,10 1-4 0,2-2 0 16,15-2-4-16,13 3-1 15,2-9 3-15,3-2 0 16,0-6 5-16,1 1 5 16,4-7 1-16,0-6-3 15,8 3-11-15,-8-9-9 16,-4 8-5-16,-4-3-28 15,-8-2-116-15,-3 3-67 0,-7-5-177 16,-3 9-116 0,0-5 320-16</inkml:trace>
  <inkml:trace contextRef="#ctx0" brushRef="#br0" timeOffset="4494.46">18151 13743 1107 0,'-30'-27'534'0,"31"33"-139"16,-1 4-67-16,3 10-43 16,-1 5-43-16,1 6-96 15,1 2-36-15,-2-4-51 16,1 2-16-16,1-8-24 16,0-2-8-16,0-6-44 15,1-6-54-15,0-5-140 16,1-2-87-16,0-1 185 0</inkml:trace>
  <inkml:trace contextRef="#ctx0" brushRef="#br0" timeOffset="5006.16">18459 13948 1333 0,'0'-5'627'15,"4"1"-250"-15,10 7-135 0,-1-3 7 16,4 8-65-16,1 3-32 15,6 3-37-15,2 14-12 16,-2 2-21-16,-1 9-10 16,-7 5-27-16,-5 0-8 15,-8 2-13-15,-3-2-6 16,-12-3-7-16,-5-4-2 16,-16-2-8-16,0-6-15 0,-11-3-88 15,1-3-65-15,12-6-160 16,-6-3-43-16,16-8 226 15</inkml:trace>
  <inkml:trace contextRef="#ctx0" brushRef="#br0" timeOffset="7062.69">19722 14265 637 0,'-20'56'396'0,"11"-48"41"0,1 1-144 15,1-3-88-15,0 2-48 16,5-5-95-16,0 0-35 16,2-3-27-16,0 0 1 15,0-1-109-15,0 0 81 16</inkml:trace>
  <inkml:trace contextRef="#ctx0" brushRef="#br0" timeOffset="7754.29">19714 14154 1004 0,'-2'-10'507'16,"-1"3"-196"-16,1 2-63 0,1 4-18 15,0 0-45-15,1-1-17 16,0 2-24-16,9 29-8 15,8 50-32-15,-9-27-13 16,0 2-19-16,0 3-10 16,1 2-23-16,0-2-8 15,1-4-18-15,0-7-4 0,-4-17-6 16,0-9 1-16,-4-13-63 16,-6-7-36-16,0-8-77 15,-1-8-54-15,-4-16-41 16,4-5-19-16,-5-11-43 15,-2-3-14-15,0 0 45 16,1-2 55-16,3 5 171 16,4 4 114-16,6 11 156 15,4 8 42-15,6 7 18 16,5 4-15-16,5 3-26 16,0 4-15-16,4 5-22 15,-9 2-15-15,0 4-36 16,4 2-20-16,-8 5-28 15,5 1-12-15,-8 7-23 16,-6 3-7-16,-10-2-14 16,-5 3-6-16,-10-4-6 0,-5-4-2 15,-5-2-31-15,-1-5-44 16,3-1-105-16,7 1-58 16,9-9-184-16,8 1 253 15</inkml:trace>
  <inkml:trace contextRef="#ctx0" brushRef="#br0" timeOffset="8016.71">19956 14238 1301 0,'-3'10'570'0,"1"4"-264"16,5 5-20-16,2 0-51 15,2-2-48-15,8-4-92 16,6-1-31-16,6-10-39 15,5 0-7-15,-2-7-7 16,-1-12-3-16,-10-4-4 16,-7-9-1-16,-12-1-7 15,-7 2-4-15,-11 1-6 16,-2 4-2-16,-8 4 3 16,1 3 2-16,5 11-2 15,-1 4-1-15,12 10-33 16,5 3-43-16,5 4-103 15,2 0-63-15,10-1-443 0,8 0 463 16</inkml:trace>
  <inkml:trace contextRef="#ctx0" brushRef="#br0" timeOffset="8261.84">20254 13938 1635 0,'5'25'687'0,"-2"21"-417"16,1 7-26-16,0 9-86 15,0 0-49-15,7-3-55 16,4-10-13-16,1-13-23 16,4-7-23-16,-1-18-123 15,1-4-77-15,-9-14-233 16,3-5 258-16</inkml:trace>
  <inkml:trace contextRef="#ctx0" brushRef="#br0" timeOffset="8651.54">20457 14213 1333 0,'5'23'604'0,"-1"5"-237"15,-2 2-40-15,-1-2-44 0,7 0-49 16,3-10-100-16,0-5-38 15,4-8-50-15,-7-9-18 16,1 1-20-16,3-15-3 16,5-11-16-16,-6-4-11 15,-1-2-12-15,1-1-5 16,-3 8 12-16,0 2 8 16,0 12 11-16,-1 7 5 15,-2 8 3-15,-1 9 2 0,4 12 12 16,4 9 9-16,6 7 12 15,1 7 8-15,4-1 6 16,0-2-1-16,0 5-4 16,-2-3-3-16,-3 4-12 15,-11-1-3-15,-13-10-8 16,-8-4 1-16,-20-8-4 16,-1-5-1-16,-12-6-4 15,-2-3-10-15,0-11-48 16,7-5-52-16,13-12-141 15,15-3-84-15,21-9 197 16</inkml:trace>
  <inkml:trace contextRef="#ctx0" brushRef="#br0" timeOffset="9337.02">21553 14343 1361 0,'-6'9'632'0,"5"1"-286"15,8-4-105-15,4 0-17 16,8-4-77-16,1-4-37 15,1-5-50-15,4-8-14 16,-1-7-22-16,0-8-9 0,-5-6-7 16,-4 1 1-16,-13 3-1 15,-5 3 1-15,-12 4 1 16,-4 4-2-16,-4 7-2 16,-1 6-2-16,-1 9-2 15,1 8-1-15,6 8-1 16,5 4 2-16,7 10 8 15,6 5 5-15,9 6 11 16,1 0-1-16,4-9-4 16,6-1-5-16,1-12-1 15,2-8-44-15,3-4-120 16,-2-8-82-16,1-11-442 16,-3-8 436-16</inkml:trace>
  <inkml:trace contextRef="#ctx0" brushRef="#br0" timeOffset="9518.39">21878 14162 1507 0,'17'9'687'0,"-3"10"-311"0,4 3-30 16,-4 4-89-16,-1 5-63 16,-1-5-96-16,1-1-31 15,3-2-44-15,-1-7-10 0,1-3-49 16,-1-7-67-16,-3-8-153 15,0-6-102-15,-4-8 209 16</inkml:trace>
  <inkml:trace contextRef="#ctx0" brushRef="#br0" timeOffset="9697.04">22093 14173 1151 0,'-6'9'613'16,"-2"4"-160"-16,-7 8-132 15,-5 1-34-15,-1 3-102 16,-3 0-56-16,6-5-83 16,-1-2-28-16,12-9-65 15,1 1-47-15,14 0-123 16,14 1-79-16,-2-4 183 0</inkml:trace>
  <inkml:trace contextRef="#ctx0" brushRef="#br0" timeOffset="10123.93">22366 14292 619 0,'26'-5'441'15,"-18"0"111"-15,0-2-125 0,-10-3-64 16,-8-4-50-16,-3-3-114 16,-5 1-52-16,-14 2-67 15,-3 5-18-15,-3 9-24 16,2 6-4-16,11 10-6 15,1 7 1-15,12 6 6 16,3 2-3-16,9 0-8 16,4-4-3-16,6-8-12 15,4-6-5-15,4-10-5 16,5-3-2-16,5-7-3 16,0-3 2-16,-1-9-6 15,-3-5-3-15,-7 1 1 16,-4-1 1-16,-3 8 9 15,-7 5 2-15,3 7 4 16,-4 4 1-16,1 10 8 0,5 6 3 16,-11 4 3-1,5 3-3-15,2-2-9 0,3-1-5 16,5-8-32-16,-2-2-59 16,5-11-142-16,5-6-92 15,10-7 186-15</inkml:trace>
  <inkml:trace contextRef="#ctx0" brushRef="#br0" timeOffset="10312.54">22624 14189 1439 0,'-8'7'634'0,"-1"4"-289"16,-1 6-25-16,0 8-71 15,3 3-58-15,6 3-106 16,3-4-35-16,10 0-40 15,7-10-7-15,7-5-5 16,4-2-43-16,8-19-105 16,3-5-61-16,-1-14-165 15,1-10-79-15,-5-3 295 16</inkml:trace>
  <inkml:trace contextRef="#ctx0" brushRef="#br0" timeOffset="10489.64">22953 13962 1054 0,'-4'8'610'0,"3"4"-92"16,-2 17-175-16,4 9-46 16,-3 9-96-16,2 5-51 15,2 2-76-15,4-4-21 16,7-10-29-16,0-10-12 16,11-7-27-16,1-4-46 15,0-15-124-15,-2-4-82 16,-10-18 153-16</inkml:trace>
  <inkml:trace contextRef="#ctx0" brushRef="#br0" timeOffset="10667.54">22803 14101 1232 0,'17'3'674'15,"-2"7"-95"-15,8 0-300 16,2-1-28-16,2-3-111 15,6-2-56-15,7-3-53 16,1-3-58-16,15-4-180 16,-1-2 413-16,7 7-224 15</inkml:trace>
  <inkml:trace contextRef="#ctx0" brushRef="#br0" timeOffset="11195.66">24014 14153 961 0,'-32'26'569'15,"30"-31"14"-15,2-3-312 16,3-5-13-16,-10-10-75 16,0-6-51-16,-6 1-68 15,-5-1-17-15,-1 9-13 16,-6 5-5-16,-2 10-14 16,-4 5-2-16,2 14-2 15,1 7 2-15,5 12 2 16,7 3-1-16,5 3 0 15,7 4-1-15,6-8-1 16,5-2 0-16,8-14-7 16,3-8-3-16,6-10-2 15,5-3-1-15,0-10 0 16,-3-5 1-16,-6-5 0 0,-9 0 0 16,-1 3 2-16,-2 5 1 15,-5 9-2-15,8 5 6 16,-9 13 21-16,1 4 10 15,5 9 17-15,-7 1-4 16,5 0-21-16,9-1-10 0,-6-9-31 16,6-3-50-16,2-12-150 15,-9-6-81-15,13-17 163 16</inkml:trace>
  <inkml:trace contextRef="#ctx0" brushRef="#br0" timeOffset="11402.13">24194 13899 1531 0,'6'30'740'16,"-4"-1"-297"-16,-2 16-178 16,1 8-29-16,-1 3-111 15,1 3-45-15,5-5-39 16,0-4-14-16,3-13-11 0,2-8-44 15,-1-14-140 1,-2-12-88-16,-1-4 138 0</inkml:trace>
  <inkml:trace contextRef="#ctx0" brushRef="#br0" timeOffset="11816.84">24445 14315 1376 0,'20'3'685'0,"4"-1"-254"0,2-4-146 16,1-5-32-16,-6-7-115 15,-5-7-48-15,-7-6-51 16,-5-5-14-16,-8 0-11 16,-4 1-3-16,-7 4-5 15,-1 7-1-15,-4 6-4 16,5 9-1-16,-1 8-1 15,10 7-2-15,4 9 0 16,-1 6 1-16,5 10 4 16,-6 7 2-16,11 5 17 15,6 2 6-15,7 1 5 16,4-2 3-16,1 6-3 16,0-1 0-16,-2-2 3 15,0-1 0-15,-14-7-7 16,-6-5-2-16,-11-9-5 0,-11-7-3 15,-11-11-4-15,-6-8-3 16,-5-8-23-16,0-6-30 16,8-11-113-16,3-3-72 15,10-10-172-15,12-2-2 16,5 1 247-16</inkml:trace>
  <inkml:trace contextRef="#ctx0" brushRef="#br0" timeOffset="12156.23">24807 14142 1376 0,'5'6'651'0,"-13"19"-216"16,-4 5-89-16,3 9-80 16,7 6-46-16,3-9-88 15,9-2-41-15,11-11-44 16,5-6-13-16,5-9-18 15,-6-9-6-15,-2-11-4 16,-9-2-3-16,-4-9 0 16,-1 2 0-16,-5-7 1 15,-6 0 1-15,-9-1 1 0,-4-4 1 16,-7 8-7 0,4 2-1-16,-4 9-10 0,1 7-11 15,-1 6-59-15,-1 1-55 16,7 7-125-16,0-2-62 15,7 3 198-15</inkml:trace>
  <inkml:trace contextRef="#ctx0" brushRef="#br0" timeOffset="19199.06">16632 15678 1066 0,'-30'63'482'0,"32"-56"-188"16,4-4-59-16,3 0-34 15,0-5-32-15,3-7-58 16,3-3-23-16,-1-10-28 15,1-1-11-15,-4-5-15 16,-3-4-5-16,-8-1-2 16,-8 1 1-16,-7 2 1 15,-6 4-1-15,-4 4-4 16,-4 3-1-16,3 12 5 16,-5 0 2-16,3 10 4 15,4 7-4-15,9 4-9 16,10 8-4-16,7 5-6 0,4 1-1 15,-3 3-4-15,2 3 0 16,3 0 1-16,4 1 2 16,7 1 3-16,1 1 1 15,-2 6 0-15,4-1-2 16,-1 4-3-16,0-3-2 16,-3-7 0-16,1 1 0 0,-9-8 1 15,-5-4 1-15,-7-6 0 16,-4-5 1-16,-8-5-3 15,0-2-2-15,-4-7-58 16,0-1-58-16,2-11-158 16,-4-8-83-16,16-4 211 15</inkml:trace>
  <inkml:trace contextRef="#ctx0" brushRef="#br0" timeOffset="19469.58">16852 15584 1164 0,'28'2'527'0,"-11"5"-177"15,1 5-55-15,-3 7-37 0,-6 7-36 16,-4 4-100-16,-3 6-37 16,-2-3-41-16,-2-8-14 15,3-2-14-15,4-6-3 16,-11-12-4-16,4-5-2 15,0 1-4-15,-15-15-3 16,-2-15-4-16,7 1-4 16,8-5-3-16,6 2 0 0,2 0 1 15,10 0 2-15,0 3 3 16,-2-1 13-16,4 6-106 16,2 1-75-16,0 7 108 15</inkml:trace>
  <inkml:trace contextRef="#ctx0" brushRef="#br0" timeOffset="19905.68">17346 15665 1155 0,'3'7'530'0,"-6"-7"-201"15,6 4-59-15,-9-15-63 16,3-3-53-16,-5-7-84 15,-8-6-22-15,2 5-15 16,-5 3-3-16,2 7 8 0,-2 5 3 16,0 7 4-16,2 10 0 15,4 13-14-15,1 8-5 16,6 6 7-16,2-2 1 16,5-3 1-16,6-11-2 15,2-1-14-15,2-9-6 16,5-4-3-16,-2-3-3 15,3-9-4-15,3 0-1 16,2-11-2-16,0-2 0 0,-1 1 1 16,4 3 0-16,-5 1 2 15,-4 9 0-15,-7 3 1 16,-8 1 1-16,-1 10 9 16,2 6 4-16,-1 4 1 15,0 6-2-15,-1-8-10 16,0-5-5-16,1-1-88 15,-1-7-62-15,1-3-179 16,6 2-128-16,-7-15 288 16</inkml:trace>
  <inkml:trace contextRef="#ctx0" brushRef="#br0" timeOffset="20127.76">17502 15550 1303 0,'8'13'604'0,"-1"15"-244"0,4 9-30 16,-3 15-62-16,-8 0-55 16,2 7-90-16,3-1-33 15,-1-6-52-15,-1 0-15 16,3-15-14-16,1-9-6 16,-4-15-41-16,1-7-37 15,-5-9-78-15,-3-7-55 0,-2-12-103 16,3-7-59-16,-4-9 233 15</inkml:trace>
  <inkml:trace contextRef="#ctx0" brushRef="#br0" timeOffset="20338.09">17528 15543 1091 0,'21'-3'583'16,"-7"2"-173"-16,8 5-99 15,1 3-30-15,-2 4-72 16,3 3-38-16,-4 4-50 15,-1 4-21-15,-5 7-34 16,-5 0-15-16,-11-2-22 16,-4-2-8-16,-9-7-11 15,-4 0-5-15,-2-5-84 16,3-5-64-16,2-16-172 16,5-6 138-16,11-26 80 0</inkml:trace>
  <inkml:trace contextRef="#ctx0" brushRef="#br0" timeOffset="20679.66">17827 15341 842 0,'30'16'552'16,"-17"12"135"-16,-6 5-276 0,5 23-101 16,-11-1-45-16,5 7-131 15,4 1-40-15,-7-16-49 16,0-8-17-16,-1-17-18 15,2-9-4-15,-4-10-6 16,1-1 0-16,-1-8-5 16,-1 5 0-16,1 0 0 15,1-19 1-15,10-28 1 16,-4 29 1-16,0 1 2 16,9 6 0-16,-1 3-1 15,2 0 9-15,4 11 12 16,1 6 11-16,-1 10 31 15,0 1-3-15,-4 8-6 16,-1-4-12-16,-4-5-24 16,-1 1-12-16,-1-10-143 0,0-5-92 15,3-7 135-15</inkml:trace>
  <inkml:trace contextRef="#ctx0" brushRef="#br0" timeOffset="21504.92">18713 15533 1513 0,'21'13'636'16,"-2"6"-337"-16,2 5-43 16,-4 8-30-16,-6 3-50 15,-5-1-75-15,3 1-26 16,-4-10-29-16,-5-6-11 0,0-7-18 15,-2-8-3-15,-4-4-10 16,4-3-4-16,-2-17-9 16,-2-6-11-16,6-10-20 15,4-2 0-15,5 2 1 16,8 5 10-16,2 4 21 16,3 5 4-16,-1 9 5 15,-4 4 3-15,3 14 6 16,-6 6 8-16,0 14 15 15,-12 5 5-15,-4 6 10 16,6 2 0-16,-1-6-2 16,4-4-1-16,-7-12-10 15,-8-11-9-15,-1-6-14 16,3-8-6-16,7-1-6 16,6-5-4-16,-4-7-4 15,6 0-2-15,-6-6-2 16,3 4 3-16,8 4 2 15,-4 1 3-15,7 9 4 0,-3 3 1 16,1 6 2-16,3 1 1 16,-1 5 1-16,-2 8 1 15,0 7 3-15,0 5-1 16,-4 6-1-16,-1-1-2 16,-2-3-4-16,4-5-49 0,3-8-138 15,4-2-84-15,4-12-244 16,-3-7-313-16,7-4 554 15</inkml:trace>
  <inkml:trace contextRef="#ctx0" brushRef="#br0" timeOffset="21888.69">19466 15672 835 0,'-2'-6'512'16,"-1"0"-89"-16,-6-5-82 15,4-3-22-15,-13 0-83 16,4-2-33-16,-5 8-64 15,-6 1-21-15,4 12-38 16,-2 7-16-16,4 11-13 16,6 1-7-16,8 8-11 15,6 0-3-15,8-7-9 0,1-4-5 16,5-11-8-16,6-9-4 16,3-1-4-16,-3-3-1 15,-7-11-1 1,-1 2-2-16,-6-10 2 0,3 4 1 15,-2 6 1-15,1 1 2 16,-2 11-1-16,-2 5 2 16,4 8 1-16,-2 5 1 15,3 3-1-15,0-3-1 0,3 0-3 16,-3-11-3-16,1-3-107 16,2-7-72-16,-2-21-171 15,-1-5 196-15</inkml:trace>
  <inkml:trace contextRef="#ctx0" brushRef="#br0" timeOffset="22054.67">19656 15321 1403 0,'7'28'700'16,"1"18"-268"-16,-1 16-127 15,-2 5-34-15,3 6-117 16,2-2-53-16,4-14-57 15,3-6-15-15,1-17-20 16,0-12-17-16,-1-13-111 0,-4-12-66 16,-6-11-171-16,-4-2-142 15,-11-11 325-15</inkml:trace>
  <inkml:trace contextRef="#ctx0" brushRef="#br0" timeOffset="22248.92">19565 15497 1234 0,'2'0'626'0,"10"7"-230"0,6 4-111 16,3 3-39-16,6 4-113 15,4-1-52-15,4-6-51 16,2-5-12-16,2-3-61 16,10-3-52-16,-9-4-128 15,-4 0-75-15,-1-4-159 16,-23 1-66-16,13 1 334 15</inkml:trace>
  <inkml:trace contextRef="#ctx0" brushRef="#br0" timeOffset="22463.26">20013 15544 718 0,'0'-1'398'0,"0"0"-52"16,-1 0-30-16,0 0-34 16,-9-4-13-16,-1 2-29 15,-26 4-12-15,22 16-50 16,3 2-31-16,4 7-52 0,4-1-27 15,4 1-35-15,5-2-10 16,4 1-15-16,-1-6-5 16,10-5-4-16,5-3-6 15,2-12-49-15,9 0-48 16,1-16-156-16,-3-2-52 16,-3-18 183-16</inkml:trace>
  <inkml:trace contextRef="#ctx0" brushRef="#br0" timeOffset="22829.01">20200 15342 1435 0,'0'19'706'16,"1"9"-259"-16,1 10-151 16,0 10-32-16,2 7-112 15,0-1-57-15,1-2-57 16,0-9-13-16,0-10-8 15,0-4-4-15,-2-16-7 16,0 2-3-16,0-15-6 16,-3-12-5-16,4-4-8 15,1-2-4-15,2-2-4 16,4 3 2-16,3 0 8 16,2-1 5-16,2 9 9 0,-4 1 3 15,2 7 3-15,1 3 2 16,-8 9 17-16,4 5 6 15,-6 5 12-15,-9 0 3 16,12 3-15-16,0-4-6 16,-2-8-8-16,-3-6-41 15,-9-10-157-15,-5-10-99 16,14-7 151-16</inkml:trace>
  <inkml:trace contextRef="#ctx0" brushRef="#br0" timeOffset="23026.93">20556 15574 1214 0,'2'16'596'0,"11"5"-111"15,1 2-135-15,-3 0-71 16,-4 0-41-16,-2-3-122 16,-1-7-48-16,-4-1-50 15,1-6-6-15,-3-10-90 16,-4-3-53-16,1-10-112 15,0-1-70-15,2-2-80 16,-1-3-69-16,-4-3 299 16</inkml:trace>
  <inkml:trace contextRef="#ctx0" brushRef="#br0" timeOffset="23175.82">20505 15475 644 0,'-10'-12'423'0,"11"9"18"0,1 3-87 15,7 2-75-15,2 4-22 16,-2-4-39-16,-3-2-28 15,4-1-75-15,4 1-38 16,-4-5-91-16,2 3-89 16,-2 2-34-16,-2 2 67 15</inkml:trace>
  <inkml:trace contextRef="#ctx0" brushRef="#br0" timeOffset="23513.87">20826 15598 1396 0,'6'24'697'16,"0"0"-263"-16,-3 1-125 15,-6-1-36-15,4 1-121 16,5 2-53-16,-5-8-64 16,3 6-15-16,-7-20-11 15,-8-8-7-15,8-7-10 16,1-8-7-16,1 2-25 15,9 1-1-15,2-6 5 16,4 0 6-16,5 0 23 16,-7-1 6-16,2 7 3 0,-4 2 1 15,1 6 15-15,2 6 6 16,-3 8 17-16,4 5 8 16,-6 7 14-16,2 6-3 15,4 0-13-15,-5-3-8 0,1-6-101 16,-4-6-97-16,-1-13-522 15,7-13 452-15</inkml:trace>
  <inkml:trace contextRef="#ctx0" brushRef="#br0" timeOffset="23937.27">21231 15673 1637 0,'18'5'770'15,"-3"-3"-357"-15,4-2-140 16,-4-1-42-16,-4-9-120 16,-3-2-42-16,-9-9-47 15,1-3-10-15,-15 0-3 16,7 1-3-16,-11 2-2 16,-3 4-1-16,7 7-2 15,-3 1-1-15,11 13 0 16,0 5-2-16,7 11 1 0,2 6 0 15,7 7 1-15,2 5 0 16,4 3 3-16,2 7 0 16,1 5 1-16,5 2 3 15,0 12 5-15,3-3 2 16,-8-1 2-16,-16-6-4 16,1-12-3-16,-9-4-1 15,-5-16-1-15,3-7 0 0,-13-11-3 16,-6-8-2-1,-1-7-5-15,4-5-3 0,5-8-7 16,8-4-4-16,9-7-26 16,2-2-27-16,9 1-104 15,3 2-70-15,3 3 148 16</inkml:trace>
  <inkml:trace contextRef="#ctx0" brushRef="#br0" timeOffset="29727.21">23188 15278 890 0,'5'-12'425'16,"-1"1"-120"-16,-2 5-42 15,-2 1-4-15,-6 0-25 16,-2 6-58-16,-4 5-25 16,-5 11-43-16,1 7-17 15,-2 11-14-15,2 5-5 0,5 11-14 16,4 7-7-16,8 5-22 15,7 1-10-15,6-3-8 16,3-6-4-16,4-12-3 16,-2-9 0-16,1-9-3 15,-2-6 0-15,-8-7-36 16,-1-2-55-16,-4-8-164 16,-1-2-63-16,0-7 178 15</inkml:trace>
  <inkml:trace contextRef="#ctx0" brushRef="#br0" timeOffset="30287.62">23634 15311 980 0,'0'0'480'0,"2"3"-187"0,3 6-63 16,3 0-5-16,1 13-41 15,-3 6-21-15,4 13-28 16,-2 8-15-16,-1 1-33 15,2 2-19-15,-2-2-29 16,-1-4-13-16,-2-12-13 16,-4-9-4-16,-1-9-3 15,-3-8 0-15,-2-8-3 16,1 0-3-16,-2-10-6 16,-1-5-9-16,1-8-13 15,3-3-1-15,8-5 2 16,4 4 5-16,10 6 11 15,1 3 3-15,11 10 6 16,-1 3 2-16,5 6 4 0,7 6 10 16,-16 7 15-16,4 3 7 15,-14 6 18-15,-11 0 0 16,2 2-1-16,-10-3-2 16,-8-1-9-16,-6-4-6 15,-12-2-11-15,-7 2-7 16,-4-7-9-16,4-3-36 15,7-2-104-15,7-7-67 16,15-5-147-16,6-3-64 16,12-4 262-16</inkml:trace>
  <inkml:trace contextRef="#ctx0" brushRef="#br0" timeOffset="30465.57">23957 15599 928 0,'14'0'513'16,"-3"0"-124"-16,2 5-83 15,-4 5-26-15,-1 6-54 16,1 3-35-16,-3 6-75 16,-1-2-32-16,2-1-53 15,-2-4-12-15,-3-13-115 16,1-8-66-16,-2-10-173 16,0-6-208-16,2-10 358 15</inkml:trace>
  <inkml:trace contextRef="#ctx0" brushRef="#br0" timeOffset="30621.36">23940 15416 1196 0,'1'-5'542'15,"8"5"-220"-15,1 0-39 16,-1 3-81-16,-1 2-43 16,1 0-89-16,3 0-34 15,7 3-69-15,4 0-74 0,3 4-184 16,3 4 181-1</inkml:trace>
  <inkml:trace contextRef="#ctx0" brushRef="#br0" timeOffset="30891.52">24178 15545 1118 0,'0'0'559'0,"3"14"-106"16,0 5-134-16,31 40-87 16,-27-23-29-16,2 6-80 15,1 4-33-15,4 3-39 16,1 2-11-16,3-3-22 16,-2-4-7-16,-6-12-8 0,-4-6-7 15,-6-15-66-15,-1-6-43 16,-7-13-124-16,-6-6-86 15,-3-14-395-15,-3-6 464 16</inkml:trace>
  <inkml:trace contextRef="#ctx0" brushRef="#br0" timeOffset="31155.15">24153 15529 983 0,'20'-3'523'0,"5"3"-140"0,10 2-109 16,2 5-26-16,4 1-62 15,-1 1-26-15,-5 1-43 16,-6-3-12-16,-8 8-23 16,-4-1-17-16,-14 6-26 15,-6 1-10-15,-9-1-9 16,-7 0-3-16,-7-5-20 16,2-1-38-16,-8-6-109 15,6-1-75-15,5-4-229 16,9-2 279-16</inkml:trace>
  <inkml:trace contextRef="#ctx0" brushRef="#br0" timeOffset="31565.56">24632 15694 1200 0,'3'0'621'0,"-3"-1"-217"15,-2-6-134-15,1 6-49 16,0 0-121-16,-7-21-45 16,-8-28-40-16,6 29-4 15,0 6-4-15,-1 5-1 16,-1 8-2-16,-1 3 0 0,-1 11-1 16,1 7-1-16,2 10 4 15,3 7 6-15,7-1 11 16,1-1 2-16,6-7 5 15,2-10-4-15,3-5-6 16,1-5-2-16,0-9-6 16,-1-5-4-16,2-9-5 15,-2-1 0-15,4-2-1 16,-1 5 0-16,1 4 0 16,2 7 0-16,-4 4 0 15,-2 4 5-15,-3 7 14 16,-3 1 5-16,-3 2 5 15,1-3-3-15,-3 2-11 16,0-8-38-16,0-4-128 16,0-3-82-16,0 0-427 0,0-5 422 15</inkml:trace>
  <inkml:trace contextRef="#ctx0" brushRef="#br0" timeOffset="31847.62">24807 15620 777 0,'18'14'476'0,"-6"6"45"16,-2 3-139 0,3 6-55-16,1 4-33 0,-7-6-90 15,0 2-49-15,0-12-62 16,-7-6-21-16,0-5-26 16,-3-7-8-16,-3-5-14 15,5 1-7-15,-2-13-11 16,1-5-5-16,1-4-5 15,-4-4 0-15,8 6-5 16,2 6-13-16,2 5-56 16,6 5-37-16,-3 8-101 15,4 0-53-15,-1 7-150 16,2-3 255-16</inkml:trace>
  <inkml:trace contextRef="#ctx0" brushRef="#br0" timeOffset="32066.31">25149 15442 1531 0,'0'0'632'15,"0"8"-347"-15,1 7-20 0,-1 15-45 16,0 5-48-16,0 11-91 15,0 1-28-15,4 0-33 16,6-3-8-16,6-11-2 16,1-5-58-16,2-18-128 15,-2-10-87-15,0-7 136 16</inkml:trace>
  <inkml:trace contextRef="#ctx0" brushRef="#br0" timeOffset="32256.99">25098 15561 1275 0,'0'6'604'0,"9"4"-207"16,2 0-109-16,6-2-93 16,-2-2-61-16,4-6-94 15,2-1-23-15,1-4-80 0,5-2-65 16,2-2-140-16,5 2-91 15,2-2 221-15</inkml:trace>
  <inkml:trace contextRef="#ctx0" brushRef="#br0" timeOffset="32408.91">25448 15562 826 0,'11'17'462'16,"-8"5"-67"-16,7 5-54 0,-1 2-72 16,-6-2-27-16,3-2-44 15,-9-2-26-15,2-4-67 16,1-1-29-16,0-9-72 15,0-2-52-15,-3-9-161 16,-5-9-96-16,9-8 175 16</inkml:trace>
  <inkml:trace contextRef="#ctx0" brushRef="#br0" timeOffset="32575.89">25357 15458 1275 0,'13'4'547'0,"-3"4"-272"16,-6-2-17-16,6 2-80 0,-1 0-48 16,0-2-118-1,4-1-84-15,4-1-292 0,-1-2 246 16</inkml:trace>
  <inkml:trace contextRef="#ctx0" brushRef="#br0" timeOffset="32781.25">25690 15473 1176 0,'0'18'591'0,"-5"19"-138"16,0 7-142-16,-2 6-114 15,3 2-49-15,4-6-91 16,3-7-29-16,7-10-34 15,2-6-55-15,2-15-168 16,1-5-117-16,-5-9 197 16</inkml:trace>
  <inkml:trace contextRef="#ctx0" brushRef="#br0" timeOffset="32958.46">25602 15644 1201 0,'-1'11'564'0,"6"-5"-179"16,1 0-112-16,6-4-88 0,-1-2-54 15,6-4-114-15,1-3-64 16,2-2-167-16,3 1-119 16,-3-5 192-16</inkml:trace>
  <inkml:trace contextRef="#ctx0" brushRef="#br0" timeOffset="33263">25886 15689 1199 0,'20'6'533'0,"-6"-5"-248"16,-3-4-8-16,0-4-63 16,2-3-44-16,0-7-83 15,-6-4-32-15,1-4-38 16,-11 0-7-16,-4 3-2 15,2 5 0-15,-11 8 2 16,4 7 2-16,-8 11 0 16,1 6 6-16,4 10 20 15,1 3 8-15,9 4 12 16,5 2-2-16,11 0-10 16,0-3-5-16,12-8-12 15,-2-5-8-15,10-10-46 0,11-3-65 16,8-16-87-16,10-8 103 15</inkml:trace>
  <inkml:trace contextRef="#ctx0" brushRef="#br0" timeOffset="34063.51">26633 15515 1177 0,'15'14'530'0,"0"4"-238"15,-2 11-81-15,-2 4-2 16,-6 7-36-16,-6 0-29 16,-5-3-56-16,1-3-18 15,-1-12-27-15,1-5-10 0,0-15-14 16,0-8-7-16,-2-7-13 16,0-10-15-16,1-7-16 15,1-2-3-15,7 0 3 16,6 3 10-16,6 6 10 15,3 5 3-15,6 5 5 16,4 8 3-16,1 7 10 16,-2 5 13-16,2 10 15 15,-4 5 7-15,-10 9 11 16,-1-2 1-16,-13 0-4 16,-2-6-6-16,0-10-18 15,0-1-10-15,-4-12-8 16,6-4-2-1,0 1-7-15,0 2-3 0,0 0-6 16,3-23-2-16,16-35 2 16,-5 32 2-16,-2 6 2 0,0 3 3 15,1 9 2-15,0 4 2 16,3 7 2-16,-2 5 2 16,3 8 7-16,-6 2 5 15,-4 6 10-15,-2 1 0 16,-2-1-6-16,2-4-7 15,1-5-10-15,0-6-35 0,2-7-96 16,2 2-59-16,-1-8-131 16,3 1-44-16,1-5-175 15,2-3 333-15</inkml:trace>
  <inkml:trace contextRef="#ctx0" brushRef="#br0" timeOffset="34419.78">27306 15673 832 0,'4'-11'447'0,"-4"-3"-80"16,-3 0-40-16,-9-4-46 15,-1 3-32-15,-10 2-54 16,-2 2-30-16,3 8-51 16,-1 3-20-16,5 13-33 15,3 4-13-15,2 7-18 16,4 6-10-16,8-2-9 0,1 0-4 15,10-11-4-15,3-2-2 16,1-9-1-16,3-4-1 16,-1-2 0-16,2-4-1 15,-1-6 1-15,2-3 0 16,-1 1 1-16,1 2 0 16,0 7 2-16,0 4 1 15,-6 7 1-15,-4 0 1 16,-2 5 2-16,-5 4 0 15,1 0-3-15,2 1 9 0,0-6-118 16,-5-10-86-16,3-4-56 16,-2-14 104-16</inkml:trace>
  <inkml:trace contextRef="#ctx0" brushRef="#br0" timeOffset="34616.5">27458 15501 1233 0,'3'26'645'16,"3"9"-197"-16,-10 10-165 15,5 4-38-15,-5 1-117 16,-1-8-53-16,16-10-50 16,-2-6-8-16,5-14-72 0,8 1-70 15,-8-14-169-15,2-5-129 16,-2-11 257-16</inkml:trace>
  <inkml:trace contextRef="#ctx0" brushRef="#br0" timeOffset="34798.49">27392 15592 1057 0,'0'6'545'0,"6"3"-155"0,2 0-104 15,6 1-20-15,-2-1-90 16,-1-2-51-16,7-3-89 15,1-3-25-15,14 0-65 16,1 0-69-16,2 0-177 16,3-2-119-16,-4-1 252 15</inkml:trace>
  <inkml:trace contextRef="#ctx0" brushRef="#br0" timeOffset="35007.91">27832 15587 1134 0,'-14'-5'543'0,"-5"3"-175"16,3 1-56-16,-2 6-57 16,-1 3-26-16,4 9-65 0,1 5-34 15,4 4-56-15,2 3-28 16,6 1-33-16,2-4-10 16,8-5-18-16,4-4-43 15,4-12-94-15,3-8-64 16,4-10-152-16,-2-10-393 15,1-12 520-15</inkml:trace>
  <inkml:trace contextRef="#ctx0" brushRef="#br0" timeOffset="35378.53">27916 15392 897 0,'7'2'543'15,"-2"4"-54"-15,0 9-146 16,-1 7-18-16,-2 12-72 15,2 6-49-15,-1 12-88 16,-1-2-29-16,1-4-43 16,3-2-9-16,-2-17-12 15,6-2-6-15,-5-12-11 16,-3-5-2-16,5-6-10 16,-6-5-11-16,0-3-22 15,3-5-11-15,-1-1-7 16,0-2 6-16,9-1 21 15,-6 0 12-15,8 1 14 0,-2 4 5 16,-4 4 5-16,6 4 6 16,-7 4 20-16,2 4 8 15,-1 2 20-15,-2 3 0 16,0 4-11-16,-1 2-8 16,-3 1-20-16,-1-2-7 15,-1-4-34-15,-1-4-64 16,0-8-157-16,0-10-95 0,7-5 189 15</inkml:trace>
  <inkml:trace contextRef="#ctx0" brushRef="#br0" timeOffset="35573.89">28266 15597 1093 0,'13'21'538'0,"-2"5"-115"16,0 1-98-16,-4-1-64 15,-2 0-54-15,-5-7-115 16,0-4-40-16,1-7-31 16,-4-7-26-16,0-5-91 15,-2 1-65-15,4 2-157 16,-2-9-80-16,-5-15 250 16</inkml:trace>
  <inkml:trace contextRef="#ctx0" brushRef="#br0" timeOffset="36443.93">28203 15458 923 0,'5'0'402'0,"3"3"-205"0,1 2-86 15,0 1-65-15,3-3-22 16,5-1-21-16,0-2-5 16,3 0-17-16,-5 0-16 0,3 4-99 15,3-1-48-15,-5 7-70 16,7 0 0-16,-7 1 102 15,-4-2 75-15,0 0 176 16,-7-1 68-16,1 2 110 16,-2 4 37-16,-4 8 8 15,4 3-4-15,-6 10-33 16,2-1-25-16,0 0-49 16,-1-2-28-16,3-8-56 15,2-6-28-15,1-10-51 16,-1-4-19-16,0-12-23 15,-4-4-7-15,3-9-9 16,0-3-6-16,6 1-8 16,-1-1 0-16,0 3 0 15,1 4 5-15,1 8 6 16,4 6 5-16,-2 6 6 0,1 4 3 16,-3 3 7-16,-1 5 1 15,1 6 3-15,0 0-1 16,5 0-7-16,0-5-2 15,3-6-6-15,-1 1-21 16,-1-7-83-16,-1-4-46 16,3 2-83-16,-5-11-18 15,1 6 24-15,-2 0 32 16,-5 1 82-16,4 7 39 0,-3-4 73 16,0 0 30-16,0 0 51 15,-3-2 23-15,1-4 39 16,-2 0 7-16,0-4-4 15,2-1-8-15,6-2-24 16,-2 0-17-16,5-5-31 16,-5-4-13-16,-8-4-18 15,0-1-3-15,-8-1-5 16,-3 1 0-16,-4 6 3 16,1 5 7-16,1 13 8 15,0 4 3-15,5 14-5 16,3 7-9-16,6 14-10 15,4 7-2-15,3 7 2 16,8 2 0-16,-3 0 2 16,1 4 1-16,-5 7 3 0,-5 4 0 15,1 6-2-15,-4-5-3 16,2-11-7-16,-1-8-2 16,-6-14-3-16,0-6-1 15,-6-13 0-15,-3-6 0 16,-10-11-1-16,1-5-3 15,-13-12-5-15,-3-6-10 0,4-1-43 16,0 1-27-16,14-2-84 16,6 5-42-16,12-2-103 15,6-1-56-15,15 4 233 16</inkml:trace>
  <inkml:trace contextRef="#ctx0" brushRef="#br0" timeOffset="36868.08">29218 15155 1396 0,'25'11'563'16,"6"4"-312"-16,1 3-46 15,1 4-7-15,-15-4-36 16,-1 0-74-16,11 14-21 0,6 11-16 15,-10 1-2-15,-8 0 2 16,-5 8-8-16,-22 2-13 16,-2 0-2-16,-7-1-10 15,-5-3-5-15,8-6-18 16,-1-6-32-16,-6-9-75 16,6-7-53-16,1-12-137 15,0-6 82-15,5-11 119 16</inkml:trace>
  <inkml:trace contextRef="#ctx0" brushRef="#br0" timeOffset="47630.31">16078 9354 772 0,'-1'-1'406'15,"-1"-1"-133"-15,1 1-72 16,0 0-9-16,0 0-32 16,0 1-8-16,0 0-10 15,3 17-13-15,10 38-23 16,-6-24-10-16,1 2-22 15,3-2-7-15,2-7-17 16,0-4-6-16,-1-6-9 16,-1-6-4-16,0-8 0 15,3-6 3-15,9-18 3 16,5-17 0-16,16-23-8 16,2-15-9-16,5-20-13 0,4-5 3 15,-5-4-99-15,5 5-63 16,-5 5-146-16,-3 8 160 15</inkml:trace>
  <inkml:trace contextRef="#ctx0" brushRef="#br0" timeOffset="49731.42">14729 10924 1174 0,'-12'-29'467'16,"13"29"-282"-16,1 2-21 15,3 7-5-15,3 4-13 16,2 13-31-16,3 7-10 0,0 4-17 15,4-2-9-15,6-6-19 16,-3-11-11-16,10-6-16 16,-3-6-7-16,-1-13-3 15,2 2 1-15,-2-18-1 16,5-10-3-16,2-18-9 16,8-19-4-16,11-22-85 15,3-15-83-15,19-16 100 16</inkml:trace>
  <inkml:trace contextRef="#ctx0" brushRef="#br0" timeOffset="64186.04">28721 15078 680 0,'0'-1'301'0,"0"0"-107"16,3-3-8-16,-1 3 12 15,-2 1-14-15,0 0-34 16,10 19-15-16,7 36-24 16,-17-28-13-16,4-2-27 15,0-3-9-15,7-2-13 16,-1-5-4-16,1-5-4 16,3-1 4-16,4-9 13 15,0 0 7-15,13-16 1 16,-2-11-7-16,16-28-23 0,16-14-12 15,8-22-14-15,12-2-9 16,-4-5-66-16,-7-1-59 16,-14 15-192-16,-4 7 193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01:19.29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5177 10201 744 0,'-2'-5'356'0,"3"-2"-126"15,2 3 3-15,5 4-41 0,0 0-13 16,5 8-21-16,3 4-6 16,0 6-19-16,1 7-13 15,-2 7-37-15,-1 5-20 16,0 7-27-16,0-1-11 15,-5-4-10-15,-1-3-3 16,-8-11 0-16,0-3 1 0,-6-12 11 16,-3-7 4-16,0-6 1 15,-3-8-3-15,1-10-15 16,0-5-7-16,3-11-4 16,4-4-3-16,7 5-1 15,6 4-1-15,5 9-1 16,5 3 1-16,12 3 1 15,-1 1 0-15,5 4 3 16,-1-1-1-16,-9 4-56 16,4 3-64-16,-7 3-158 15,1 5 166-15</inkml:trace>
  <inkml:trace contextRef="#ctx0" brushRef="#br0" timeOffset="334.86">5634 10439 1311 0,'-8'2'522'16,"11"-2"-316"-16,6-2-76 15,3-9-7-15,4-2-37 0,4-10-44 16,-2-4-15-16,1-3-13 15,-4 1 0-15,-5 2 0 16,-3 2 1-16,-8 6 2 16,-4 3-1-16,-6 7 20 15,-2 0 7-15,-3 12 9 16,-2 6 6-16,2 10-6 16,1 7 1-16,6 8-5 15,6 3-5-15,5 4-16 16,4 1-8-16,7-5-10 15,3-4-4-15,2-12-5 16,5-3-2-16,5-12-61 16,2-6-59-16,9-6-159 15,-1-7-157-15,5-5 275 16</inkml:trace>
  <inkml:trace contextRef="#ctx0" brushRef="#br0" timeOffset="621.01">6121 10246 1049 0,'-3'-5'560'0,"1"2"-181"15,-5-5-80-15,-2 3-42 16,-5-2-91-16,-1 5-36 0,0 5-52 16,0 2-16-16,1 10-21 15,0 1-8-15,4 7-12 16,5 2-2-16,3 6-5 15,4-1-2-15,3 4-5 16,2-2-2-16,6-6-5 16,6-4-1-16,2-9-27 15,3-5-33-15,4-10-99 16,-1-6-58-16,3-11-133 16,-3-4-73-16,-3-7 274 15</inkml:trace>
  <inkml:trace contextRef="#ctx0" brushRef="#br0" timeOffset="949.83">6294 10260 779 0,'2'-12'431'0,"-1"5"-54"16,-2-2-32-16,-1 9-56 15,0 4-29-15,0 14-58 0,1 2-34 16,1 13-51-16,1 2-24 16,5-1-42-16,1-1-17 15,5-8-18-15,2-6-6 16,4-11-7-16,1-5-3 15,4-10-7-15,0-6-3 16,2-13-28-16,-1-4-7 16,-9-1 3-16,0 1 3 0,-11 7 34 15,5 9 7-15,-7 7 5 16,-1 7 2-16,-1 11 17 16,-5 0 9-16,7 13 12 15,-2-1 6-15,7 7-3 16,5-1-7-16,-9-7-11 15,2-2-7-15,4-10-12 16,-1-4-47-16,5-8-138 16,2-4-92-16,-4-9 141 15</inkml:trace>
  <inkml:trace contextRef="#ctx0" brushRef="#br0" timeOffset="1271.78">6702 10273 913 0,'3'11'578'0,"3"8"92"0,-1 5-303 15,2 2-86-15,2 5-57 16,-1-3-101-16,2-4-32 16,-3-5-38-16,-3-2-11 15,-3-9-14-15,-1-1-4 16,-4-7-2-16,-1-5-2 0,0-4-7 15,-2-6-4-15,2-8-6 16,1-2-1-16,4-7-4 16,1 1-2-16,5 0-3 15,4 3-26-15,5 5-65 16,4 3-45-16,2 8-138 16,5 6-75-16,-1 13 226 15</inkml:trace>
  <inkml:trace contextRef="#ctx0" brushRef="#br0" timeOffset="1605.13">7075 10234 1382 0,'-4'-7'624'0,"-4"5"-304"15,-3-4-17-15,0 6-95 0,-1-4-52 16,0 5-73-16,2 5-24 15,2 3-26-15,-2 3-8 16,7 5-10-16,3 2-3 16,1 5-2-16,8 0-5 15,0-3-1-15,5 0-1 16,7-4-1-16,-2-3 2 16,4-2 1-16,1 0 2 0,-7-4 4 15,-1 1 4-15,-11-1 13 16,-4 1 5-16,-7 2 8 15,-3 2-3-15,-3 1-13 16,-3-6-9-16,4-1-6 16,2-3-33-16,5-5-123 15,4-4-77-15,7-6-203 16,4-2 249-16</inkml:trace>
  <inkml:trace contextRef="#ctx0" brushRef="#br0" timeOffset="1784.81">7279 10290 1347 0,'7'14'683'15,"-3"8"-278"-15,-1 9-111 16,-1-1-60-16,-2 0-130 0,3-7-42 16,0-11-49-16,-1-5-18 15,0-5-103-15,-3-4-67 16,-3-7-180-16,-2-6-184 15,-2-3 350-15</inkml:trace>
  <inkml:trace contextRef="#ctx0" brushRef="#br0" timeOffset="1945.82">7200 10108 967 0,'0'-1'543'15,"6"1"-44"-15,-1 1-189 0,-5-1-107 16,0 0-69-16,0 0-85 15,6 4-88-15,7-1-225 16,0 4 186-16</inkml:trace>
  <inkml:trace contextRef="#ctx0" brushRef="#br0" timeOffset="2631.58">7477 10260 1540 0,'-9'13'687'0,"7"4"-336"0,0 8-50 16,7 6-112-16,1 0-58 15,-1 1-77-15,9-2-21 16,2-11-17-16,9-2-4 16,7-12-5-16,1-5-3 15,-4-10-4-15,-2-4-4 16,-12-8-28-16,-7-3-8 15,-13 1-4-15,-7 0 4 16,-12 4 29-16,-3 4 9 16,-3 3 4-16,2 2 0 0,3 3-1 15,4 5 1-15,4-1 0 16,3 0 0-16,4 4 0 16,4 0-1-16,7 4-11 15,-1-1-7-15,7 1-49 16,7-1-40-16,2-3-86 15,5-1-44-15,8-5-57 16,0-4-4-16,7-4 45 16,4 2 45-16,-2 0 108 15,-2 2 50-15,0 9 149 16,-1 2 56-16,-3 10 102 16,-6-2 47-16,-5 7-11 15,0 2-18-15,-10 6-60 16,-3 4-37-16,-6-3-74 0,-5-5-31 15,-1-6-41-15,4-4-14 16,-2-7-12-16,1-1-2 16,1-3-5-16,0 0-2 15,0 0-4-15,0-3-2 16,7-24 0-16,13-26 1 16,-7 32 2-16,1 2 2 15,1 12 3-15,-1 1 1 0,-4 7 0 16,1 1 9-16,3 10 20 15,0 3 14-15,-1 10 24 16,1 4-2-16,-5 3-12 16,4 2-14-16,-6-17-22 31,-4-8-7-31,0 1-22 0,7 16-38 0,-4-11-136 16,-6-8-88-16,2-17 156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01:15.10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5563 10329 820 0,'8'9'395'15,"-4"-8"-155"-15,0-4 0 0,8-2-62 16,2 0-26-16,2-7-43 16,3-1-22-16,-3-4-36 15,-3-3-16-15,-2 1-19 16,-3-1-20-16,-5 0-78 15,0 5-62-15,-3 0-197 16,-3 3 209-16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11T16:05:47.65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5263 4181 775 0,'1'3'458'0,"6"4"-110"16,-3-7-67-16,-2-1-17 15,3 0-67-15,-5 0-16 16,0 0-46-16,0 0-21 16,0 0-31-16,10-2-10 15,12 0-20-15,31-2-9 16,-24 3-14-16,-5-2-7 15,-2 3-9-15,-3 2-2 16,-9 0-5-16,2 4-1 0,-8-3-2 16,-4-3 0-16,0 0-61 15,-1 0-58-15,-1 0-150 16,1-1-115-16,-14-4 236 16</inkml:trace>
  <inkml:trace contextRef="#ctx0" brushRef="#br0" timeOffset="727.11">5259 3989 1127 0,'-47'14'541'15,"30"-13"-267"-15,7 1-36 16,4 1-37-16,6 3-77 16,3 2-22-16,8 0-39 15,7 0-16-15,7 1-8 16,4-6-2-16,11 0-2 16,1 2-2-16,-1-5-5 15,-6-1-4-15,-9 1-8 16,-9-3-3-16,-8 1-4 15,-2 1 0-15,-5-4-1 16,-1 0-30-16,-1 1-95 16,-4-3-56-16,0 5-173 15,-5 1-174-15,1 1 343 16</inkml:trace>
  <inkml:trace contextRef="#ctx0" brushRef="#br0" timeOffset="1398.67">6078 4007 696 0,'-3'-2'381'15,"1"1"-58"-15,-2-8-40 16,-5 2-62-16,1 0-23 16,-33-21-43-16,27 29-21 15,2 9-33-15,1 3-17 16,2 13-30-16,4 2-10 15,0 12-17-15,3-1-7 16,5-2-10-16,7 3-3 16,3-8-4-16,8-2-1 15,2-7-2-15,0-10 0 0,11-6-2 16,0-7-1-16,1-16 0 16,0-7 0-16,-11-11 4 15,-6-7 5-15,-13-1 7 16,-4-1 3-16,-12 0 5 15,-6 2 1-15,-8 9 1 16,-5 4-2-16,-1 7-1 16,3 6-4-16,-3 5-4 15,6 7-4-15,8 5-8 16,-5 5-6-16,13 7-16 16,4 1-15-16,4 4-127 15,7-4-98-15,20 2 160 16</inkml:trace>
  <inkml:trace contextRef="#ctx0" brushRef="#br0" timeOffset="1754.98">6599 3830 726 0,'-20'-19'449'0,"10"17"37"16,-8-2-231-16,7 13-27 16,-1 3-50-16,-3 9-55 15,2 10-15-15,-4 3-30 16,1 4-14-16,10 3-22 15,4-2-9-15,11 2-18 16,-2-1-6-16,5-4-7 16,3 1-2-16,-2-11-6 15,8 1-3-15,-2-8-59 16,5-5-56-16,1-5-163 16,-4-8-172-16,4-1 289 15</inkml:trace>
  <inkml:trace contextRef="#ctx0" brushRef="#br0" timeOffset="2189.71">6793 3965 1243 0,'4'7'573'0,"3"4"-318"15,-3 9-45-15,3 4-45 0,-4 7-62 16,1 6-12-16,3-3-24 15,0 1-14-15,1-8-20 16,-2-8-5-16,-2-4-9 16,-4-7-5-16,0-4-7 15,2-2-2-15,-4-9-5 16,1-2-2-16,-2-13-3 16,3-3-3-16,9-5-2 15,4-2 0-15,5 3 1 16,0-1 2-16,6 11 4 15,-2 3 3-15,0 10 3 16,-2 5 11-16,-4 4 15 16,1 5 9-16,-2 8 13 15,-3 1-1-15,-4 7-6 0,-1 2-4 16,-3 2-10 0,-2-1-7-16,0-2-8 0,-2-5-5 15,-2-9-10-15,1-1-13 16,1-6-93-16,4-4-50 15,-1-9-133-15,5-1-87 16,0-15 246-16</inkml:trace>
  <inkml:trace contextRef="#ctx0" brushRef="#br0" timeOffset="2565.79">7094 3648 1579 0,'3'0'613'0,"7"-1"-478"16,-1 0 12-16,3 1-47 15,1 0-16-15,2 7-5 16,3-2-11-16,-4 4-32 16,-1 5-10-16,-8-3-7 15,-6 3-1-15,-9 5 3 16,-5-2-1-16,-3 2-2 15,-2 2-2-15,5-8-5 16,2-3-2-16,3-1-2 0,2-3-2 16,3-2-2-16,0-1-1 15,10-1-2-15,4 0 0 16,8 0-1-16,4 1 1 16,2-3 1-16,1-1 1 15,-2-2-1-15,-1 1 0 16,-7 0-1-16,-2 0 5 0,-2 2-122 15,-3 0-77 1,-1 4 119-16</inkml:trace>
  <inkml:trace contextRef="#ctx0" brushRef="#br0" timeOffset="2952.56">7537 3864 1365 0,'-4'-5'578'0,"16"9"-300"0,-3 1-110 15,14 4 6-15,1 2-39 16,4 5-34-16,2 3-7 16,-3 4-23-16,-2 2-16 15,-6 4-17-15,-3 3-2 16,-8 2-7-16,-6 1-4 16,-8-3-4-16,-6-6-2 15,-3-1-7-15,-1-5-4 0,2-4-32 16,2-2-28-16,-1-6-73 15,3-3-54-15,2-1-122 16,-1-4-116-16,9 14 267 16</inkml:trace>
  <inkml:trace contextRef="#ctx0" brushRef="#br0" timeOffset="4166.18">8960 4147 1036 0,'1'0'499'0,"4"2"-118"16,8 7-115-16,-7-2-20 16,-1 1-32-16,-5 4-74 15,-6-1-27-15,-1 2-45 16,-4-3-22-16,-2-1-26 16,-6 1-5-16,-1-2-73 15,0 2-71-15,0-8-182 0,2-4 184 16</inkml:trace>
  <inkml:trace contextRef="#ctx0" brushRef="#br0" timeOffset="6729.69">10039 3830 689 0,'-6'-29'371'0,"6"20"-70"15,6 2-25-15,-4-1-56 16,-3-4-15-16,-2 5-37 16,1 2-19-16,-6 4-31 15,2 1-18-15,-2 1-25 16,1 3-11-16,-1 4-22 16,-2 7-9-16,-2 12-10 15,-5 5-2-15,6 14-4 16,-4 1 0-16,11 6-4 15,3 0-2-15,9-4-4 16,3 0-3-16,8-9-2 16,3-4-2-16,0-15-3 15,6-7-2-15,-3-14-4 16,-3-10-1-16,-1-12-8 16,-2-8-8-16,-4-14-9 15,-1 1 1-15,-7-9 12 0,-4-3 10 16,-3 1 16-16,-3 3 3 15,-7 1 4-15,-4 9 1 16,-10 9 4-16,0 4 4 16,-9 15 9-16,-3 0 9 15,11 19 16-15,-5 1 3 16,13 12-2-16,11 10-8 0,-6 2-18 16,8 9-10-16,2 1-9 15,10 0-3-15,7-5-5 16,2-5-2-16,11-9-3 15,-8-8-2-15,9-11-5 16,2-4-11-16,0-9-93 16,2-1-68-16,-8-3-89 15,-1 1 141-15</inkml:trace>
  <inkml:trace contextRef="#ctx0" brushRef="#br0" timeOffset="7361.14">10497 3797 863 0,'-19'-2'493'0,"4"7"-101"15,1 6-175-15,-17 1 8 16,17 15-78-16,-7 4-17 16,5 10-34-16,6 5-21 15,10 2-35-15,1-2-9 16,19-3-14-16,-7-9-5 0,2-9-8 15,0-3-4 1,-3-8 0-16,14 1-56 0,-8-7-155 16,11 0-100-1,2-8 167-15</inkml:trace>
  <inkml:trace contextRef="#ctx0" brushRef="#br0" timeOffset="7774.8">10656 3999 1369 0,'4'16'665'15,"2"3"-327"-15,-3 5-94 16,-1 4-38-16,-1 1-107 16,1-1-21-16,2-3-25 15,-1-6-12-15,0-2-21 0,-1-1-4 16,-1-11-5-16,-1 0-1 15,-2-7-2-15,1 1-4 16,0 0-6-16,0 0-7 16,2-19-5-16,9-31 0 15,2 28 4-15,2 2 3 16,4 2 5-16,1 5 0 16,3 5 2-16,1 1 2 0,0 7 4 15,-2-1 9-15,0 6 7 16,-4 6 4-16,-2 6 8 15,-3 3-3-15,0 4 0 16,-2 2-2-16,-1-3-8 16,-10-5-6-16,1-5-8 15,-5-4-3-15,0-7-75 16,15-1-57-16,-13-9-161 16,5-5-108-16,-7-12 248 15</inkml:trace>
  <inkml:trace contextRef="#ctx0" brushRef="#br0" timeOffset="8142.46">10911 3659 1626 0,'18'2'643'0,"-1"-3"-472"0,-11-2-3 16,12 0-55-16,-5 35 243 62,1 1-345-62,-20-16 0 16,-7-10 9-16,9 1-7 0,-8 7-3 16,6 0-1-16,5-1 2 15,-4-6 2-15,7 3 1 16,-2-10 0-16,3-4-3 15,6 3-4-15,5-2 0 16,9-1-1-16,3 0 0 16,1-4-2-16,-7-4-1 15,-5 3-28-15,-3 4-57 16,-7 5-159-16,-1 4 180 0,0 10-15 16</inkml:trace>
  <inkml:trace contextRef="#ctx0" brushRef="#br0" timeOffset="8620.66">11296 3885 1316 0,'37'-40'615'0,"-23"42"-311"0,0 0-65 16,-10-5-24-16,16 8-84 15,4-1-23-15,-2 7-27 16,10 7-11-16,-8 2-13 16,-6 2-4-16,9 5-11 15,-8-4-6-15,-7 4-8 16,-5 0-4-16,-13 4-6 15,-6 2-2-15,-7-5-5 16,0 3-2-16,-1-11-7 16,6-1-22-16,3-6-84 15,5-3-63-15,0-4-160 16,-5-4 195-16</inkml:trace>
  <inkml:trace contextRef="#ctx0" brushRef="#br0" timeOffset="22332.01">6395 6055 517 0,'-1'-1'398'15,"0"0"24"-15,0-1-127 16,-4 0-26-16,4 1-66 16,-1 0-23-16,1 0-43 15,0 0-19-15,0 0-36 16,0 0-16-16,0 0-24 15,0 0-11-15,0-1-11 16,1 1-4-16,0 0-3 16,15-4-1-16,35-12-3 15,-24 14-1-15,-4-4-2 16,-6 2-1-16,6 5 0 0,-5-3-2 16,6 5-1-16,-1-1 2 15,-8 0-2-15,0 0 1 16,-7 0-2-16,2 5-7 15,-3-6-84-15,-1 2-48 16,-3-4-114-16,-2 1-81 16,-1 0 218-16</inkml:trace>
  <inkml:trace contextRef="#ctx0" brushRef="#br0" timeOffset="22644.47">6429 6151 871 0,'3'-1'429'0,"-1"1"-146"16,4 0-53-16,-6 0-44 16,0-1-30-16,0 1-30 15,0 0-7-15,6 0-20 16,-1 0-15-16,14 1-28 15,31 2-11-15,-27-6-22 16,13 2-6-16,-8 0-6 0,-3 0-2 16,-7 1-2-16,-5-1-1 15,-8 1 3-15,-7 0 5 32,1 0-17-32,0 0-45 0,0 0-126 0,-1 0-103 15,-13 0 162-15</inkml:trace>
  <inkml:trace contextRef="#ctx0" brushRef="#br0" timeOffset="23634.36">7413 6019 331 0,'1'-8'278'0,"0"0"58"16,-1 2-30-16,-1-4-76 0,2 2-25 16,3 2-26-16,0-1-8 15,-7 3-11-15,-1-1-7 16,-5 1-26-16,-11-4-15 15,-2 4-37-15,-3 1-15 16,-9 4-15-16,1 4-7 16,1 6-4-16,1 4-4 15,7 2-7-15,6 1-5 16,9-1-12-16,6 5-3 0,10 3-5 16,4 3-2-16,11 5 1 15,3-3 0-15,8 2 1 16,8-6 0-16,10-9 1 15,-2-1 1-15,-3-12-1 16,-4-3 1-16,-10-7 0 16,1-9 0-16,-5-5 1 15,-10-10 2-15,-6 0 1 16,-6-1 1-16,-12-4 3 16,-2 2 0-16,-9-2 2 15,-5 3 0-15,0 7 1 16,-5 1 1-16,-1 8-1 15,11 3-1-15,-6 7-3 16,3 5-2-16,6 2-5 16,-8 5-6-16,14 4-8 15,-1-1-12-15,5 2-81 0,0-6-55 16,10 7-140-16,2-2-129 16,12 0 280-16</inkml:trace>
  <inkml:trace contextRef="#ctx0" brushRef="#br0" timeOffset="24679">7946 5875 566 0,'4'0'358'16,"-4"-1"-57"-16,0 0 5 16,0 0-29-16,0 0-35 15,0 0-27-15,-1 0-52 16,0 0-20-16,-9 2-36 15,-5 5-16-15,-31 35-31 16,24-16-15-16,2 7-21 16,4 0-7-16,11 5-9 15,9 6-3-15,10-2-5 16,3 2 0-16,9-8-3 16,-1-3 0-16,3-6-13 0,11-7-40 15,-13-9-125-15,8-8-101 16,0-10 163-16</inkml:trace>
  <inkml:trace contextRef="#ctx0" brushRef="#br0" timeOffset="25179.05">8223 6008 1416 0,'0'8'593'0,"1"2"-350"15,1 8-46-15,1-1-32 16,-3 7-47-16,0-1-45 16,1-2-13-16,-1 2-29 15,0-4-9-15,0-1-10 16,0-4-2-16,-1-7-2 16,1-5 2-16,-2-3 2 15,-1 0 1-15,2 0-6 16,0 0-5-16,0 0-5 15,-1-1-3-15,0-12-1 16,2-3 1-16,16-31 3 0,0 27 1 16,7 1 0-1,3 6 1-15,1 2 0 0,-2 1 1 16,-3 11 3-16,-2 1 1 16,-1 6 11-16,-4 6 7 15,-5 4 18-15,1 2 7 16,-5 6 3-16,4 3-2 15,-5-8-12-15,-12 1-9 16,2 0-10-16,-4-7-3 0,3 5-6 16,8-3 0-16,-5-4-7 15,3 2-1-15,1-9-84 16,0-4-53-16,8-10-144 16,-4-9-126-16,18-7 264 15</inkml:trace>
  <inkml:trace contextRef="#ctx0" brushRef="#br0" timeOffset="26600.99">8420 5640 804 0,'10'-17'378'0,"-2"11"-67"16,-3-5-125-16,11 2-34 16,0 0 5-16,3 4-50 15,8 4-16-15,-1 3-26 16,6 6-15-16,-7-1-22 15,2-1-7-15,-9 1-6 16,-6-1-3-16,-8 3 6 16,-5-2 6-16,-12 5 5 0,-7-3 1 15,-4 2-6-15,0 2-5 16,3-6-7-16,3 3-2 16,6-6-7-16,3 1-1 15,8 1-4-15,2-1-3 16,9 4-1-16,-2 3 1 15,9 4 3-15,3-4 1 0,-2-4 1 16,8 2 0-16,-6-4 2 16,-2 1 5-16,-9-2 7 15,-3-1 13-15,-5-2 42 16,-4-1 9-16,2-1 12 16,0 0-4-16,-14 3-32 15,-8 1-11-15,-27 5-15 16,27-9-9-16,11 0-11 15,3 0-7-15,7 0-11 16,5 0-10-16,3 0-58 16,-6 0-45-16,0-1-93 15,16 1-79-15,32-5 188 16</inkml:trace>
  <inkml:trace contextRef="#ctx0" brushRef="#br0" timeOffset="27039.88">8850 5772 1136 0,'52'-10'505'0,"-47"9"-211"16,4 2-86-16,-6 1-30 16,-2 1-19-16,5 7-39 15,6 1-1-15,7 10-24 16,2 4-19-16,4 0-27 15,0 8-8-15,0-3-5 16,-7 3-2-16,-3 2 4 16,-7 1 2-16,-10 4-7 15,-1 0-3-15,-9-1-11 16,-10-4-6-16,9-8-43 16,-6-6-49-16,8-13-128 0,10-5-94 15,-5-9 182-15</inkml:trace>
  <inkml:trace contextRef="#ctx0" brushRef="#br0" timeOffset="29078.96">9842 6257 1193 0,'64'1'513'16,"-62"2"-223"-16,0 0-79 16,-7 2 3-16,-2 3-40 15,-3 2-70-15,-8 0-23 16,-8 6-38-16,-2-2-15 0,-4 0-54 15,5-2-46-15,7-11-142 16,7-2-126-16,13-11 210 16</inkml:trace>
  <inkml:trace contextRef="#ctx0" brushRef="#br0" timeOffset="29919.95">10923 5815 750 0,'3'-10'460'16,"-5"0"-56"-16,-1-1-160 15,4 1 0-15,-6 4-66 16,4 2-21-16,0 5-31 16,-2 1-19-16,2-2-45 15,0 1-14-15,-10 27-17 0,-32 48-4 16,38-22-1-16,-2-2-3 16,10 0-4-16,4-2-4 15,9-6-5-15,5 1-4 16,2-10-4-16,-1-6-1 15,-1-10-1-15,8-8-2 16,0-12-3-16,0-9-1 16,2-16-19-16,-11-12-13 0,-4-11-8 15,-5-5-1-15,-13-7 22 16,-7-1 14-16,-16-1 12 16,-6 1 6-16,-6 10 4 15,0 10 2-15,0 13 10 16,10 20 15-1,1 1 16-15,-20 6 9 0,3 8 11 16,14 11-8-16,24 9-16 16,8 3-8-16,14 4-23 15,9 0-5-15,12-3-10 16,3-3-2-16,3-11-2 16,1-2-2-16,5-10-55 15,1-4-63-15,0-4-179 16,-3-4 183-16</inkml:trace>
  <inkml:trace contextRef="#ctx0" brushRef="#br0" timeOffset="30615.6">11620 5786 1324 0,'-25'-37'576'0,"19"30"-315"15,-2 1-26-15,-1 4-51 16,-5 3-40-16,1 9-41 16,0 5-11-16,-1 11-19 15,6 7-9-15,-2 11-16 16,4 2-8-16,4 3-20 15,2 0-8-15,12-3-9 16,1-2-2-16,11-5-4 16,5-4 3-16,3-10-92 15,2-6-66-15,2-13-179 16,-3-8-149-16,-7-3 309 16</inkml:trace>
  <inkml:trace contextRef="#ctx0" brushRef="#br0" timeOffset="31054.84">11937 5883 1266 0,'10'27'590'0,"-10"-7"-159"16,-4-1-207-1,4 6-59-15,0-1-35 0,1 4-71 16,0 4-6-16,-1-1-5 15,0-5-11-15,0-3-19 16,2-1-5-16,1-9-6 16,-2-2 0-16,-1-8-8 15,-1-5-1-15,1-9-2 16,3-8-4-16,7-13 2 16,-3-6-3-16,2-1 1 15,1 2 3-15,1 10 4 16,7 7 1-16,-2 9 3 15,6 2 0-15,2 10 3 16,-4 0 5-16,7 7 11 16,-4 5 7-16,-3 3 19 0,0 10 7 15,-8 3 4-15,-5-1-4 16,-3 0-17-16,-5-6-10 16,-3-2-12-16,2-3-33 15,-1-10-98-15,1-2-66 16,-2-8-160-16,6-2-105 15,-2 3 287-15</inkml:trace>
  <inkml:trace contextRef="#ctx0" brushRef="#br0" timeOffset="31585.14">12299 5373 938 0,'8'-1'521'0,"-6"-5"77"16,7 2-367-16,5 3-69 16,3-1 7-16,6 6-69 15,-3 1-13-15,1 3-25 16,-3 2-15-16,-4 0-23 15,0-2-7-15,-9 4-4 0,-3-2 3 16,-11 7 2-16,-2 4 2 16,-4-2-1-16,-7 2-4 15,2-2-4-15,-2-7-1 16,4-6-5-16,13 2-1 16,3-4-7-16,5 2-2 15,11 4-1-15,-1-3 1 16,8 0 5-16,1-1 0 0,0 1 1 15,2-2 5-15,-2 4 3 16,2 0 3-16,-6-1 8 16,-7-2 9-16,-10 2 25 15,-10 2 6-15,-10 2 3 16,1 1-9-16,-4-4-27 16,0-3-8-16,6-2-11 15,0-3-5-15,2 0-22 16,4 1-32-16,0-2-88 15,6 3-56-15,9 0-136 16,10 2-98-16,12 4 275 16</inkml:trace>
  <inkml:trace contextRef="#ctx0" brushRef="#br0" timeOffset="31917.17">12817 5677 1032 0,'18'2'594'15,"-2"11"2"-15,5 6-364 16,4 7 26-16,-2 5-51 15,-3 6-47-15,-3 5-43 16,2 3-19-16,-8-1-42 16,-3-1-11-16,-8-4-13 15,-7-2-6-15,0 1-9 16,-5-1-2-16,2-3-17 16,1-5-23-16,-8-8-82 15,4-5-58-15,1-5-138 16,1-5-79-16,-5-4 240 15</inkml:trace>
  <inkml:trace contextRef="#ctx0" brushRef="#br0" timeOffset="45943.36">5562 8019 936 0,'-63'-20'450'16,"58"20"-162"-16,0 0-33 15,4-1-52-15,1 1-36 16,0-1-58-16,0 1-28 16,0 0-41-16,0 0-9 15,10 0-10-15,10 0 1 16,36 0-4-16,-26-1-4 16,0-2-4-16,3 2-3 0,-5 1-2 15,-5 0-2-15,-8 0-33 16,-3 3-61-1,-7-3-174-15,-3 4-186 0,-7 8 275 16</inkml:trace>
  <inkml:trace contextRef="#ctx0" brushRef="#br0" timeOffset="46191.84">5564 8156 778 0,'-15'4'417'0,"15"-4"-65"15,0 1-105-15,7-1-34 16,-7 0-30-16,0 0-36 16,13 0-21-16,10 0-39 15,28-1-11-15,-26-2-20 0,-2 0-8 16,-3 0-12-16,-4 0-8 16,-2 3-13-16,-5 0-3 15,-1 0-6-15,-2 0-1 16,-3 1-58-16,-2-1-51 15,-1 0-145-15,-1 0-128 16,0 0 236-16</inkml:trace>
  <inkml:trace contextRef="#ctx0" brushRef="#br0" timeOffset="48279.2">6645 8047 293 0,'-1'-1'171'0,"0"0"-32"15,0 0-33-15,0 0-49 16,0 0-15-16,1 0-5 16,0 0 6-16,0 0 27 15,0 0 18-15,0-1 42 16,0 1 14-16,-2 0 12 16,1 0-4-16,0 0-19 15,0 0-7-15,0 0-18 16,1 0-5-16,-1 0-11 15,1 0-6-15,-1 0-10 16,0-1-7-16,0 1-11 16,0 1-3-16,-3 0-5 15,-7 1-1-15,3 1-7 16,-2 0-3-16,-24 12-12 16,32-7-3-16,-5 3-6 15,5 3-3-15,-5 4-2 16,2 1-2-16,7 2-2 15,1 1-2-15,10-1-4 0,1 0-2 16,4-6-1-16,2 0-1 16,3-7-1-16,3-2 2 15,0-6 0-15,0-3 0 16,-4-10 0-16,-4-2 2 16,-5-4 1-16,-2-3 2 15,-6-3 3-15,-5-1 0 0,-7-3 1 16,-5 1 2-16,-6 2 1 15,0 5 1-15,-6 8 2 16,-3 1 1-16,1 9-2 16,1-1-1-16,6 5-8 15,6 1-3-15,6 3-8 16,3-1-6-16,4 4-45 16,-3-2-33-16,7 5-90 15,6 2-76-15,4 1 163 16</inkml:trace>
  <inkml:trace contextRef="#ctx0" brushRef="#br0" timeOffset="51559.39">7138 7770 539 0,'-1'0'365'16,"0"0"-38"-16,-1 0-46 15,1 0-38-15,0 0-62 16,0 0-26-16,0 0-37 16,0 0-15-16,0 0-22 15,0 0-11-15,0 2-18 16,-7 4-8-16,-5 3-10 16,-29 30-2-16,30-21-1 15,6 8 0-15,0 6-1 16,5 5-2-16,1 2-6 15,0 0-4-15,7 2-6 16,0-2-2-16,9-2-4 0,-4-3-1 16,3-5-1-16,0-3 0 15,-7-7-1-15,2-3 0 16,-6-6-1-16,1-3-2 16,-2-2-1-16,-2-3-4 15,1-2-37-15,-2-1-41 0,0 0-129 16,0-1-109-1,5-6 198-15</inkml:trace>
  <inkml:trace contextRef="#ctx0" brushRef="#br0" timeOffset="52402.93">7364 8010 522 0,'16'-29'356'15,"-16"26"-23"-15,0 1-91 16,0 2-36-16,0 0-62 15,0 0-17-15,0 0-10 16,0 0 0-16,0 0 1 16,6 6-4-16,4 16-21 15,24 31-14-15,-32-24-25 16,-1 1-11-16,2-2-19 16,0-3-4-16,1-6-8 15,1-3-4-15,-4-8 0 16,1-3-1-16,-2-3 4 15,-1-2 0-15,0-1-4 16,0 0-2-16,-1 0-7 16,1-2-3-16,0-19 0 15,10-33 1-15,0 29 1 16,0 1 2-16,8 4 0 0,-8 6 1 16,8 7 1-16,3 3 2 15,-6 5 4-15,5 8 2 16,-3 3 10-16,0 3 5 15,-4 4 6-15,-1 0 4 16,-6 1 0-16,2 1-2 16,-3 1-4-16,-2-3-5 15,-1-4-9-15,-1-2-4 0,1-6-16 16,1-3-33-16,-2-3-70 16,0 0-38-16,0-1-101 15,0 0-54-15,0 0 198 16</inkml:trace>
  <inkml:trace contextRef="#ctx0" brushRef="#br0" timeOffset="52905.49">7674 7697 1116 0,'-3'-4'477'0,"3"-2"-245"16,2 0-60-16,4 0-6 16,0 4-38-16,5 0-38 15,2 1-11-15,4 1-13 16,0 1-7-16,2 3-12 0,-3 3-10 15,-5 0-14-15,-3 3-2 16,-11 3 4-16,-7 5 1 16,-9 4-2-16,-2 2-3 15,-1-3-9-15,3-5-3 16,7-5-2-16,1-2-2 16,6-4-1-16,3-1-1 15,3-2 0-15,-1-2 1 16,0 0 6-16,0 0 2 15,16 1 3-15,28 2-2 0,-21-3-4 16,3-2-3-16,-1-1-3 16,-1 2-3-16,-2-5-55 15,-7 3-58-15,-4 2-147 16,-3-3-113-16,-8 4 228 16</inkml:trace>
  <inkml:trace contextRef="#ctx0" brushRef="#br0" timeOffset="53416.04">8037 7815 1086 0,'1'-1'454'16,"2"2"-261"-16,5 0 6 0,-1 1-10 16,5 3-22-1,8 4-30-15,0 2-17 0,3 5-26 16,4-1-7-16,-6 3-18 15,1 6-7-15,-8 2-13 16,-4 4-4-16,-8 4-4 16,-4 1-5-16,-4 1-12 15,0-2-6-15,-1-6-8 16,1-3-4-16,0-5-8 16,1-7-28-16,0-3-73 15,3-3-44-15,-1-6-116 16,1 1-59-16,1-3 208 15</inkml:trace>
  <inkml:trace contextRef="#ctx0" brushRef="#br0" timeOffset="56139.84">9784 8122 1001 0,'0'0'469'0,"0"1"-205"15,1 3 10-15,0 4-50 16,1 2-36-16,0 1-49 16,-2 28-21-16,-10-27-46 0,0 4-18 15,-8-3-26-15,-1-2-12 16,-2-1-95-16,3-3-75 16,11-7-249-16,7-2 243 15</inkml:trace>
  <inkml:trace contextRef="#ctx0" brushRef="#br0" timeOffset="56592.71">10516 7978 1090 0,'-18'-8'507'16,"13"8"-186"-16,0-1-68 16,5-3-50-16,0 4-57 15,0 0-80-15,0 0-23 0,15 3-18 16,37-3-11-16,-26-4-8 15,2 2-4-15,0 2-67 16,-5-4-57-16,-5 3-244 16,-4 2 228-16</inkml:trace>
  <inkml:trace contextRef="#ctx0" brushRef="#br0" timeOffset="56774.51">10511 8098 1134 0,'-1'3'486'0,"3"-2"-272"16,8 0 9-16,0 3-25 16,-1-2-29-16,5-2-49 15,6 0-28-15,-3-4-53 16,2 0-17-16,-1 0-17 16,0 0-53-16,-2 3-147 0,1 1-140 15,-1 0 191-15</inkml:trace>
  <inkml:trace contextRef="#ctx0" brushRef="#br0" timeOffset="57592.13">11165 8012 1022 0,'0'-31'498'16,"-1"26"-163"-16,-1-2-45 15,0 4-41-15,2 2-39 16,-2 1-64-16,1 0-25 0,0 0-51 16,0 0-20-16,-10 21-22 15,-14 33-5-15,17-27-9 16,0-1-2-16,7 2-7 16,4-1-1-16,4-4-3 15,5-1-2-15,3-7-4 16,-1-5-1-16,3-6-4 15,2-4 0-15,3-13-12 16,0 0-6-16,-3-7-5 16,0-3 3-16,-6 1 15 15,-1 1 9-15,-3 7 7 16,-5 5 1-16,0 6 4 16,-2 5 1-16,1 8 10 15,0 7 7-15,5 6 7 16,2 1 3-16,4 1 5 15,4-4 0-15,-1-3 0 0,0-7-4 16,-5-7-10-16,3-4-8 16,-2-12-9-16,-3-3-2 15,1-13-1-15,-1-2 1 16,-5 1 0-16,1 0 1 16,-8 5 1-16,-4 2 1 15,-3 4 0-15,1 9-1 16,-2 6-7-16,0 2-9 0,4 4-59 15,2-1-49-15,4 6-139 16,-3 4-97-16,14 3 219 16</inkml:trace>
  <inkml:trace contextRef="#ctx0" brushRef="#br0" timeOffset="58120.88">11809 7900 922 0,'1'-6'477'0,"-2"3"-116"16,-3-4-44-16,-2 5-52 15,-4 2-46-15,-3 3-64 16,-4 5-23-16,1 12-36 16,-3-1-15-16,4 15-27 15,4 1-13-15,6 3-24 16,5 0-7-16,8-5-8 15,3-1-2-15,7-4-3 16,0-2-1-16,4-4-4 16,2 0-1-16,-1-9-64 15,3-2-55-15,-7-11-164 16,-5-5 4-16,-3-12 163 0</inkml:trace>
  <inkml:trace contextRef="#ctx0" brushRef="#br0" timeOffset="58622.78">12053 8033 1239 0,'-10'-6'520'0,"11"6"-220"16,-1 0-108-16,5 3 16 15,-5-3-20-15,0 0-57 16,5 12-17-16,0 9-27 16,4 29-20-16,-6-25-28 15,0-3-4-15,-2-2-12 16,3-5-5-16,-5-7-8 16,0-4-1-16,-2-4-2 15,-2-3-2-15,4 2-5 16,0 0 0-16,-2-10-3 15,1-9 0-15,5-28 1 16,8 28 1-16,4 2-1 16,2 2 2-16,3 5-1 0,2 4 1 15,0 5 0-15,1 3 2 16,1 7 4-16,-1 1 2 16,1 5 6-16,-3 0 3 15,-4 2 7-15,-3 4 2 16,-6-1 2-16,-4 2-1 15,-4-1-8-15,-1-2-3 16,-3-4-8-16,1-6-2 16,0-3-40-16,1-5-43 15,1 0-103-15,-1-1-70 0,1 0-200 16,0-1 281-16</inkml:trace>
  <inkml:trace contextRef="#ctx0" brushRef="#br0" timeOffset="58967.64">12400 7816 1193 0,'12'4'558'0,"-3"0"-286"16,5 8-76 0,1 2 0-16,4 9-59 0,1 6-12 15,6 5-4-15,-5 3-8 16,3 6-21-16,-1 0-11 16,-9 3-19-16,-2 0-10 15,-12-4-22-15,-2-1-5 0,-10-6-11 16,-2-5-4-1,0-8-52-15,0-4-39 0,4-12-91 16,6 2-59-16,-2-8-171 16,8-1 252-16</inkml:trace>
  <inkml:trace contextRef="#ctx0" brushRef="#br0" timeOffset="72503.88">5591 9960 314 0,'-34'-4'257'16,"25"4"27"-16,6 0-90 16,-1 0-28-16,3-1-31 15,1 1 0-15,0-1 0 0,0 0 1 16,-1 1-4-16,0 0-10 15,0 0-13-15,0 0-8 16,0 0-14-16,0 0-7 16,0 0-14-16,1 0-8 15,0 0-18-15,-2 0-9 16,2 0-13-16,0 0-5 0,0 0-6 16,0 0-1-16,0 0 1 15,0 0 1-15,0 0 1 16,0 0 2-16,4 1 0 15,0 1 2-15,9 3-2 16,2 0 0-16,27 8-1 16,-25-10 0-16,-3-2-3 15,0 2 1-15,3 0-2 16,-2-1-2-16,-2-1 0 16,0 2-1-16,-1-2 0 15,-1 2 0-15,-4-3-1 16,-3 0 1-16,-2 0-1 15,-1 0 1-15,-1-2 0 16,0 2-1-16,0-1 0 16,0 0-1-16,0 0-1 15,0 0-1-15,0 0-22 16,0 0-33-16,0 1-101 0,0 0-101 16,0 0 158-16</inkml:trace>
  <inkml:trace contextRef="#ctx0" brushRef="#br0" timeOffset="73067.75">5656 10069 651 0,'-45'38'374'0,"32"-34"-24"0,2 1-83 16,1-1-44-16,2-3-34 15,6-1-48-15,2 7-23 16,1-5-38-16,-1-2-16 16,0 0-21-16,0 0-3 15,0 0 3-15,6 2 1 16,14 2-4-16,29 10-4 15,-29-11-5-15,-2 0-3 0,-2 2-2 16,-2-5-1 0,-7 0-1-16,-1 1-2 0,-4-1-4 15,-2 0-3-15,0 0-5 16,0 0-2-16,0 0-1 16,0 0-2-16,0-1-4 15,0-1-8-15,0 1-31 16,-1 0-24-16,0 0-69 15,0 0-46-15,0 0-363 16,0 0 362-16</inkml:trace>
  <inkml:trace contextRef="#ctx0" brushRef="#br0" timeOffset="74057.98">6510 10030 387 0,'-1'0'306'15,"0"0"29"-15,0 0-62 16,0 0-14-16,0 0-22 16,0 0-17-16,0 0-36 15,0-1-23-15,-1 0-41 16,-5-1-19-16,-11-2-28 15,-28-4-14-15,24 12-17 16,-1 5-8-16,0 5-11 16,11 6-5-16,5 2-6 15,7-1-3-15,10-1-4 16,4 5-1-16,7-4-3 0,2-1 0 16,1-6-1-16,-5-8 0 15,2-4 0-15,1-5 0 16,-2-4 1-16,-3 1 0 15,-2-13 2-15,-9-1 1 16,-6-5 3-16,0 1 0 0,-5 3 3 16,-5 5 1-1,-7 0 0-15,3 1 0 0,-1 5-2 16,3 3-2-16,2 1-2 16,2 4-2-16,-2 1-3 15,10 0-3-15,-2 1-45 16,-4 0-50-16,6 0-127 15,0 0-93-15,0 0 193 16</inkml:trace>
  <inkml:trace contextRef="#ctx0" brushRef="#br0" timeOffset="74953.75">6905 9826 461 0,'25'-18'353'16,"-23"14"28"-16,-1-1-108 16,-1 2-21-16,0 2-43 15,-1 0-16-15,0 0-29 16,0 0-14-16,0 0-34 16,-1-1-16-16,1 1-29 15,-10 0-12-15,-12 7-16 16,-28 23-7-16,26 1-9 15,3 2-4-15,8 7-11 16,4 0-1-16,10 5-7 16,6 1-2-16,9-1 0 15,4-6-2-15,5 2 2 16,5-8 0-16,0-5-1 0,0-1 0 16,-7-10 0-16,-7 0 0 15,-13-6 1-15,3-2-1 16,-5-5-1-16,0-2 0 15,3-1-43-15,-3-1-51 16,0-1-142-16,0 1-106 16,2-10 207-16</inkml:trace>
  <inkml:trace contextRef="#ctx0" brushRef="#br0" timeOffset="75491.83">7175 10015 781 0,'-1'-2'423'16,"0"-3"-132"-16,0 3-73 15,1 1-27-15,0 0-58 16,0 0-15-16,0 0 0 0,0 1 1 16,0 0-13-16,3 23-12 15,31 32-29-15,-31-26-13 16,0-3-18-16,0-5-7 16,-3-7-9-16,-1-4-2 15,-5-9 1-15,4 2 0 16,-5-2-3-16,3 0-2 0,0-7-11 15,-1-7-2-15,6-7-3 16,6-7-1-16,3 1 4 16,3 2 0-16,2 3 1 15,0 3 0-15,4 5 1 16,0 6 1-16,2 5 2 16,3 6 5-16,-4 8 10 15,2 2 6-15,-1 5 12 16,-9 0 2-16,1 4-3 15,-1 1-4-15,-4-7-12 16,-3-3-5-16,-3-1-7 16,-2-6-2-16,0-3-39 15,0-2-50-15,-3-5-141 16,3 2-100-16,0 0 194 16</inkml:trace>
  <inkml:trace contextRef="#ctx0" brushRef="#br0" timeOffset="76076.92">7442 9638 881 0,'13'7'420'0,"-7"-7"-122"15,2-2-91-15,6 2-24 16,-11-2-34-16,8 0-47 16,-2 4-13-16,2-1-23 15,1 1-10-15,-10-1-21 16,3 1-9-16,-1 4 3 15,-4 2 3-15,-6 4 0 16,3 4-1-16,-8-1-10 16,0-5-5-16,5 0-3 15,1-2-2-15,-3-4 5 16,8-3 0-16,0 0-5 0,-2-1 1 16,2 0-10-16,0 0-1 15,0 0 2-15,4 2-1 16,13 5 1-16,23 8 1 15,-24-13 9-15,0 3 6 16,-5-2 16-16,0 7 6 16,-9-1 14-16,-1 1 4 15,-9 1-3-15,-8-3-4 16,-1 0-19-16,-4-2-10 0,3 3-13 16,3-5-4-16,4 0-7 15,8-2-23-15,4-2-57 16,0 1-35-16,-1-1-97 15,0 0-60-15,14-1 176 16</inkml:trace>
  <inkml:trace contextRef="#ctx0" brushRef="#br0" timeOffset="76536.23">7789 9792 1126 0,'10'-29'478'0,"-9"27"-277"15,4 0-11-15,7 0-37 16,3 2-23-16,8 11-11 16,2 2-6-16,0 6-7 15,2 4-4-15,-9 1-12 16,0 8-4-16,-10 8-10 15,-8 1-8-15,7 4-18 16,-7-2-5-16,1-5-15 16,-3-3-4-16,-8-2-10 15,6-18-3 1,0 1-5-16,-1 10-14 0,-1-7-98 16,-3-17-68-16,0-3-181 15,9-8 204-15</inkml:trace>
  <inkml:trace contextRef="#ctx0" brushRef="#br0" timeOffset="84400.62">10121 9824 409 0,'-1'0'252'0,"0"0"20"0,0 0-13 16,0 0-4 0,-1 0-3-16,-3 3-22 0,0-1-19 15,3-2-42-15,1 0-26 16,0 0-48-16,-1 0-20 15,1 0-25-15,0 5-7 16,2 2-10-16,3-2-6 16,9-2-13-16,34 27-2 15,-25-29-6-15,0 0-1 16,-4 2-35-16,0 0-53 0,-6-1-151 16,-5 5-121-16,-3 1 212 15</inkml:trace>
  <inkml:trace contextRef="#ctx0" brushRef="#br0" timeOffset="84600.83">10184 9945 869 0,'-34'29'437'0,"34"-26"-103"16,0 0-69-16,4 1-39 15,-4-4-34-15,0 0-65 16,9 4-23-16,8 1-46 15,29 8-21-15,-28-11-21 16,-2-1-5-16,2-1-4 16,-3-1-52-16,-2 0-151 15,2-2-146-15,-8 0 194 0</inkml:trace>
  <inkml:trace contextRef="#ctx0" brushRef="#br0" timeOffset="85410.89">10918 9949 837 0,'27'-16'413'16,"-26"10"-137"-16,-1 2-19 16,0 3-54-16,0 0-27 15,0 1-37-15,-1 0-15 16,0 0-26-16,0 1-14 15,-1 23-24-15,-2 30-8 0,6-26-16 16,-2 3-9-16,6-4-14 16,4-1-5-16,2-7-5 15,2-3-3-15,0-10-1 16,-3-7-2 0,1 1-3-16,10-7-2 0,2-10-3 15,-4-3-1-15,-8 1 4 16,-3 2 2-16,-5 6 7 15,-1 3 1-15,-1 5 2 16,0 3 1-16,0 2 1 16,-2-2 2-16,0 0 2 15,0 0 2-15,4 14 7 16,10 2 4-16,32 23 8 16,-25-29 3-16,2-2-5 15,0-8-5-15,-1-6-11 16,-4-5-5-16,-8-7-1 0,-2-2-1 15,-8-6 1-15,-2-2 1 16,-7 3 0-16,-1 1 0 16,-3 9 1-16,0 2-2 15,2 5-13-15,1 4-23 0,6 2-76 16,1 2-55 0,3 7-144-16,2 2-26 0,5 3 200 15</inkml:trace>
  <inkml:trace contextRef="#ctx0" brushRef="#br0" timeOffset="86152.92">11707 9734 840 0,'-5'-5'443'0,"1"3"-92"0,0-1-78 16,-4 4-48-16,-2 5-47 15,-1 6-55-15,-1 5-14 16,-2 7-19-16,2 2-11 16,3 14-16-16,4 2-9 15,7 11-15-15,5 2-6 16,7-2-5-16,1 2-1 15,1-10-2-15,3-3 0 16,2-10-7-16,-3-9-3 16,0-4-5-16,-3-4-2 0,-4-7-5 15,-2 0-2-15,-1-8-61 16,0-3-61-16,-2-10-163 16,2-3-81-16,-7-5 218 15</inkml:trace>
  <inkml:trace contextRef="#ctx0" brushRef="#br0" timeOffset="87334.4">12117 9974 799 0,'-1'-1'390'0,"0"0"-141"0,0 0-21 16,0 0-47-16,0 0-25 16,0 0-17-16,0 1 10 15,0 0-2-15,-2 4-4 16,1 23-21-16,2 32-21 15,1-28-34-15,2-2-15 16,-1-6-20-16,-1-5-8 0,0-7-9 16,-1-5-1-1,0-5-3-15,0-2-3 0,0 0-6 16,-1 0-2-16,0 0-7 16,1-8 0-16,3-16 1 15,11-25 0-15,-2 27 2 16,0 9 1-1,-6 8 3-15,0-1 0 0,22-12 1 16,-1 4 2-16,3 9 2 16,-13 10 3-16,0 8 12 15,-4 3 6-15,-4 5 14 16,-2 2 2-16,-2 1-4 16,-2 1-6-16,-1-5-11 15,-2-3-5-15,0-5-7 16,-1-3-3-16,-1-4-2 15,0-2-24-15,0-3-86 0,1 0-58 16,0 0-168-16,0 0 226 16,-1-21 30-16</inkml:trace>
  <inkml:trace contextRef="#ctx0" brushRef="#br0" timeOffset="88153.59">12446 9512 781 0,'-11'0'406'0,"5"0"-89"16,8 0-90-16,1 0-33 16,-3 0-34-16,0 0-38 15,0 0 3-15,10 4-17 16,13 2-11-16,25 13-20 15,-31-10-9-15,2 4-22 16,-7 1-9-16,-4 2-9 16,0 4 0-16,-10-2-1 0,-3 1-1 15,-9-1-3 1,-3-4 0-16,1-1 5 16,-1-2 1-16,10-2 4 0,2-4-1 15,2 1-9-15,-3-2-4 16,5 1-9-16,-1-4-2 15,4-1-4-15,-2 0-1 16,0 0 1-16,11 2 0 16,11 2-2-16,26 2 1 15,-30-8-3-15,1 1 3 0,-10-1-82 16,2-1-75-16,-2-2-213 16,2-4 215-16</inkml:trace>
  <inkml:trace contextRef="#ctx0" brushRef="#br0" timeOffset="88352.76">12794 9624 878 0,'8'11'492'0,"-4"-2"-8"15,2-2-166-15,2 2-45 16,1 0-45-16,1-2-93 15,-7-2-34-15,-1-1-52 16,5 4-20-16,-7-7-43 0,0 2-55 16,-3-1-150-1,2-4-108-15,-1 1 189 0</inkml:trace>
  <inkml:trace contextRef="#ctx0" brushRef="#br0" timeOffset="88895.17">13010 9535 1239 0,'0'0'584'15,"-2"0"-294"-15,4-3-71 16,-2 2-28-16,0 0-92 15,8-5-26-15,6-6-35 16,20-39-13-16,-34 26-13 16,-2 1-2-16,-6 9 0 15,1 0 0-15,-7 9 2 16,-4-1-1-16,1 4-3 16,-3 4-1-16,6 3-3 15,0 6 0-15,4 2-2 0,2 0 0 16,2 0-2-16,7-1 0 15,4 0-2-15,3-1-1 16,2-1 0-16,3 1 1 16,2-3 2-16,0-1 0 15,5 2 2-15,-4 1 2 16,-1 4 12-16,-1 3 13 16,-4 3 28-16,1 7 9 15,-8-1 9-15,-3 1-6 0,-3-2-22 16,-3-3-10-16,3-3-19 15,1-1-6-15,1-6-6 16,1 1-3-16,-2-7-26 16,1-4-25-16,1-1-76 15,0-1-56-15,0 0-124 16,0 0-101-16,4-2 257 16</inkml:trace>
  <inkml:trace contextRef="#ctx0" brushRef="#br0" timeOffset="89380.35">13337 9503 1396 0,'2'1'592'0,"4"-1"-339"0,3-1-37 16,-3-5-55-16,5-2-54 15,0-8-59-15,-2-2-13 16,2-3-20-16,-5-2-5 16,-4 4-3-16,-6 1 0 15,-4 6 1-15,-5 3 0 16,-9 3 0-16,2 5-1 16,-8 1 0-16,2 5-1 0,7 6-2 15,3 0 0 1,6-1-1-16,3 0 0 0,5-2 1 15,2 3 1-15,5-1 0 16,1 0 0-16,3 1-3 16,2-2 0-16,2 1-1 15,3 0 1-15,6 0-1 16,-5 1-1-16,-1 1 17 16,-3-1 13-16,-6 7 28 15,-2 1 12-15,-2 4-2 16,-2 3-11-16,-1-3-20 15,-1 0-9-15,0-6-14 16,2-5-2-16,-1-4-8 16,0-3 0-16,-1-1-10 15,-3-2-33-15,3-3-89 0,1 1-64 16,0-1-150-16,0 0 205 16</inkml:trace>
  <inkml:trace contextRef="#ctx0" brushRef="#br0" timeOffset="90104.89">13694 9648 1170 0,'-5'0'524'0,"3"0"-267"16,1 0-39-16,0 0-48 16,0 0-35-16,4 10-34 15,2 9-12-15,44 28-35 16,-24-26-16-16,2 0-13 16,-3 5 2-16,-5 8 9 15,-3 3 6-15,-12 8 8 0,-4 3-3 16,-11 1-11-16,3 0-10 15,-5-7-13-15,-2-7-5 16,5-13-25-16,-5-5-34 16,4-8-98-16,1-9-65 15,2-4-162-15,2-7 226 16</inkml:trace>
  <inkml:trace contextRef="#ctx0" brushRef="#br0" timeOffset="103000.34">4605 11951 440 0,'-40'27'297'16,"31"-27"35"-16,0 0-42 15,0 0-32-15,8 6-28 16,1-3-44-16,0-2-25 16,0-1-40-16,0-1-16 15,0 0-29-15,0 1-4 16,19 2-10-16,29 6-9 0,-21-2-12 15,2-1-6-15,-4-4-13 16,0 0-3-16,-2 2-8 16,-2-1-2-16,-8-2-52 15,1 0-57-15,-10 0-164 16,-3 1-152-16,-7 5 257 16</inkml:trace>
  <inkml:trace contextRef="#ctx0" brushRef="#br0" timeOffset="103275.87">4606 12155 935 0,'-3'3'495'16,"5"9"-135"-16,5-10-98 16,2 4-14-16,4-3-62 0,2-3-29 15,5-1-44 1,2-3-14-16,3-1-28 0,0-1-16 15,-4 0-24-15,-6 0-9 16,-5 3-11-16,-2 3-8 16,-6 0-60-16,-1 3-39 15,-1-3-102-15,0 0-64 16,0 0-407-16,0 0 444 0</inkml:trace>
  <inkml:trace contextRef="#ctx0" brushRef="#br0" timeOffset="104940.72">5386 12003 371 0,'33'8'286'0,"-33"-11"82"15,-2-3-64-15,-2 4-40 16,3 1-26-16,0 0-50 16,0 0-18-16,0 0-26 15,0 0-10-15,0-1-25 16,0 1-12-16,-3-1-24 15,-10-3-13-15,-1 2-18 16,-33 8-8-16,33 11-12 16,5 3-4-16,6 3-5 15,4 3-4-15,11-3-3 16,5 0-3-16,10 1-2 16,2-5 0-16,3-3-1 15,-2-4 1-15,-7-11 0 16,-3-5 0-16,-8-4 2 15,-5-7 0-15,1-5 1 16,3 3 0-16,-7-5 1 16,-1 0 2-16,-6-5-1 15,-9 1 2-15,-6 2 0 0,7 6 0 16,-3 6-1-16,-7 2 0 16,10 7-2-16,-9 0-3 15,7 6-10-15,4 6-18 16,2 1-54-16,7 4-35 15,0-1-86-15,3-1-62 16,5-2 170-16</inkml:trace>
  <inkml:trace contextRef="#ctx0" brushRef="#br0" timeOffset="106110.24">5983 11737 817 0,'-10'-14'424'16,"3"11"-82"-16,0 1-84 15,-7 2-27-15,8 3-36 16,-3 4-50-16,-2 6-19 16,0 4-32-16,-2 6-12 15,2 4-13-15,10 6-7 0,3 9-5 16,6-1-2-16,4 8-10 16,0-4-5-16,8-4-11 15,2 1-5 1,-3-9-12-16,4-3-2 0,-5-5-5 15,-4-7-1-15,1-5-1 16,-8-5 1-16,1-8-56 16,-2-2-51-16,0-9-154 15,3-5-129-15,9 2 241 16</inkml:trace>
  <inkml:trace contextRef="#ctx0" brushRef="#br0" timeOffset="106693.6">6311 11903 955 0,'2'2'500'16,"-2"0"-140"-16,4 3-93 16,-4-5 2-16,0 0-57 15,4 17-31-15,9 33-53 16,-2-26-23-16,-2 4-36 16,-3-8-17-16,4 5-23 15,-3 0-5-15,-1-8-9 16,1-1-3-16,-5-8-5 15,0-1-1-15,-4-7-2 16,3-1-2-16,-1 0-3 16,0 0-3-16,3-19-5 15,8-42-1-15,3 19 0 16,-5-4 0-16,8 8 3 16,-1 2 3-16,-4 12 4 15,4 4 1-15,-3 15 4 16,-4 3 4-16,1 10 8 0,4 6 3 15,-1 10 6-15,1 6-2 16,-2 3-5-16,-2 6-1 16,-4-9-6-16,2-2-3 15,-2-6-2-15,-3-5-2 16,-3-4-2-16,-1-5-5 16,1-1-43-16,0 0-34 0,0-8-80 15,0-4-52-15,0-5-135 16,1-9-341-16,8-1 464 15</inkml:trace>
  <inkml:trace contextRef="#ctx0" brushRef="#br0" timeOffset="107301.43">6668 11402 970 0,'-1'-3'513'0,"2"3"-101"16,4 2-151-16,-5-2 17 0,0 0-57 16,3 4-34-1,5 17-70-15,12 29-22 0,-18-26-33 16,2-2-16-16,-2-6-22 16,0 0-6-16,-2-10-8 15,-1-4-2-15,0 0-3 16,0-3-4-16,0 0-5 15,0 0-5-15,1 0-10 16,0-10 0-16,2-7 0 16,9-29 3-16,-1 29 10 15,0 5 3-15,3 1 3 16,0-1 0-16,2 10 3 16,1 2 2-16,2 3 12 15,3 6 6-15,-5 4 9 16,-3 2 4-16,3 7 2 15,-7 2 0-15,4-5-6 16,-10-2-5-16,-4-5-12 16,-1-7-3-16,-8 1-14 15,11 0-19-15,-5-8-59 16,-2-3-42-16,6 0-94 0,-7-10-53 16,6 3-181-16,3 0 278 15</inkml:trace>
  <inkml:trace contextRef="#ctx0" brushRef="#br0" timeOffset="107818.86">7157 11697 1034 0,'-27'-38'459'16,"33"40"-192"-16,2-1-24 15,10 5-14-15,3 10-30 16,4 2-60-16,2 6-23 0,-4 5-25 15,0-1-10-15,-4 5-12 16,-5 0-4-16,-9 4-15 16,-5 3-9-16,-6 4-19 15,-5 1-6-15,-3-3-9 16,1-13-8-16,2-4-41 16,3-6-28-16,1-12-86 15,3 4-59-15,1-14-458 16,-2-2 453-16</inkml:trace>
  <inkml:trace contextRef="#ctx0" brushRef="#br0" timeOffset="206278.72">8517 13696 871 0,'-47'8'423'0,"40"-8"-144"15,-5-1-14-15,12 1-46 16,0-2-37-16,0 2-58 0,0-1-17 15,0 0-24-15,0 0-8 16,12-4-8-16,7-2-9 16,38-2-18-16,-24 12-6 15,0 4-11-15,3 3-5 16,-3 3-3-16,0 4-2 16,-7 1-4-16,-2 3 0 15,-12 4 1-15,-4 3 0 16,-15 1 2-16,-6-1 1 15,-6 0-2-15,-4-2 0 0,2 1-3 16,1-3 0-16,1-6-1 16,4-2 2-16,4-10 12 15,2 4 2-15,4-7 4 16,3 1-3-16,7 1-11 16,5-1-2-16,11 5 3 15,4-2 2-15,8-4 2 16,2-3 3-16,5 0 2 15,0 0 3-15,-3 0 4 16,-5 0 3-16,-10 2-5 16,-2-2-4-16,-16 0-7 15,1 2-4-15,-4-2-1 16,-2 0-4-16,0 0-48 16,0 0-41-16,0-1-114 15,0 0-79-15,0 0 172 0</inkml:trace>
  <inkml:trace contextRef="#ctx0" brushRef="#br0" timeOffset="206958.01">8999 13463 868 0,'6'5'412'0,"-5"-4"-120"16,-8-3-32-16,9 4-8 16,-2-2-26-16,0 0-56 0,7 3-22 15,14 16-33-15,28 29-20 16,-30-30-37-16,-1-5-13 15,-1-7-24-15,-1-2-6 16,-4-5-7-16,-1-2-1 16,-4-8-3-16,-4-6 1 0,-3-9 0 15,-3-1-1-15,-6-6 0 16,-3-5-1 0,-6-2 2-16,-3-6 0 0,-2 0 0 15,6 1 0-15,-1 7-1 16,9 5 2-16,2 11 8 15,4 4 4-15,13 8 10 16,0 4 3-16,16 3-4 16,0 2 1-16,1 1-2 15,4 0-1-15,5 0-1 16,1 0-2-16,6 0-6 16,1-2-4-16,-1-5-4 15,-3 3-2-15,-15-2-5 16,-11-2-16-16,-10 8-76 15,-4-3-45-15,-4 3-172 16,3 0-141-16,0 0 290 16</inkml:trace>
  <inkml:trace contextRef="#ctx0" brushRef="#br0" timeOffset="207468.12">9336 13273 1103 0,'9'7'536'16,"1"1"-202"-16,-1 1-111 15,-2 2 3-15,-3 5-75 16,4-1-34-16,-7-1-42 16,4 1-13-16,-4-2-19 15,-3-6-9 1,1 1-8-16,0 7-4 0,-7 2-6 15,1-3-2-15,3-4-3 16,-2 2-1-16,0-4 3 16,6-3 1-16,-2-5-3 15,2-8-2-15,4 0-7 16,-1-1-2-16,9-5-3 16,-7-5 1-16,7-6-1 15,-2-4 1-15,-2 2 1 16,13 5 1-16,-6 7 1 0,2 3 0 15,-3 7 3-15,-7 2-1 16,7 6 2-16,-5 4 2 16,5 6 15-16,-2 6 13 15,-5 3 16-15,4 4 6 16,-10-2-5-16,6 0-9 16,-6-5-14-16,-2-3-5 0,2 0-12 15,1-7-5 1,-1 1-19-16,1-7-36 0,1-2-105 15,-1-1-63-15,-2-1-141 16,0 0 209-16</inkml:trace>
  <inkml:trace contextRef="#ctx0" brushRef="#br0" timeOffset="212585.84">13092 13677 709 0,'-2'-1'405'0,"1"0"-39"16,-1 0-48-16,1 0-61 15,0 0-33-15,0 1-66 16,0 0-23-16,0 0-22 0,0 0-11 16,1 1-5-1,1 22-5-15,6 38-18 0,-5-21-8 16,0 1-16-16,-1-3-9 15,1-8-14-15,-1-4-6 16,-1-5-9-16,0-5-2 16,0-8-3-16,-1-5-3 15,1-9-5-15,1-6-6 16,0-12-16-16,3-3-9 0,0-8-11 16,3-3-3-16,5 1 14 15,0 3 9-15,5 3 16 16,3 6 6-16,2 9 3 15,1 3 5-15,0 11 10 16,-1 2 6-16,0 7 13 16,-4 5 4-16,0 12 2 15,-2 5 2-15,-7 5 0 16,2 3 0-16,-2-2-3 16,-3 0-6-16,1-6-13 15,-5-15-5 1,1 1-10-16,-2 5-2 0,3-3-4 15,0-6 0-15,-4-9-39 16,-3 0-38-16,-3-10-119 16,-2-2-77-16,3-7 167 0</inkml:trace>
  <inkml:trace contextRef="#ctx0" brushRef="#br0" timeOffset="213528.78">13765 13718 837 0,'-1'0'433'0,"0"0"-91"16,0 0-41-16,0 0-29 15,0 0-39-15,0 0-74 16,0 0-26-16,-1 0-45 16,2 0-18-16,8 3-19 15,18 5-12-15,34 2-22 16,-33-10-4-16,-4 1-49 16,-1 1-49-16,-11 0-124 15,-6 3-85-15,-3 2 178 16</inkml:trace>
  <inkml:trace contextRef="#ctx0" brushRef="#br0" timeOffset="213790.7">13798 13897 942 0,'8'12'512'0,"-5"-10"-37"0,6 0-132 15,2-2-80-15,-1-1-33 16,4-3-89-16,3 4-36 15,4 3-45-15,-2-7-17 16,0 4-24-16,-5-2-4 16,-3 2-8-16,6 4-6 15,-5 0-71-15,3 1-57 16,1 0-158-16,-5-2-136 0,15 1 267 16</inkml:trace>
  <inkml:trace contextRef="#ctx0" brushRef="#br0" timeOffset="214468.65">14478 13595 1115 0,'-20'-12'499'0,"18"9"-176"15,9 5-76-15,9-1-54 16,2 2-19-16,10 5-69 16,3 0-25-16,2 5-21 15,5 2-4-15,-1 3-15 16,-4 2-5-16,-3 1-15 16,-4 2-5-16,-9 4-5 15,-8-1 1-15,-9 4-2 16,-10-3 1-16,-12 0 1 15,-5-4 1-15,-9-4 1 0,-1-1-2 16,-2-2 11-16,9 7 8 16,7-13 13-16,10 5 9 15,10-7-9-15,4-7-8 16,15 5-12-16,0-6-5 16,16 0-4-16,2-3 1 15,6 1-3-15,2 2-2 0,-3 2-3 16,0 4 0-16,-9-3-2 15,-7-3-18-15,-7 1-106 16,-14-1-79-16,-2 0-185 16,-9 0 220-16</inkml:trace>
  <inkml:trace contextRef="#ctx0" brushRef="#br0" timeOffset="-214446.95">15044 13127 1121 0,'-11'-16'517'0,"8"10"-217"15,5 5-2-15,-2 1-73 16,3 12-37-16,-3 10-61 16,-7 2-17-16,0 15-23 0,7 2-15 15,-2-2-28-15,1 0-12 16,2-6-18-16,4 2-4 16,0-12-6-16,3-6-10 15,-1-5-98-15,-7-12-75 16,2 0-186-16,6 0 210 15</inkml:trace>
  <inkml:trace contextRef="#ctx0" brushRef="#br0" timeOffset="-214119.8">15210 13268 1465 0,'0'15'606'0,"3"5"-362"15,0 1-29-15,1 1-74 16,3-6-41-16,5-3-55 16,4-2-6-16,1-9-8 15,1-1-4-15,1-8-9 16,-3-4-5-16,-6-7-1 16,-4 2-1-16,-9-2 0 15,-6-1 1-15,-2 2 1 16,-2 2-2-16,0 5 5 15,-3 0 1-15,0 6-1 16,-1 1 0-16,1 3-8 0,1 1-5 16,3 3-37-16,2 0-36 15,6 2-91-15,4 0-66 16,5 6-218-16,4 3 280 16</inkml:trace>
  <inkml:trace contextRef="#ctx0" brushRef="#br0" timeOffset="-213719.16">15520 13393 1144 0,'12'-7'588'16,"5"-1"-222"-16,-10-1-89 16,4 2-55-16,-6-7-90 15,-6-4-30-15,-1 2-36 16,-7-3-11-16,2 6-13 15,0 4-5-15,-8 4-7 16,4 1-4-16,-2 4-6 16,2 2-4-16,6 3-7 15,-1 2-4-15,5 6-4 16,1 1 0-16,6 8 0 16,2 4 0-16,0 6 1 15,5 0 0-15,1-4 1 0,0 3 1 16,1-4 4-16,1 2 6 15,-5 1 15-15,-2-3 6 16,-6-4 13-16,-5-3 1 16,-10-4-8-16,-3-3-5 15,-1-4-16-15,-8-5-6 16,9-4-64-16,-4-4-61 16,9-7-153-16,5-1-97 0,11-3 219 15</inkml:trace>
  <inkml:trace contextRef="#ctx0" brushRef="#br0" timeOffset="-213358.16">15675 13373 1602 0,'7'0'632'0,"9"1"-438"16,-1 0-18-16,4 4-73 15,1 2-17-15,-2 2-32 16,-3 1-8-16,-5 2-11 16,-3 2-5-16,-9 4-1 15,-4-1 2-15,-6 1 8 16,-2-7 2-16,2-2 5 0,1-2-1 16,2-4-7-16,2-2-5 15,5 2-10-15,-1-3-3 16,3 0-9-16,0 0-3 15,0 0-3-15,0 0-2 16,20-1 0-16,29-3-1 16,-23 1-1-16,-6-3 6 15,-3 2-97-15,1 0-70 16,-13-1-160-16,9 5-73 0,-2-5 246 16</inkml:trace>
  <inkml:trace contextRef="#ctx0" brushRef="#br0" timeOffset="-212934.29">16013 13230 1611 0,'0'0'670'0,"0"4"-406"15,6 0-19-15,1 5-89 16,-4 2-33-16,3 5-50 15,-4 3-12-15,3 3-21 16,-1 1-11-16,-1-6-14 16,-4-3-3-16,1-2-3 0,-1-6-1 15,-2 0-3-15,1-3-2 16,-3-6-4-16,3-5-10 16,1-5-17-16,1-2-7 15,3-5-10-15,6-1 4 16,1 1 17-16,4 4 8 15,1 3 12-15,1 2 4 16,2 3 4-16,-1 4 2 16,0 4 11-16,0 4 7 0,-1 6 8 15,2 2 7-15,-3 7-1 16,-2 0-1-16,-3 4-6 16,-4-2-6-16,-6-4-8 15,0-8-6-15,-3-2-20 16,2 0-50-16,0-10-151 15,-2 3-87-15,3-1 166 16</inkml:trace>
  <inkml:trace contextRef="#ctx0" brushRef="#br0" timeOffset="-210475.51">17156 13719 941 0,'-68'20'436'0,"61"-19"-140"16,1 0-49-16,6 1-35 15,2-1-41-15,-2-1-54 0,1 0-21 16,23 3-15-16,33 4-6 16,-26-8-35-16,3 0-12 15,3-1-15-15,2-2-4 16,-2 3-2-16,-10-1-19 16,-7 1-108-16,-6 1-73 15,-14 0 110-15</inkml:trace>
  <inkml:trace contextRef="#ctx0" brushRef="#br0" timeOffset="-210269.2">17115 13837 1144 0,'1'9'544'16,"1"-2"-246"-16,9-2-93 15,2 3-27-15,7-3-81 16,5 1-28-16,4-9-33 15,1-3-11-15,3-5-10 16,-6-2-4-16,-3 5-80 16,0 0-55-16,-13 7-194 15,-6 0 188-15</inkml:trace>
  <inkml:trace contextRef="#ctx0" brushRef="#br0" timeOffset="-209931.32">17161 13514 1018 0,'2'-2'503'0,"6"2"-184"16,7 3-130-16,1 1-9 16,7 7-65-16,2 3-19 15,11 6-26-15,1 5-4 0,-2 4-8 16,2 1-4-16,-16 2-6 15,-4 3-4-15,-5-1 0 16,-7-1-2-16,-5 3-4 16,-2-5-4-16,-10 1-10 15,1-13-5 1,2 0-7-16,-14 8-5 0,-7 2-7 16,6-8-22-16,5-11-97 15,5 1-65-15,9-7-418 16,5 3 394-16</inkml:trace>
  <inkml:trace contextRef="#ctx0" brushRef="#br0" timeOffset="-209252.01">18457 13778 1023 0,'-6'-5'471'0,"1"-1"-163"16,5 2-55-16,4 3-33 15,2 4-39-15,-4 2-62 16,-2 3-16-16,0 14-6 16,4 2 2-16,-4 10-7 0,-3 4-12 15,2-3-25-15,-9-5-15 16,11-5-21-16,4-7-5 16,1-12-8-16,0 0-2 15,-4-6 0-15,-4-2-3 16,-3-3-4-16,5 4-4 15,0 0-14-15,1-5-7 16,9-19-14-16,15-29 1 0,-15 25 13 16,0-3 9-1,12 7 18-15,-7-1 2 0,12 12 7 16,1 4 5-16,-5 8 10 16,4 4 6-16,-4 9 7 15,-1 5 2-15,-3 5 3 16,-4 3 1-16,-3 4 2 15,-2 0-2-15,-4 1-11 16,-4-3-6-16,-1-6-14 16,-1 0-3-16,0-9-58 15,-2-1-70-15,2-11-162 16,0-11-78-16,1-9 210 16</inkml:trace>
  <inkml:trace contextRef="#ctx0" brushRef="#br0" timeOffset="-208835.53">19092 13214 931 0,'-39'-38'465'0,"37"35"-95"16,1 2-59-16,0-2-45 15,1 3-41-15,0 0-72 16,-1 0-30-16,-1 21-26 16,-8 42-9-16,9-21-31 15,0 0-16-15,2-4-21 16,4-1-7-16,4-8-8 16,0-7-2-16,3-4-68 15,-2-7-77-15,0-5-199 0,2-3-94 16,1-12 256-16</inkml:trace>
  <inkml:trace contextRef="#ctx0" brushRef="#br0" timeOffset="-208531.84">19205 13340 1211 0,'3'14'549'15,"5"10"-238"-15,-3-3-30 0,4 2-79 16,1-2-42-16,4-11-77 15,4 0-25-15,0-8-25 16,4-3-9-16,-4-9-10 16,-2-3-3-16,-6-7-1 15,-3 0-1-15,-10 1 3 16,-4-3 1-16,-10 5 3 16,-3 3 0-16,1 7 0 15,-2 0-3-15,2 7-3 16,2 0-4-16,6 2-8 15,3 6-24-15,5-2-107 16,2 1-77-16,5 7-200 16,4-2 242-16</inkml:trace>
  <inkml:trace contextRef="#ctx0" brushRef="#br0" timeOffset="-208140.32">19468 13473 940 0,'-4'0'517'16,"13"-3"-76"-16,-5 0-121 16,3-7-99-16,10 6-59 15,-5-9-74-15,5-3-28 0,-4 0-24 16,-3-3-5-16,-10 0-9 16,-2-1-1-16,-6 6 11 15,-4 1 5-15,2 7 1 16,2 4-2-16,-5 2-15 15,0 2-9-15,8 6-8 16,-2 1-1-16,7 4-2 16,1 6 0-16,-2 3 2 15,3 5-1-15,11 2 4 16,6 4 3-16,6 4 7 16,-3 0 6-16,-2 4 10 15,-6-6 1-15,-2-3 0 16,-2-5-3-16,-10-7-5 15,-1-4-1-15,-10-6-3 0,-4-1-4 16,-8-8-26 0,3-2-44-16,-7-6-112 0,1-1-69 15,15-6-205-15,-12-1 270 16</inkml:trace>
  <inkml:trace contextRef="#ctx0" brushRef="#br0" timeOffset="-207788.22">19704 13451 1333 0,'12'2'602'0,"3"-1"-254"16,1 1-83-16,0 3-73 16,4 4-42-16,-3 0-65 15,4 1-22-15,-8-2-21 16,-2-1-8-16,-10 4-8 15,-3-1 1-15,-6 6 6 16,-4 0 1-16,0-4-1 16,1 1 0-16,3-9-5 15,3 1-5-15,6-4-7 16,6 2-5-16,4 1-8 16,4-4-2-16,3 0-1 15,-8-8 1-15,6 3-69 0,-5 0-67 16,1 0-178-16,11 2 44 15,-4-9 141-15</inkml:trace>
  <inkml:trace contextRef="#ctx0" brushRef="#br0" timeOffset="-207430.23">20003 13340 1187 0,'4'3'611'0,"-3"0"-205"0,5 1-102 15,-2 1-44-15,6 4-86 16,0 2-42-16,0 6-54 16,-4 0-14-16,0 0-25 15,-4-3-10-15,-1-7-14 16,4-2-4-16,-4-4-4 16,0-3-2-16,-1 1-5 15,0 0-3-15,0-1-11 16,0 0-6-16,5-15-4 15,17-25 1-15,-8 27 8 16,2-5 6-16,-2 9 9 16,1 3 1-16,2 6 7 15,1 6 7-15,-2 5 13 16,-2 6 5-16,-3 2 11 16,-5 1-1-16,-2 0-10 0,-2 1-5 15,-4-6-18-15,-2-3-37 16,1-4-143-16,0-4-86 15,4-1 141-15</inkml:trace>
  <inkml:trace contextRef="#ctx0" brushRef="#br0" timeOffset="-206891.85">20788 13801 1345 0,'-13'8'655'16,"-1"-5"-264"-16,6 1-117 16,5 1-34-16,5-5-100 15,3 4-37-15,12-2-51 16,0 1-11-16,15-2-11 15,-5-1-10-15,2-4-8 16,3 1-27-16,-16 1-106 16,4 0-61-16,-16 3-164 15,-5-3-131-15,-3 7 314 16</inkml:trace>
  <inkml:trace contextRef="#ctx0" brushRef="#br0" timeOffset="-206703.58">20763 13926 838 0,'-11'4'487'0,"4"3"-15"0,7-2-120 16,4 4-75-16,1-2-33 16,13-5-64-16,0 1-26 15,4-3-45-15,9 2-24 16,-7-2-43-16,-1-2-12 16,-1 4-15-16,-8-1-5 15,0 1-29-15,-1-2-65 16,4 2-172-16,0 2 165 0</inkml:trace>
  <inkml:trace contextRef="#ctx0" brushRef="#br0" timeOffset="-205251.75">22552 13121 1200 0,'-8'-2'530'0,"8"10"-210"16,-5 4-68-16,1 17-39 15,3 8-21-15,-1 7-64 16,7 7-23-16,0-6-36 15,-2-4-16-15,4-5-27 16,-6-8-9-16,2-9-12 16,2-6-46-16,-3-4-126 15,5-7-85-15,-1-3-463 16,7 2 465-16</inkml:trace>
  <inkml:trace contextRef="#ctx0" brushRef="#br0" timeOffset="-204947.63">22669 13300 1035 0,'5'16'513'0,"2"6"-128"15,-1-3-63-15,1 5-52 16,0-1-36-16,-1-11-81 16,5 4-39-16,1-10-48 0,6-2-18 15,5 0-21-15,0-7-5 16,-5-8-9-16,-1-2-4 15,-6-2-3-15,-5-2-1 16,-7 0 1-16,-2-4 0 16,-11-2 1-16,2 3 0 0,-6 4-1 15,-1 6 0 1,-3 6-7-16,-1 4-10 0,5 6-39 16,-2 5-34-16,3 8-75 15,4 1-40-15,5 2-96 16,3-4-58-16,10-4 228 15</inkml:trace>
  <inkml:trace contextRef="#ctx0" brushRef="#br0" timeOffset="-204564.05">22883 13497 874 0,'13'-9'463'0,"-1"0"-112"16,7 3-58-16,-7-9-97 15,3-3-42-15,-7-6-52 16,-11-5-11-16,-1 3-9 16,3 3-3-16,-6 4-4 15,1 3-7-15,-4 5-5 0,-2 4-6 16,5 7-15-16,-2 4-8 16,8 9-18-16,1 5-6 15,2 10-5-15,2 0-1 16,2 7 5-16,-2 4 5 15,-1-1 20-15,8 4 8 16,-1 0 11-16,2-2-1 0,-4-4-14 16,3-4-9-16,-11-11-10 15,5-3-3-15,-7-6-1 16,-8-2 0-16,0-7-3 16,-10-2-26-16,2-4-91 15,1-4-58-15,-1-4-165 16,9-1-95-16,12-2 269 15</inkml:trace>
  <inkml:trace contextRef="#ctx0" brushRef="#br0" timeOffset="-204233.92">23074 13420 1302 0,'7'4'610'15,"7"4"-249"-15,1-4-153 0,0 1-28 16,1-5-55-16,-1 1-20 16,-2 6-43-16,2 1-10 15,-7 7-18-15,-2-2-7 16,-7 2-5-16,-5-2 1 16,-4 1-1-16,-3 0 0 15,1-4 6-15,0-3 3 16,3-3 10-16,5 0 1 0,4-4-11 15,1 1-5-15,-1-1-15 16,0-1-4-16,17 0-4 16,36-2 0-16,-25 1 0 15,-2-5-17-15,-1 1-102 16,-6 2-70-16,-7-5-177 16,-4 5-202-16,-13-2 370 15</inkml:trace>
  <inkml:trace contextRef="#ctx0" brushRef="#br0" timeOffset="-203860">23387 13308 1414 0,'11'9'614'0,"-3"-1"-273"15,0-1-54-15,-5 10-63 0,-3 2-44 16,0 1-89-16,2 6-29 15,-1-6-26-15,-1-3-8 16,0-9-14-16,-1 1-6 16,0-9-3-16,-3-6-3 15,4-2-3-15,2-7-9 16,-4-7-19-16,9 1-7 0,2-9-13 16,1 2 5-1,8 2 17-15,3 2 10 0,1 10 16 16,0 6 5-16,-3 8 15 15,-4 4 11-15,0 11 19 16,0 6 3-16,-3 10-3 16,-1-3-7-16,-5 0-15 15,0-1-5-15,-4-13-5 16,-1 3-40-16,-2-9-133 16,-3-3-85-16,-3-1 130 15</inkml:trace>
  <inkml:trace contextRef="#ctx0" brushRef="#br0" timeOffset="-203031.83">22183 12854 1118 0,'-14'7'457'0,"-5"11"-236"15,-2 3-35-15,-6 11-7 16,4 8-19-16,2 1-51 16,6 7-24-16,9 8-26 15,4-1-13-15,11 7-22 16,1 0-8-16,3-6-9 0,2 0-2 15,4-14-11-15,2-6-38 16,5-6-107-16,1-8-79 16,3 4 130-16</inkml:trace>
  <inkml:trace contextRef="#ctx0" brushRef="#br0" timeOffset="-202312.48">23682 12985 973 0,'12'7'446'0,"10"6"-160"16,3 4-67-16,10 2-30 15,-2 3-27-15,1 4-38 16,-7 6-13-16,-2 12-13 16,-7 1-4-16,-6 4-12 15,0 3-9-15,-13-8-18 0,-1-1-8 16,-9-5-19-16,1-6-5 16,-1-4-10-16,2-3-4 15,-4-11-38-15,8-2-50 16,-8-9-149-16,4-3-107 15,1-17 201-15</inkml:trace>
  <inkml:trace contextRef="#ctx0" brushRef="#br0" timeOffset="-201932.02">23913 12626 1446 0,'3'-6'603'16,"-3"4"-341"-16,8 0-102 15,8 6-1-15,-2 0-44 16,8 3-25-16,2 0-42 16,-10-1-10-16,4 4-11 15,-6-2-6-15,-8 3-6 16,-3 4 1-16,-11-1 3 0,-1 2 1 15,-11 3 1-15,4-5-1 16,2-3 7-16,-2-2 4 16,14-4 4-16,-5 0-1 15,9 0-12-15,0 0-4 16,8 0-9-16,7 3-2 16,5-6 2-16,3 0-3 15,4-2 0-15,-1-4-2 16,0-2-19-16,0 1-56 0,-5-2-153 15,-4 2-80 1,-2 1 167-16</inkml:trace>
  <inkml:trace contextRef="#ctx0" brushRef="#br0" timeOffset="-197106.33">21588 13761 1016 0,'-36'-14'466'0,"32"14"-184"16,3 0-18-16,2 0-59 16,-1 0-32-16,0 0-59 15,0-1-19-15,16 0-9 16,36 0-11-16,-22 1-17 16,3 3-6-16,1 6-15 15,-1 2-3-15,0 10-9 16,-4 1-2-16,-4 5-1 0,-2 3-1 15,-20-1 1 1,-5-8-1-16,-1 0 2 16,-16 15-2-16,-16 1 10 0,1-3 1 15,-5-7 5-15,4-6 5 16,9 0-1-16,3-5 0 16,12-8-2-16,5-1-4 15,7-4-12-15,5-1-4 16,11 1-8-16,5 0-3 15,9-1 0-15,8-1-1 0,-2-1-2 16,4 0-1-16,-8 0-1 16,-6 0 0-16,-7 0-1 15,-6 0 1-15,-6 0-46 16,-1 0-69-16,-5 0-161 16,-12 2-517-16,5 1 528 15</inkml:trace>
  <inkml:trace contextRef="#ctx0" brushRef="#br0" timeOffset="-166199.35">8662 15509 628 0,'-1'-1'340'0,"0"0"-48"0,-3-3-34 15,3 2-39 1,0 1-33-16,0 0-51 0,0 0-9 16,0 0-6-16,0 0-2 15,1 1-10-15,1 4-12 16,4 25-24-16,7 34-11 16,-8-25-20-16,1 1-5 15,0 1-8-15,-1-2-2 16,-1-13-5-16,0-5-3 15,-3-14-5-15,-1 0-3 16,-1-11-4-16,-2-8-2 0,1-15-5 16,-2-10-4-16,4-3-3 15,2-2-1-15,7 8 2 16,3 3 0-16,5 5 4 16,3 5 1-16,1 8 2 15,0 3 1-15,0 10 7 16,-4 4 7-16,3 14 12 15,-3 4 7-15,-2 14 12 16,-1 4 2-16,-8 3-2 16,2-2-7-16,-3-3-12 15,-3-3-8-15,-1-13-10 16,-2-4-2-16,-1-11-24 16,2-5-33-16,0-4-88 15,1 2-61-15,0-1-156 16,3-14-256-16,8-46 406 0</inkml:trace>
  <inkml:trace contextRef="#ctx0" brushRef="#br0" timeOffset="-165806.08">9233 15539 1207 0,'-57'10'540'0,"48"-7"-208"15,-1 0-64-15,8 0-32 16,4 0-41-16,5 1-77 16,8-2-30-16,5 1-33 15,3 0-14-15,8-1-23 16,0-2-8-16,2 1-18 16,-2 1-47-16,-2 0-109 0,-4 2-68 15,-7 1-201-15,-10-2 266 16</inkml:trace>
  <inkml:trace contextRef="#ctx0" brushRef="#br0" timeOffset="-165656.45">9249 15741 1113 0,'-6'4'524'0,"6"-1"-219"16,1-2-16-16,-1-1-60 15,0 0-34-15,5 0-55 16,16-1-31-16,30-7-57 15,-27 2-18-15,-1 1-22 16,1 4-2-16,-4 1-105 16,-4 2-93-16,6 4 118 15</inkml:trace>
  <inkml:trace contextRef="#ctx0" brushRef="#br0" timeOffset="-165038.06">9767 15514 1163 0,'-1'-3'522'15,"1"0"-216"-15,1 1-68 0,-1 1-30 16,0 0-36 0,20-2-59-16,38 0-21 0,-23 8-36 15,-6 1-13-15,2 5-18 16,-10 2-8-16,-6 6-6 16,2 2-2-16,-9 6-1 15,4 5 0-15,-9 2 0 16,-3 0 0-16,-10-4 0 15,-5-3 1-15,-10-6 5 16,-7 0 0-16,-5-4 5 16,-6-2-9-16,7-3 27 15,6 0 10-15,18-6 11 16,11-5 9-16,16-2-23 16,11-5-11-16,17-5-15 15,3 3-4-15,2-1-6 0,-19 3-3 16,1 1-3-1,19 0 1-15,1 2-24 0,-9 2-53 16,-19 3-148-16,-7-3-102 16,-8 4 186-16</inkml:trace>
  <inkml:trace contextRef="#ctx0" brushRef="#br0" timeOffset="-164529.47">10324 14963 1210 0,'0'-4'558'0,"-4"11"-204"16,-1 4-70-16,1 12-50 16,-2 4-48-16,1 11-81 15,2 5-31-15,1 6-34 16,7-5-11-16,4-4-16 15,3-4-7-15,2-15-24 16,-1-3-53-16,-3-10-141 16,1-8-95-16,-1-8 175 15</inkml:trace>
  <inkml:trace contextRef="#ctx0" brushRef="#br0" timeOffset="-164184.59">10474 15095 908 0,'12'7'483'0,"-9"10"-45"16,-2 4-107-16,7 3-48 0,-6 0-32 15,5-3-90-15,7-2-41 16,1-5-59-16,0-3-21 16,4-5-26-16,-1-6-4 15,3-6-5-15,-2-7-2 16,-2-9 0-16,-5-1 0 15,-10-6 0-15,-3 1-1 16,-11 2-3-16,-4 0-2 16,-5 10-1-16,0 5-1 0,1 7-9 15,3 5-10-15,5 5-34 16,-1 3-29-16,7 1-68 16,2 1-41-16,10 0-153 15,5 0-173-15,12 1 339 16</inkml:trace>
  <inkml:trace contextRef="#ctx0" brushRef="#br0" timeOffset="-163842.65">10788 15197 812 0,'17'-2'431'0,"0"-5"-83"15,-4-1-80-15,-3-6-89 16,-3 0-46-16,-6-3-66 15,-1-3-10-15,-8-2 0 0,-2 1 0 16,-6 2-5-16,-1 2 1 16,0 11-3-16,3 2-4 15,0 8-8-15,5 2-8 16,4 5-17-16,4 4-5 16,4 9-4-16,4 4 0 15,4 6 10-15,0 0 6 16,6 4 13-16,4 0 9 0,-1-3 12 15,2 4 4-15,-4-10-3 16,-2 2-5-16,-5-1-20 16,-6-5-7-16,-2-6-7 15,-4-4-1-15,-8-8-3 16,-2-1-11-16,-4-6-78 16,1-5-59-16,1-7-160 15,2-3-125-15,-1 3 267 16</inkml:trace>
  <inkml:trace contextRef="#ctx0" brushRef="#br0" timeOffset="-163452.12">10986 15189 1638 0,'1'5'656'0,"8"-1"-447"0,0 2-4 16,1-1-66-16,2 2-48 15,1 3-53-15,-3-1-9 16,-1 6-10-16,0 1-2 16,-9 0-4-16,-2 3 0 0,-3-4-1 15,-8-1 3-15,0-6 0 16,-3 0 1-16,2-5-3 15,1 2-3-15,6-2 5 16,3-1-3-16,4-2 0 16,6-2 1-16,5-2-9 15,7-4-1-15,5 0-1 16,0-1 0-16,2 3-1 16,1 5 5-16,-7 0-116 15,-4-3-85-15,-3 3-609 16,1 1 523-16</inkml:trace>
  <inkml:trace contextRef="#ctx0" brushRef="#br0" timeOffset="-163054.48">11236 15128 1121 0,'8'12'624'0,"-1"-2"-69"15,1 3-291-15,-1 5-18 16,-4-2-93-16,-1 3-49 16,-2-3-56-16,0-2-13 0,0-2-13 15,-2-6-5-15,0-3-9 16,-1-3-3-16,2-1-5 16,0 0-5-16,0 0-10 15,1-2-5-15,2-17-2 16,10-30 2-16,-2 30 8 15,2 0 5-15,5 4 7 16,0 5 0-16,2 5 10 16,5 6 11-16,-4 10 19 15,5 5 12-15,-7 6 17 16,-6 3-1-16,-4 4-6 16,-2-3-12-16,-1 0-21 15,-1-5-9-15,-2-9-88 16,-5 0-78-16,0-10-139 15,13 0 158-15</inkml:trace>
  <inkml:trace contextRef="#ctx0" brushRef="#br0" timeOffset="-160445.97">13101 15607 851 0,'-35'30'464'16,"33"-28"-58"-16,9 7-169 16,6 3 0-16,5 11-28 15,1 5-26-15,3 2-57 16,-1 3-18-16,5-2-35 16,1-3-16-16,1-7-26 15,0-3-10-15,-6-14-13 16,-1-4-2-16,-5-8-1 15,-4-7-1-15,-8-12 1 0,-4-3 0 16,-4-12-1-16,-5-1-1 16,-3-8-1-16,-3-4 0 15,-7-5-5-15,-5-1 0 16,0 5 0-16,1 7 2 16,7 17 3-16,4 5 3 15,8 15 2-15,6 3 6 16,8 3 13-16,5 6 6 15,9 2 8-15,3 0 2 16,8 3-8-16,3 0-3 0,8 1-6 16,-15-1-4-1,-1 0-6-15,23 2-2 0,11-2-7 16,-9-2-2-16,-3-3-24 16,-6-2-33-16,-10 1-95 15,-11 1-58-15,-15-2-135 16,-5 5-51-16,-13 8 250 15</inkml:trace>
  <inkml:trace contextRef="#ctx0" brushRef="#br0" timeOffset="-160005.66">13541 15531 934 0,'2'5'533'0,"6"3"-84"16,-4 4-157-16,-3 2-22 16,2 11-85-16,-3 1-45 15,0 6-55-15,1 0-18 16,3 1-21-16,1-8-10 16,0-4-16-16,0-8-5 15,-5-10-6-15,-1 0 0 0,-2-9-4 16,2 5-2-16,0 0-4 15,-1-3-4-15,2-18-1 16,2-33-1-16,5 28 2 16,2-4 0-16,5 4 4 15,4 5 0-15,2 5 1 16,0 6 2-16,4 8 10 16,-2 4 7-16,-2 10 17 15,-1 6 13-15,-4 6 8 16,0 5-3-16,-2 3-10 15,-3-4-12-15,-5 1-16 16,-3-8-4-16,-3 0-13 16,0-5-32-16,-1-10-91 15,2-2-55-15,0-8-154 16,0 3-16-16,-1 1 215 0</inkml:trace>
  <inkml:trace contextRef="#ctx0" brushRef="#br0" timeOffset="-159672.25">14156 15524 1420 0,'-26'2'653'15,"29"-4"-300"-15,7 1-147 16,3 1-25-16,4 0-99 16,2-1-41-16,8 0-31 15,-2-1-20-15,1 0-116 16,1 2-69-16,-8 2-245 15,-9 3 263-15</inkml:trace>
  <inkml:trace contextRef="#ctx0" brushRef="#br0" timeOffset="-159523.43">14192 15645 769 0,'-6'8'488'0,"0"-4"-40"16,6 0-130-16,5-1-19 15,4 2-55-15,5 2-26 16,3-3-57-16,5 0-35 15,0-2-59-15,2-2-22 0,3-1-32 16,4-1-53 0,-7 0-174-16,-4 0-56 0,8-4 137 15</inkml:trace>
  <inkml:trace contextRef="#ctx0" brushRef="#br0" timeOffset="-157478.02">14985 15380 791 0,'0'-2'438'16,"3"0"-101"-16,9 0-95 16,3 4-7-16,6 2-54 15,6 2-23-15,-2 3-23 16,0 2-10-16,0 3-29 15,0 4-16-15,-4 4-32 16,-1 1-12-16,-10 2-16 16,-6 1-3-16,-9 5-2 15,-6 3-1-15,-8-3 1 16,-4-3 0-16,-4-5-2 0,0-4 2 16,3-5-3-1,6-2-1-15,6-4 18 0,5-2 7 16,7-3 9-16,5 4 8 15,11-2-5-15,5 1-3 16,11-6-3-16,0 0-8 16,6-2-13-16,-1-3-5 15,-2 5-8-15,-1 0 5 16,-10-3-104-16,-3 1-82 0,-16-7 21 16,-7-6 43-16</inkml:trace>
  <inkml:trace contextRef="#ctx0" brushRef="#br0" timeOffset="-157091.29">15486 14799 887 0,'2'0'509'0,"-1"4"-108"16,1 1-81-16,-2-5-17 15,3 16-69-15,5 40-36 16,-7-25-82-16,-7 0-31 0,3 3-48 16,3-1-15-16,3-5-15 15,3 1-5-15,3-6-50 16,-6-3-42-16,5-5-100 16,-1-4-72-16,2-8-189 15,3-3 280-15</inkml:trace>
  <inkml:trace contextRef="#ctx0" brushRef="#br0" timeOffset="-156760.93">15639 14954 1060 0,'1'10'551'16,"3"1"-171"-16,2 10-97 15,-1-3-21-15,6 3-78 16,1-3-41-16,3-11-56 15,2-2-18-15,0-10-24 16,3-2-11-16,0-4-15 0,-3-6-3 16,-6-4-6-16,-4-3-1 15,-6-1-1-15,-1 5 1 16,-11 1 2-16,-3 0-2 16,-7 9 0-16,-2-1-1 15,1 11-4-15,2 7-3 16,4 5-6-16,2 2-4 15,7 3-48-15,2-4-35 0,6 3-94 16,3 5-58-16,6-5-138 16,5 4-114-16,3-4 320 15</inkml:trace>
  <inkml:trace contextRef="#ctx0" brushRef="#br0" timeOffset="-156383.03">15933 15057 1073 0,'11'-1'561'16,"-2"-4"-186"-16,1-2-82 15,6-1-36-15,-8-12-103 16,2-3-49-16,-3-3-61 16,-5 0-16-16,-3 4-8 15,2 6 0-15,-19-3 0 0,3 10 5 16,3 5 2-16,-4 3 1 15,17 9-5-15,-3 2-7 16,-3 6-8-16,5 1-2 16,2 12-2-16,3 1-1 15,4 6 2-15,-3 7 2 16,6-2 3-16,-2-2 3 16,10-4 9-16,-1-1 3 15,-9-10 5-15,6-2 1 0,-12-3-1 16,-5-11-3-16,-6 0-4 15,-10-4-4-15,0-7-16 16,-2 2-29-16,-1-6-90 16,7-5-55-16,3-1-142 15,-3-6-57-15,17 0 234 16</inkml:trace>
  <inkml:trace contextRef="#ctx0" brushRef="#br0" timeOffset="-156057.29">16100 15026 1281 0,'7'-2'628'16,"6"2"-250"-16,4-1-119 0,0 0-34 16,-1 2-87-16,0 2-40 15,-3 4-42-15,-3 3-11 16,-3 2-15-16,-6 0-6 15,-5 3-4-15,-3 0-3 16,-4 1-5-16,0-1-3 16,1-5-2-16,1-1-1 0,6-5-2 15,1-2-1-15,3-1-2 16,-1-1-1 0,0 0-1-16,2 0-1 0,18 0 0 15,28-3-1-15,-28-2-15 16,-2-2-43-16,-5 2-130 15,-2-2-72-15,-6 3 147 16</inkml:trace>
  <inkml:trace contextRef="#ctx0" brushRef="#br0" timeOffset="-155674.29">16442 14939 1487 0,'1'6'675'0,"-1"5"-347"15,4 8-131-15,-5-2-25 16,2 2-93-16,6-2-29 16,-7-7-19-16,0-2-2 15,2-5-12-15,-9-4-6 16,7-6-7-16,1-6-4 15,0-6-5-15,-1-6 0 0,3 2 1 16,5-2 1-16,4 6 2 16,2 1 1-16,3 6 0 15,-5 3 6-15,4 8 15 16,4 6 14-16,-8 9 29 16,1 4 0-16,-5 10 0 15,-3 3-10-15,2 3-24 16,-3 0-7-16,1-8-16 15,-2-4-39-15,1-10-137 16,1-5-83-16,1-7 139 16</inkml:trace>
  <inkml:trace contextRef="#ctx0" brushRef="#br0" timeOffset="-151047.65">14872 14768 845 0,'-21'6'356'0,"-4"8"-182"16,3 3-28-16,-2 9-16 0,-1 2-23 16,3 14-33-16,2 10-12 15,6 9-21-15,7 11-7 16,7 8-10-16,3-1-3 16,14 15-5-16,2 2-2 15,6 1-9-15,8 9-2 16,4-15-2-16,7-8 0 0,1-17-28 15,-7-16-60-15,1-14 57 16</inkml:trace>
  <inkml:trace contextRef="#ctx0" brushRef="#br0" timeOffset="-150370.39">16797 14793 1038 0,'8'2'510'16,"3"10"-210"-16,7-2-71 15,-1 2-25-15,7 12-51 0,-1-5-25 16,2 20-33-16,-1 7-9 16,-6 11-28-16,-1 12-8 15,-7 2-10-15,5 3-7 16,-7-4-10-16,-3 5-6 15,-6 3-7-15,-3 0-2 16,-4-4-3-16,-4-7-3 16,7-13-8-16,-11-18-15 15,3-13-59-15,11-5-45 16,-5-18-119-16,4 0-72 0,4-14 196 16</inkml:trace>
  <inkml:trace contextRef="#ctx0" brushRef="#br0" timeOffset="-150043.16">17203 14609 1326 0,'8'3'576'0,"1"4"-290"0,-2 2-9 15,-1-1-67-15,-3 0-36 16,-1 5-69-16,5 5-24 16,-2 3-36-16,0 1-14 15,-4 2-17-15,-2-5-5 16,-2-2-23-16,1-1-31 15,2-7-90-15,-2-3-66 16,0-6-129-16,1 4 195 16</inkml:trace>
  <inkml:trace contextRef="#ctx0" brushRef="#br0" timeOffset="-149801.95">17086 14827 1225 0,'0'5'593'16,"4"4"-233"-16,5-3-110 15,2-4-34-15,6-1-82 16,-1-2-42-16,7-1-54 16,2-2-11-16,8 3-15 15,3 2-2-15,2 1-8 16,-2 4-8-16,-13-6-96 15,1 2-65-15,-17 2-166 16,9 2-145-16,-16 8 308 0</inkml:trace>
  <inkml:trace contextRef="#ctx0" brushRef="#br0" timeOffset="-149422.22">17226 14975 730 0,'4'-1'465'16,"2"6"37"-16,4 1-177 0,6 2-109 16,2-2-39-16,3-2-64 15,-1 0-21-15,5 1-21 16,-2 2-9-16,-3 2-19 16,-6 1-11-16,-9 1-12 15,-1 5-2-15,-9-2-1 16,-1 2 0-16,-2 2-1 15,-10-2 0-15,3 0 2 16,2-2 6-16,-6-3 12 16,8 0 4-16,3-4 1 15,3-1-6-15,9-1-11 16,6-1-4-16,6-4-7 16,9 0-3-16,-7-7-4 0,4 3-2 15,-3 1-1-15,-9-1-1 16,9 2 0-1,-8-3-32-15,2 1-125 0,3 0-84 16,5-4 132-16</inkml:trace>
  <inkml:trace contextRef="#ctx0" brushRef="#br0" timeOffset="-148757.25">17998 15493 1253 0,'0'-1'554'16,"10"3"-223"-16,3 1-87 15,5-2-65-15,1 0-40 16,2-1-89-16,0-2-26 0,-1 2-34 16,-1 0-51-16,-4 1-166 15,-3 1-123-15,-8 6 204 16</inkml:trace>
  <inkml:trace contextRef="#ctx0" brushRef="#br0" timeOffset="-148541.22">18034 15639 1238 0,'-1'6'559'0,"8"-3"-248"15,4-3-24-15,4 0-69 16,3-2-41-16,-1 1-80 16,1 0-28-16,-6-1-40 15,1 1-12-15,-4-1-88 16,-3 2-85-16,1-2 98 0</inkml:trace>
  <inkml:trace contextRef="#ctx0" brushRef="#br0" timeOffset="-147519.35">18854 15408 1155 0,'-3'-3'513'0,"3"2"-228"0,3 1-38 15,-3 0-47-15,0 0-27 16,12 1-56 0,17 0-27-16,30 8-33 0,-34-4-16 15,-2 9-18-15,-2 1-5 16,-2 6-8-16,-5 3-2 15,-9 4 0-15,-5 4 1 16,-6 2 0-16,-5-2 0 0,-2-4 1 16,-1 0 0-16,-1-10 2 15,1-1 0-15,3-4 4 16,-2-2 7-16,11 0 10 16,3 2 5-16,6-6 4 15,9 0-5-15,6-2-5 16,3-2-5-16,2-2-7 15,3 0-4-15,-6-1-7 16,-1-5-2-16,-6 5-37 16,-5-5-61-16,-4 2-165 15,-5-2 161-15</inkml:trace>
  <inkml:trace contextRef="#ctx0" brushRef="#br0" timeOffset="-146994.16">19603 14734 1238 0,'-4'7'545'0,"4"-2"-230"16,-1 5-70-16,1 12-37 0,0 1-26 15,0 14-56-15,0 2-23 16,0 1-34-16,2 0-18 16,3-5-27-16,3-3-11 15,1-9-66-15,1-4-59 16,0-16-159-16,-1-3-108 16,2-10 232-16</inkml:trace>
  <inkml:trace contextRef="#ctx0" brushRef="#br0" timeOffset="-146673.79">19761 14873 1114 0,'5'5'527'0,"3"11"-161"16,0 4-64-16,-1 4-49 16,8 4-35-16,-4-7-76 15,2-3-35-15,4-8-50 16,-3-6-20-16,3-7-28 15,3-5-4-15,-8-8-2 16,3 1 0-16,-5-3-1 16,-8-3 2-16,-4 1 1 15,-9-2 0-15,0 7 0 0,4 8 0 16,-8 1-4-16,2 6-3 16,-1 4-31-16,-10-4-26 15,16 10-82-15,-1-5-52 16,5 4-114-16,5 5-64 15,0 4 236-15</inkml:trace>
  <inkml:trace contextRef="#ctx0" brushRef="#br0" timeOffset="-146312.45">20045 15019 887 0,'19'-11'475'0,"-1"-1"-99"16,3 0-82-16,-6-6-84 15,-4-1-43-15,-4 5-53 16,-3-8-11-16,-8 3-10 16,-4-2-5-16,-11 0-8 15,-3 7-4-15,-6 7-11 16,3 6-2-16,0 9-5 16,11 6-10-16,9 9-18 15,6 1-8-15,12 7-13 16,-2 5-3-16,13 7 0 15,-5 1 2-15,7 6 1 16,0-2 4-16,-6-5 2 16,-3-3 2-16,-9-11 0 0,-5-9 0 15,-8-5-2-15,-5-9-1 16,-7-6-43-16,-3-4-43 16,-2-13-118-16,-2-3-73 15,7-5-161-15,4-1 256 16</inkml:trace>
  <inkml:trace contextRef="#ctx0" brushRef="#br0" timeOffset="-146034.12">20213 14949 978 0,'14'-6'581'15,"-2"-1"-60"-15,7 4-238 16,2 1-46-16,-1 2-99 15,0 1-41-15,-5 9-49 16,-1-1-12-16,-9 6-10 16,0 1-4-16,-8-1-1 15,-13-3 1-15,-3-5-1 16,0 0 0-16,2-3 12 16,7 1 7-16,7-1 2 15,3-1-4-15,9 4-16 16,2 2-11-16,9-3-8 15,1 2-1-15,0-5-2 0,0-1-39 16,-6-3-120-16,-4-1-89 16,1-1 138-16</inkml:trace>
  <inkml:trace contextRef="#ctx0" brushRef="#br0" timeOffset="-145666.48">20492 14808 1092 0,'3'7'629'16,"4"1"-79"-16,0 3-254 15,-2 1-40-15,-5 3-99 16,0 4-45-16,0 0-61 16,-4-3-14-16,2-5-19 15,1-3-7-15,-4-8-4 16,5 4-2-16,0-6-7 15,0 1-4-15,0 0-8 16,0 0-3-16,3-9 0 16,6-6 3-16,23-28 7 15,-14 34 3-15,0-1 6 16,0 3 0-16,-1 6 10 0,1 6 6 16,-2 7 8-16,-2 0 5 15,-1 7-4-15,-3-2-6 16,-3 2-6-16,-2 1-23 15,-5-6-103-15,-4 0-62 16,-6-3-165-16,-3-2-262 16,-1 9 404-16</inkml:trace>
  <inkml:trace contextRef="#ctx0" brushRef="#br0" timeOffset="-145174.68">19469 15193 680 0,'-6'4'360'0,"-2"3"-71"16,2-2-26-16,-1 0-39 0,3 0-20 15,1-4-28-15,5 1-7 16,-2-2-13-16,0 0-11 16,5 0-32-16,15 2-20 15,44 8-37-15,-26-10-13 16,16-1-20-16,8-3-6 15,15-7-7-15,-1 3-4 16,14-2-3-16,0 2 1 0,4 2-2 16,9 1 3-16,-12-1 9 15,4 3 2-15,-7 1 2 16,-7 2 1-16,1 1-4 16,-9-1-2-16,-15 2-1 15,-6-1-3-15,-21 0 0 16,-10-1-17-16,-23 0-72 15,-7 0-47-15,-12-1-127 16,-4 0-67-16,1 1 205 16</inkml:trace>
  <inkml:trace contextRef="#ctx0" brushRef="#br0" timeOffset="-144626.02">20271 15399 1087 0,'9'-7'498'0,"1"6"-156"16,0-5-91-16,8 1-37 15,1 2-31-15,2 3-68 16,2 5-25-16,-9-1-25 16,-1 5-16-16,-4 1-23 15,-3 1-5-15,0 5-6 16,-2-1 0-16,-3 1-5 15,-4 1-1-15,-4-3 4 16,0 0 0-16,-3-3 4 16,-1 1-1-16,-3-3 3 15,0-2 7-15,-4 1 15 16,3-4 8-16,9 0 2 16,5-1-6-16,9 0-9 15,9 1-3-15,4 1-4 0,2 1 0 16,2-1-7-16,-7-1-5 15,3-4-6-15,-2 0-1 16,-3-1-5-16,-1-2-39 16,-12 1-152-16,1-3-66 15,2 0 132-15</inkml:trace>
  <inkml:trace contextRef="#ctx0" brushRef="#br0" timeOffset="-141184.6">22457 15465 894 0,'-1'-2'459'15,"-7"-2"-140"-15,8 6-72 16,3 7-5-16,4 8-43 16,6 8-24-16,0 10-53 15,-1 4-19-15,7 1-29 0,-1-1-15 16,0-11-24-16,4-6-10 15,-4-12-13-15,-1-6-2 16,-5-7-1-16,-1-5 0 16,-3-8 2-16,1-3 0 15,-2-7-2-15,0-1-2 16,0-3-12-16,0 2-29 0,-1 7-81 16,0 5-55-16,-2 10-168 15,-1 6 208-15</inkml:trace>
  <inkml:trace contextRef="#ctx0" brushRef="#br0" timeOffset="-140825.86">22971 15437 1307 0,'-5'-3'575'0,"-5"-2"-271"15,-2 5-35 1,1 0-74-16,-4 2-35 0,-3 3-62 16,3 2-21-16,11 1-28 15,2 3-12-15,4 3-20 16,7 4-7-16,2 2-4 0,-3 0 0 16,6 3 1-16,-2-2 3 15,1 0 4-15,8-4 3 16,-8-2 4-16,1-3 3 15,-7-5 11-15,-9-2 5 16,-9-2 7-16,-2 1-2 16,-9-1-11-16,1-3-10 15,-5 1-14-15,-4-1-6 16,9 1-63-16,-1 1-53 16,14-3-152-16,9-2-90 0,11-11 217 15</inkml:trace>
  <inkml:trace contextRef="#ctx0" brushRef="#br0" timeOffset="-140143.87">24236 15288 938 0,'-1'-2'483'0,"0"1"-102"16,0 0-83-16,-1-1-50 15,2 1-33-15,0 0-55 16,23 0-29-16,35 8-49 16,-29-1-18-16,-3 9-29 15,-2 2-9-15,-11 3-11 16,-5 3-3-16,-8 6 2 0,-6 0 0 15,-12 1 0-15,5 1-1 16,-12-7-3 0,-2-1 0-16,8-6 0 0,-5-4-1 15,8-6-5-15,5 2 9 16,4-3 11-16,2-1 2 16,8 1 10-16,3-2-4 15,10 3-4-15,6-3 0 16,7-1-5-16,-1-1-5 15,0-2-9-15,-3 0-2 0,-13 0 3 16,4 2-30-16,-9-1-142 16,-1-1-86-16,7-4 135 15</inkml:trace>
  <inkml:trace contextRef="#ctx0" brushRef="#br0" timeOffset="-139285.15">24711 15037 1045 0,'-1'-1'472'0,"0"1"-200"16,0 0-8-16,0 0-41 15,-2 11-27-15,8 10-48 16,19 26-19-16,-3-28-31 0,4-1-16 16,-1-6-32-16,-1-2-15 15,-2-6-18-15,-6-4-6 16,-4-6-3-16,2-5-2 15,-12-9 0-15,-1-3-2 16,-5-7-4-16,-4-5 0 16,5-5-3-16,-4-3 0 0,-7-1-1 15,-13-10 0-15,-12-4 0 16,-1-5 1-16,-1 0 3 16,5 7 1-16,10 13 6 15,5 7 1-15,12 14 7 16,6 7 2-16,8 8 8 15,9 2 5-15,12 3 2 16,5 1-2-16,15 1-8 31,-23 0-9-31,1 0-6 0,76 0-2 0,26-2 1 16,16-2 0-16,-28-7 0 16,2 1-1-16,-8 4-1 15,-11-5 2-15,-22 9-2 16,-10-2 0-16,-28 3-20 15,-13 2-40-15,-23 2-101 0,-11 2-61 16,-15 1-134-16,-7-2-56 16,-6 12 263-16</inkml:trace>
  <inkml:trace contextRef="#ctx0" brushRef="#br0" timeOffset="-138960.28">25034 14719 1035 0,'-17'1'502'0,"17"4"-147"16,3 7-61-16,1 6-69 15,6 4-23-15,-3 9-62 16,-4-1-34-16,6 4-48 16,-5 2-13-16,4-6-23 15,-1-5-8-15,0-6-43 16,-1-5-49-16,-1-9-120 16,-1-5-80-16,2-6-192 15,-2-7 286-15</inkml:trace>
  <inkml:trace contextRef="#ctx0" brushRef="#br0" timeOffset="-138681.05">25157 14827 652 0,'5'5'460'0,"1"-1"10"15,0 12-136-15,-1-5-30 16,0 6-51-16,1 2-31 16,-2-3-55-16,4 3-31 15,-1-7-57-15,2-3-18 0,0-2-28 16,-1-6-9-16,3-6-11 15,-2-1-4-15,1-7-3 16,-2-5-1-16,-6 0 1 16,-2 0-1-16,-3 1 1 15,-6 1 1-15,0 7-6 16,-2-5-7-16,-2 10-47 16,0-2-33-16,2 3-91 15,2 7-55-15,6 0-117 16,2 1-78-16,3 7 272 15</inkml:trace>
  <inkml:trace contextRef="#ctx0" brushRef="#br0" timeOffset="-138296.6">25327 14964 509 0,'28'5'356'0,"-6"-2"62"16,1-2-87-16,-2-5-68 0,-6-7-25 15,0-1-72-15,-2-4-38 16,0-5-61-16,-3 4-23 15,-4-6-8-15,-3 3 4 16,-6-1 16-16,-8 5 6 16,-6 3-3-16,2 0-1 15,0 9-8-15,6 1-3 16,6 4-8-16,1 7-3 16,2 5-14-16,1 5-6 0,3 9-9 15,-1 1 1-15,4 7 10 16,1 3 4-16,5 6 14 15,4-1 5-15,0-3 8 16,-4-2 1-16,-7-10-4 16,-7-3-6-16,-5-8-11 15,-4-5-4-15,-4-6-9 16,-1-2-6-16,1-5-52 16,1-6-38-16,-5-4-107 15,7-4-67-15,2-5-149 16,2 0 244-16</inkml:trace>
  <inkml:trace contextRef="#ctx0" brushRef="#br0" timeOffset="-137939.25">25670 14768 1276 0,'7'9'596'16,"-3"-1"-212"-16,-1-1-56 15,-3 6-74-15,0 1-45 16,-4 3-88-16,1 0-29 0,-1 0-41 16,1-4-14-16,1-4-24 15,0-3-2-15,-1-5-4 16,0-2-1-16,2 0-5 16,0 0-3-16,1 0-8 15,0 0-3-15,2-7 1 16,5-6 1-16,25-31 5 15,-10 33 4-15,-1 4 2 16,0-2 1-16,4 10 2 16,-3 0 2-16,2 6 12 15,-5 6 5-15,-6 0 10 16,-2 3 3-16,-11 0-8 16,2-3-6-16,-2 1-12 15,-2-3-21-15,2-5-95 16,-5 1-61-16,-3-4-156 0,5 0-60 15,-8 5 242-15</inkml:trace>
  <inkml:trace contextRef="#ctx0" brushRef="#br0" timeOffset="-63191.04">7560 17111 1574 0,'7'-7'227'0,"-6"-10"-90"16,2-2 17-16,-3-3-31 0,-7-1-17 15,0 4-21-15,-6 1-2 16,-5 9-6-16,0 6-8 16,-7 5-13-16,2 6-8 15,-3 9-13-15,5 4-2 16,5 7-7-16,4 0-6 16,12-1-5-16,8 1-4 15,13-4-3-15,-1-1-1 16,7-2-4-16,-4-3 1 15,1 2 1-15,0 2-1 0,-4 3 5 16,-2 4 5-16,-9-2 12 16,-6-2 8-16,-5-5 13 15,-6-5 1-15,-5-4-6 16,-4-3-7-16,1-5-19 16,-2-2-8-16,2-5-71 15,4-3-48-15,3-6-134 16,2-1-113-16,9-6 229 15</inkml:trace>
  <inkml:trace contextRef="#ctx0" brushRef="#br0" timeOffset="-62994.37">7755 17058 1165 0,'2'12'573'16,"1"-2"-184"-16,-2 10-175 0,-1 3-26 15,3 10-85-15,1 2-41 16,5 4-43-16,4 2-5 16,2-4-8-16,3-3-3 15,2-11-46-15,-3-6-69 16,1-11-241-16,-7-5 227 16</inkml:trace>
  <inkml:trace contextRef="#ctx0" brushRef="#br0" timeOffset="-62826.86">7703 17145 990 0,'-5'5'543'15,"4"1"-27"-15,2-2-305 16,4-3-24-16,7 0-58 16,4-4-39-16,8-2-70 15,3-1-5-15,2-4-124 16,4 0-95-16,-8-3 126 15</inkml:trace>
  <inkml:trace contextRef="#ctx0" brushRef="#br0" timeOffset="-61965.51">8107 17148 1111 0,'-38'33'493'0,"40"-22"-148"16,0 1-90-16,0 7-15 16,5 1-34-16,-4 1-106 0,3 0-41 15,-2-9-40 1,-3-5-6-16,1-1-19 0,2 15-42 16,2-7-103-16,-3-4-65 15,-3-14-223-15,0-2 272 16</inkml:trace>
  <inkml:trace contextRef="#ctx0" brushRef="#br0" timeOffset="-61811.49">8034 17033 690 0,'-7'1'427'0,"7"0"87"16,1 0-244-16,8 5-71 15,-7-3-20-15,2 4-85 16,5-2-41-16,0-1-61 15,3 2-76-15,4-4 58 16</inkml:trace>
  <inkml:trace contextRef="#ctx0" brushRef="#br0" timeOffset="-61490.64">8229 17211 1297 0,'5'23'506'16,"1"-2"-331"-16,0-1-32 15,-1-3-30-15,0-3-36 16,-3-6-55-16,0-6-9 16,-2 0 1-16,0 0 2 0,0-3 1 15,-1 0-1-15,0 0-1 16,0-1-1-16,0-21-3 15,0-30 0-15,3 26 0 16,4 0 0-16,1 6 3 16,3 3-1-16,2 3-4 15,1-2-3-15,0 11-4 16,-3-3-40-16,2 9-163 16,4 6 141-16</inkml:trace>
  <inkml:trace contextRef="#ctx0" brushRef="#br0" timeOffset="-60993.88">8519 17125 1039 0,'-6'3'452'0,"8"-3"-152"0,-1 2-99 15,8 3 0-15,-5-4-24 16,0 6-77-16,5-3-28 16,-9-1-31-16,5 1-17 15,-1-3-46-15,-4-1-26 0,0 0-40 16,0 0-12-16,0 0 11 16,0-1 21-16,-1 0 41 15,0-1-3-15,0 1-15 16,0 0-6-16,-1-3-5 15,-3-6 15-15,1-2 29 16,-11-29 7-16,15 27 5 16,0 1 3-16,0 0 17 15,-7-5 16-15,3 2 35 16,3 1 13-16,-2 2 26 16,3 2-1-16,0 4 5 15,0 3 2-15,0 4-3 16,3 3 2-16,-3-3-14 15,1 7-11-15,3 21-31 16,4 48-17-16,-2-30-23 0,-1-3-7 16,3-5-10-1,4-3-2-15,-5-14-31 0,0-5-44 16,-3-9-115-16,-2-5-70 16,6-7 153-16</inkml:trace>
  <inkml:trace contextRef="#ctx0" brushRef="#br0" timeOffset="-60793.83">8694 17156 1496 0,'4'18'610'0,"1"5"-356"16,1 5-16-16,-2-3-57 15,4-1-50-15,-1-6-94 16,0-9-39-16,-1-6-120 15,-2-4-64-15,-4-16-257 16,-1-4 268-16</inkml:trace>
  <inkml:trace contextRef="#ctx0" brushRef="#br0" timeOffset="-60666.86">8675 17074 1258 0,'1'2'530'0,"2"0"-324"0,2-1-19 15,-5-2-72 1,0 0-47 0,0 0-154-16,7-1-91 0,16-8 109 0</inkml:trace>
  <inkml:trace contextRef="#ctx0" brushRef="#br0" timeOffset="-60317.77">8903 17102 1150 0,'10'17'568'0,"-2"-3"-204"0,-2 3-74 16,-6 5-12-16,1 0-88 16,2 1-57-16,-1-4-84 15,4-4-23-15,-8-6-24 16,2-1-24-16,0-12-44 16,0-2-18-16,3-10-29 15,0-2 14-15,-1 0 36 16,2 3 16-16,2 1 34 15,-4-1 7-15,6 8 7 16,3-1 4-16,-3 4 27 16,8 4 15-16,-5 0 42 15,-2 2 17-15,4 10-5 16,-10 1-10-16,7 6-39 16,0 0-18-16,-3-2-23 15,4-2-34-15,-6-6-90 0,-2-4-51 16,2-1-131-16,0 3-60 15,-2-2 230-15</inkml:trace>
  <inkml:trace contextRef="#ctx0" brushRef="#br0" timeOffset="-59974.5">9127 17264 837 0,'11'-5'422'0,"27"-28"-121"16,-27 25-37-1,1-3-70-15,0 3-43 0,1-11-74 16,-3 3-26-16,-3-5-31 15,-3-3-5-15,-6 4 16 16,-4-3 12-16,-5 9 18 16,-1 2 15-16,1 9 21 15,2 6-2-15,3 11-11 16,2 6-16-16,5 9-38 16,5 5-5-16,8 7 13 15,6 3 8-15,6 9 17 16,5 1 4-16,1-1 1 15,7 1-2-15,-11-12-9 16,-2-4-10-16,-8-14-19 16,-14-8-6-16,-7-1-7 0,-12-5-8 15,-16-7-41 1,-5-1-37-16,-3-6-85 0,1-7-55 16,10-6-113-16,5-8 195 15</inkml:trace>
  <inkml:trace contextRef="#ctx0" brushRef="#br0" timeOffset="-59747.68">9403 16765 1816 0,'0'3'656'16,"-5"2"-517"-16,-2 4-22 0,-7 5-2 16,3 0-41-16,-2 4-113 15,-2 2-53-15,3 1-157 16,-1 1-150-16,7-1 252 16</inkml:trace>
  <inkml:trace contextRef="#ctx0" brushRef="#br0" timeOffset="-59377">9520 17006 1478 0,'-3'2'587'0,"-1"1"-368"0,-5 1-16 15,1 1-30-15,-6 2-39 16,7 0-67-16,3-1-17 16,1 0-17-16,4 5-6 15,5 4-10-15,1 2-4 16,4 3-6-16,6-1-1 16,6 1 1-16,5-1 0 15,1-4 9-15,-2 0 7 0,-12-8 7 16,-4 2 7-16,-12-2 4 15,-11 0-3-15,-13 0-5 16,-7-4-8-16,-2 1-16 16,17-2-22-1,2 1-83-15,-4 2-72 0,12-5 321 16,19-8-166-16</inkml:trace>
  <inkml:trace contextRef="#ctx0" brushRef="#br0" timeOffset="-58759.05">10511 17105 1328 0,'7'9'561'15,"-7"-9"-263"-15,0-6-146 16,-1-3 2-16,-3-10-45 16,3 0-45-16,-10-4-45 15,0-3-2-15,-11 10-1 16,1 2 0-16,3 10 3 16,-4 6 1-16,9 14 6 15,1 7 3-15,3 10 4 16,3 3 1-16,7 1 0 15,4-5-1-15,8-6-6 16,5-2-4-16,-3-13-11 16,-6-2-4-16,4-10-6 15,-3-8-2-15,-1-1 0 0,6-1 0 16,-6-1 1-16,1 2 1 16,2 1 1-16,-6 2 1 15,0 3 2-15,1 1 8 16,3 13 23-16,0 1 7 15,3 8 3-15,-4-2-8 16,1-3-43-16,1-4-55 0,-2-5-123 16,1-3-77-16,0-16 148 15</inkml:trace>
  <inkml:trace contextRef="#ctx0" brushRef="#br0" timeOffset="-58553.12">10744 17016 1385 0,'9'39'627'0,"-5"7"-224"15,2 9-140-15,-1 14-55 16,0 1-42-16,4 3-88 16,4-6-22-16,4-11-30 15,2-7-12-15,-2-23-12 16,-6-6-30-16,-3-18-88 15,-4-7-57-15,-5-9-144 16,-4-10-79-16,-8-16 254 0</inkml:trace>
  <inkml:trace contextRef="#ctx0" brushRef="#br0" timeOffset="-58344">10775 17040 1215 0,'19'0'548'16,"4"2"-222"-16,4 1-53 15,3 5-63-15,-6 1-30 0,-1 1-57 16,-5 2-19-16,-11 2-20 16,-2 3-12-16,-8 5-25 15,-5 5-12-15,-3 0-17 16,-2-1-22-16,-6-2-66 16,1-6-44-16,-2-9-123 15,5-6-69-15,7-10 194 16</inkml:trace>
  <inkml:trace contextRef="#ctx0" brushRef="#br0" timeOffset="-58088.02">11055 17059 968 0,'11'25'581'15,"0"-6"-10"-15,3 13-244 16,-2 7-28-16,-3 10-85 0,1 4-60 15,2 5-85-15,0-1-20 16,4-2-26-16,-1-5-9 16,-1-12-10-16,1-4-4 15,-6-18-85-15,-1-7-52 16,-10-15-115-16,-7-12-81 16,-8-15-236-16,-2-10 362 0</inkml:trace>
  <inkml:trace contextRef="#ctx0" brushRef="#br0" timeOffset="-57893.47">11067 17057 794 0,'12'-2'464'0,"9"-3"-33"15,2 1-108-15,3 3-62 16,-1 1-29-16,1 7-48 16,-1 2-26-16,-6 2-48 15,-5 2-16-15,-11 4-23 16,-4 5-12-16,-12 3-24 15,-4-1-11-15,-4 3-12 16,1-2-8-16,3-5-55 16,7-3-43-16,3-11-124 15,5-5-88-15,3-7 192 0</inkml:trace>
  <inkml:trace contextRef="#ctx0" brushRef="#br0" timeOffset="-57639.16">11354 17079 996 0,'26'21'520'16,"-7"-1"-77"-16,-7 2-88 15,-3 6-51-15,-3 2-41 16,-8-3-100-16,4-4-44 0,-2-12-60 16,-1-8-22-16,8-5-24 15,-8-6-9-15,2-7-7 16,1-4-1-16,-5-9 1 15,5 1 2-15,0-1-1 16,0 3 2-16,7 3-64 16,-1 2-42-16,1 4-120 15,5 4-96-15,10 5 207 16</inkml:trace>
  <inkml:trace contextRef="#ctx0" brushRef="#br0" timeOffset="-57287.4">11601 17101 1242 0,'-5'18'602'0,"4"-7"-198"16,1 7-155-16,2 3-16 16,3 4-59-16,2 5-43 15,5-5-67-15,3-2-21 16,4-9-26-16,1-5-6 15,3-9-12-15,-2-8-5 0,-3-10-12 16,0-1-15-16,-9-7-23 16,-3 1-13-16,-7 0-2 15,-5 2 11-15,-10 3 23 16,-2 2 14-16,-6 7 21 16,-2 2 5-16,2 13 13 15,0 1 7-15,6 8-2 16,0-3-5-16,7 4-11 15,5 2-6-15,6-3-118 16,2 5-86-16,12-5 127 16</inkml:trace>
  <inkml:trace contextRef="#ctx0" brushRef="#br0" timeOffset="-57097.59">11821 17090 1446 0,'20'18'638'0,"5"6"-314"0,0 2-21 16,0 5-92-16,0-3-62 15,-5-2-92-15,0-1-26 16,-4-6-31-16,-5-5-48 16,0-8-140-16,-4-5-87 15,0-9 152-15</inkml:trace>
  <inkml:trace contextRef="#ctx0" brushRef="#br0" timeOffset="-56924.86">12020 17080 1424 0,'-24'21'638'0,"7"0"-263"16,1 3-86-16,0 7-74 15,-4 1-52-15,7-1-97 16,4-1-32-16,1-12-77 15,13 0-70-15,-4-17-68 16,-9-8 96-16</inkml:trace>
  <inkml:trace contextRef="#ctx0" brushRef="#br0" timeOffset="-55781.66">13710 17001 1106 0,'-1'-1'489'0,"1"0"-232"16,0 0 3-16,0 0-36 15,8 1-23-15,4 4-43 16,0-2-16-16,25 52-31 16,-27-21-15-16,-2 10-27 15,-4-7-13-15,1 1-24 16,-3-7-8-16,-1-12-13 16,0 1-6-16,0-19-7 15,-1-5-3-15,3-16-5 16,2-7 0-16,5-9 1 0,4 1-1 15,0 0 4-15,4 1 2 16,-2 9 4-16,-5 0 1 16,3 15 4-16,3 7 2 15,-6 10 7-15,1 8 5 16,0 9 6-16,-9-2 3 16,0-1 2-16,8 20-2 15,-2 0-8-15,-6-5-4 16,-4-17-9-16,-4-5-2 0,2-4-48 15,-1-5-38-15,12 0-105 16,-5 2-66-16,4-9-144 16,4-4 238-16</inkml:trace>
  <inkml:trace contextRef="#ctx0" brushRef="#br0" timeOffset="-55551.53">14178 16736 1541 0,'2'2'686'16,"0"-2"-337"-16,-1 5-122 16,-1-5-5-16,0 3-95 15,0 25-50-15,3 30-47 0,-6-23 0 16,1-3-120-16,1 0-80 15,3-4-208-15,3-1 207 16</inkml:trace>
  <inkml:trace contextRef="#ctx0" brushRef="#br0" timeOffset="-55374.2">14169 17156 856 0,'-2'20'526'0,"3"-15"103"16,1-4-246-16,1 2-75 15,-3-3-23-15,0 0-117 16,0 0-54-16,0 0-64 16,0 0-18-16,0 0-20 15,0 0-6-15,2 0-137 16,1 0-90-16,-1 0 132 16</inkml:trace>
  <inkml:trace contextRef="#ctx0" brushRef="#br0" timeOffset="-54480.54">14812 16972 1134 0,'4'5'477'0,"-4"-5"-197"16,0 0-86-16,1 0-17 15,6-1-13-15,3-4-50 16,6-5-21-16,28-22-11 16,-29 22-2-16,5 3-15 15,-9 2-10-15,-1 10-9 16,4 6-1-16,-9 12 0 0,0-1 1 31,-3-12-3-31,-1-4-3 0,1 1-9 0,8 35-5 16,-9-2-12-16,4-13-4 15,-3-25-8-15,3-3-2 16,2-11-23-16,3-4-48 0,-7-7-129 16,4-3-81-1,6 10 161-15</inkml:trace>
  <inkml:trace contextRef="#ctx0" brushRef="#br0" timeOffset="-54113.12">14939 17239 1234 0,'-8'4'587'15,"1"0"-236"-15,3-3-106 16,10 4-23-16,-4-6-91 15,5-5-48-15,-3-12-65 16,-2-5-10-16,8 1-4 16,-1 3-1-16,2 3 0 15,-5 2 0-15,2 6 0 0,0 1 0 16,1 8 0-16,4 4 3 16,-6 3 11-16,4 3 7 15,-2 2 19-15,-1 0 4 16,-2-2-4-16,-2 0-4 15,4-4-20-15,0 0-9 16,2 0-8-16,2-6-2 16,1-4-84-16,3-6-60 15,3-9-115-15,1 6 137 16</inkml:trace>
  <inkml:trace contextRef="#ctx0" brushRef="#br0" timeOffset="-52935.32">15758 17051 1213 0,'-7'8'554'0,"1"-5"-190"15,5 2-93-15,8 6-66 16,7 7-10-16,9 9-64 16,4 4-33-16,6 0-47 15,-3 0-12-15,4-6-17 16,-5-3-6-16,-8-7-7 16,-9-9-2-1,0 1-5-15,2-5 0 0,5-8-2 16,-6-8 0-16,-9-16 0 15,-3-4 0-15,-7-14 1 16,-5-2 2-16,-8-8 2 16,3-3 0-16,-4-6-1 15,3-2 0-15,-1 3 0 0,0 6 0 16,7 16-1-16,2 10 0 16,13 18 12-16,-4 5 7 15,9 11 14-15,1 1 7 16,5 3 0-16,12 4-7 15,6-4-12-15,11 1-5 16,11-2-11-16,4-1-1 16,16-2-3-16,3 1-1 15,-2 0-1-15,-3 0 0 16,-14 3 0-16,-7-1 1 0,-5 0-1 16,-10 3-1-16,-13-6-74 15,-8 3-53-15,-11 4-124 16,-5-5-81-16,-8 9 210 15</inkml:trace>
  <inkml:trace contextRef="#ctx0" brushRef="#br0" timeOffset="-52486.52">16193 16987 1521 0,'0'8'593'16,"9"-5"-349"-16,2 2-63 15,7 0-6-15,3-2-35 16,1 3-81-16,0-1-17 0,-2 1-13 16,-5 6-5-16,-7 1-6 15,-4 4-1-15,-9 8-2 16,-2 0 0-16,-10 0-3 16,-3-1-1-16,-3-4-1 15,-1-5 0-15,6-2-6 16,0-2 13-16,7-7 12 15,4 3 9-15,3 1 11 16,4-4-11-16,6 0-16 16,3-4-9-16,5-3-10 15,3-1-3-15,1-1-55 16,-1 0-67-16,1-3-166 16,3 6-364-16,-10-14 429 15</inkml:trace>
  <inkml:trace contextRef="#ctx0" brushRef="#br0" timeOffset="-52232.66">16390 16998 1665 0,'1'2'652'15,"6"2"-416"-15,0-2-35 0,8 2-28 16,6 1-39-16,3-4-73 15,6-1-14-15,8-6-16 16,0 1-6-16,1 0-12 16,-6 2 3-16,-13 2-85 15,-5 1-55-15,-13 0-122 16,-4 2-103-16,-10-2-332 16,-3-1 441-16</inkml:trace>
  <inkml:trace contextRef="#ctx0" brushRef="#br0" timeOffset="-52052.98">16489 17000 979 0,'-10'14'485'0,"5"0"-124"15,4 3-39-15,1 10-49 16,-1 2-35-16,2 2-81 16,4 4-41-16,3-3-57 15,-5-7-20-15,10 1-26 16,-11-10-6-16,2-6-29 0,4 0-36 15,-8-12-104-15,9 0-79 16,0-12 145-16</inkml:trace>
  <inkml:trace contextRef="#ctx0" brushRef="#br0" timeOffset="-51814.53">16645 16961 972 0,'0'8'540'0,"-2"4"-194"0,3 7 65 15,-1 4-112-15,1 5-74 16,2 1-45-16,0 2-100 16,4 0-30-16,-2-3-21 15,-2-4-7-15,-1-9-9 16,-2-4-6-16,0-5-27 16,0-1-35-16,-2-5-100 15,1-1-66-15,-1 0-65 16,2 0 157-16</inkml:trace>
  <inkml:trace contextRef="#ctx0" brushRef="#br0" timeOffset="-51313.78">16794 16994 1057 0,'52'46'614'16,"-44"-28"52"-16,-4 3-425 15,0 2-21-15,-3 2-51 16,-2-2-51-16,1-4-70 16,0-3-13-16,0-5-14 15,-3-4-6-15,1-3-11 16,-2-6-2-16,2-6-5 16,4-3-4-16,3-6-9 15,4 1-5-15,2-7-6 16,-1-2 3-16,-4 0 8 15,8 2 7-15,-3 9 10 0,2 3 2 16,1 11 11-16,-2 4 8 16,1 14 18-16,0 7 14 15,-3 9 19-15,-2-1-1 16,-3 2-6-16,0-1-14 16,-2-12-24-16,0-2-24 15,-1-13-131-15,-1-8-84 16,5-8 120-16</inkml:trace>
  <inkml:trace contextRef="#ctx0" brushRef="#br0" timeOffset="-50665.08">17593 16569 1192 0,'-13'2'527'0,"-2"0"-211"15,-3 3-96-15,-6 10-29 16,1 7-21-16,1 12-42 16,3 5-15-16,8 13-29 15,5 4-13-15,3 12-28 0,3 4-12 16,4 1-16-16,3 0-4 16,4-7-7-16,-3-26-1 15,1-1-2 1,7 23-1-16,4-4 0 0,2-16-31 15,-7-26-81-15,1-6-52 16,-5-12-136-16,-4-7 257 16,3-10-8-16</inkml:trace>
  <inkml:trace contextRef="#ctx0" brushRef="#br0" timeOffset="-50190.56">17789 16588 1358 0,'13'8'581'15,"5"7"-307"-15,-5 1-76 16,2 5 4-16,-4 2-50 15,-1-1-37-15,0 2-55 16,-5-7-15-16,1-1-16 16,-7-4-5-16,-5-9-8 15,2 1-5-15,-5-7-8 0,5-6-6 16,1-6-9-16,-2-10-8 16,7-5-9-16,3 2 1 15,7-4 4 1,4 7 10-16,2 3 12 0,-3 3 2 15,3 9 4-15,-2 6 5 16,-1 7 22-16,4 4 7 16,-5 9 24-16,1 3 10 0,-5 4 5 15,-4 1-1-15,-4 2-13 16,-3 0-13-16,0-5-22 16,1-1-8-16,-3-6-11 15,3-5-2-15,-2-3-59 16,0-6-53-16,3 0-147 15,-1 0-86-15,0 0 205 16</inkml:trace>
  <inkml:trace contextRef="#ctx0" brushRef="#br0" timeOffset="-49726.1">17701 16965 872 0,'-12'9'492'16,"1"-3"-22"-16,7-1-220 16,2 2 6-16,4 0-30 15,6 0-27-15,14 1-65 16,7 0-26-16,16-2-38 15,9 1-20-15,4-6-27 16,2-2-7-16,7-2-8 16,-4-2-1-16,-3 2-2 15,-4 2 0-15,-17 1-1 16,-4 1 0-16,-16 3-86 16,-8-3-61-16,-11 0-172 0,-11 0-104 15,-7 0 263-15</inkml:trace>
  <inkml:trace contextRef="#ctx0" brushRef="#br0" timeOffset="-49350.02">17942 17355 1396 0,'9'15'568'0,"-2"-7"-311"16,2-2-65-16,10-6-33 15,1-4-26-15,7-7-65 16,1-5-19-16,-5-4-21 16,-3-4-6-16,-7-1-7 15,-4 1-2-15,-11-2-1 16,-3 5 1-16,-11 3 4 16,-5 4 0-16,-4 9 1 15,-2 3-2-15,7 7-6 16,3 1 2-16,2 8 9 15,8 1 4-15,-1 11 6 16,9 5-2-16,10 5-5 16,-1-1-3-16,12-5-5 15,-1-5-4-15,8-10-8 16,2-5-2-16,3-5 1 0,-1-4-31 16,-2-4-125-16,3-1-96 15,-1-7 139-15</inkml:trace>
  <inkml:trace contextRef="#ctx0" brushRef="#br0" timeOffset="-48862.3">18347 16688 781 0,'7'3'470'0,"-5"-3"12"15,8 1-208-15,11 8-4 16,-5 8-32-16,6 4-31 16,3 10-62-16,-4 3-21 15,14 11-19-15,0 2-10 16,-3 9-23-16,1 3-10 0,-13 2-22 15,-3 0-11 1,-10 1-11-16,-5 0-4 0,-5-7-5 16,-5-3-4-16,-2-21-46 15,0-10-43-15,-3-17-124 16,0-8-77-16,0-8-170 16,0-5 272-16</inkml:trace>
  <inkml:trace contextRef="#ctx0" brushRef="#br0" timeOffset="-45075.44">18606 16436 767 0,'-3'-5'504'16,"0"1"-183"-16,2 3-154 16,0-1 88-16,1 1-39 15,0 0-12-15,0 1-39 16,2 9-18-16,4 15-31 16,5 29-12-16,-9-27-30 15,0-1-13-15,-2-6-20 16,0-2-7-16,-1-6-12 15,-1-4-5-15,-1-8-9 16,-1-6-3-16,2-8-5 0,0-3-4 16,2-3-6-16,1 0-2 15,6-4-1-15,-1 5 0 16,6 1 2-16,0 5 1 16,5 7 5-16,-1 5 3 15,0 4 11-15,2 6 4 0,-2 7 10 16,0 2 4-16,-1 5 9 15,-3-1 2-15,-1 2 1 16,-2 0-1-16,-5-2-5 16,0-2-3-16,-3-7-36 15,-1-1-38-15,-3-10-85 16,-1-5 105-16,-4-10-79 16,0-2-61-16</inkml:trace>
  <inkml:trace contextRef="#ctx0" brushRef="#br0" timeOffset="-24099.57">20062 16814 449 0,'31'-29'283'0,"-30"25"-4"0,0 4-14 16,0-2-42-16,-1 2-21 15,0 0-27-15,0 0-1 16,0 0-9-16,0-1 6 15,-1 0-19-15,0 0-19 16,0 0-38-16,-7 2-23 0,-14 7-24 16,-30 12-8-16,25-8-9 15,14-4-5 1,1 0-4-16,-9 10-2 0,4 2-2 16,8 0 0-16,5-4-3 15,5 0 0-15,-1-3-4 16,0-1 0-16,10 0-3 15,-3-1 2-15,9-1 2 16,3-2 1-16,0-3 3 16,3-1 0-16,4-1-1 15,-5 1-1-15,-5-1-3 16,0 1-2-16,-10-3 0 16,0-1-28-16,-5 0-138 15,-1 0-97-15,0-1 142 16</inkml:trace>
  <inkml:trace contextRef="#ctx0" brushRef="#br0" timeOffset="-23844.03">20035 17042 1176 0,'-94'92'501'15,"94"-87"-197"-15,4 3-81 16,2-6-3-16,0 4-6 0,9-7-56 15,1-2-23-15,1 5-32 16,4-4-17-16,-2 1-28 16,-1 5-12-16,2 0-18 15,-5-5-5-15,-2 8-10 16,-2-10-3-16,-5 3-1 16,-2 10-45-16,-3-12-136 15,-1 4-85-15,2-6 137 16</inkml:trace>
  <inkml:trace contextRef="#ctx0" brushRef="#br0" timeOffset="-21145.76">20751 16894 771 0,'0'-1'366'0,"0"0"-125"0,0 0-20 16,0 0-26-16,0 0-22 15,0 0-39-15,0-1-13 16,0 1-23-16,0 0-8 16,0 0-4-16,0 0 4 15,10 4 4-15,-6 7 0 0,-1 19-13 16,30 48-11-16,-32-35-22 15,2-3-9-15,0-8-15 16,-2-3-6-16,-1-10-6 16,-1-4-2-16,1-8-3 15,0-6-1-15,-1-2-5 16,1 1-1-16,-2-1-3 16,1 1 0-16,1-10-1 15,4-16 2-15,13-36 0 16,-4 25 0-16,3 3 2 15,4 5 0-15,1 7 1 16,-4 5 0-16,5 10 2 16,-5 7 0-16,-6 8 3 15,8 5 2-15,-2 5 4 16,2 3 4-16,1 9 12 16,-6 0 6-16,-7 5 3 15,-2-3-1-15,-5-8-11 0,1 2-7 16,-1-12-10-16,0-2-1 15,0-7-28-15,0-4-49 16,0-9-126-16,3-3-81 16,8-13 159-16</inkml:trace>
  <inkml:trace contextRef="#ctx0" brushRef="#br0" timeOffset="-20363.64">21250 16442 922 0,'13'-34'432'0,"-10"32"-123"16,0 1-72-16,1 4-15 15,-4-3-18-15,0 0-34 16,7 13-15-16,1 11-23 16,4 31-15-16,-14-27-39 15,-4-1-18-15,3-6-28 16,1-7-10-16,2-7-12 15,0-2-3-15,0-5-7 16,-1-2 0-16,0 1-5 0,0-1-1 16,-3-24-5-1,-1-31 0-15,5 29 0 0,5-1 2 16,9 6 5-16,2 3 0 16,7 6 2-16,1 1 1 15,-3 9 1-15,-9 5 2 16,0 1 3-16,5 6 1 0,-1 10 12 15,-7 4 6-15,-9 1 8 16,0 1 0-16,-2-1-9 16,-2-1-5-16,0-6-11 15,0-5-5-15,2-8-94 16,0-3-79-16,4-6 275 16,-2 5-141-16</inkml:trace>
  <inkml:trace contextRef="#ctx0" brushRef="#br0" timeOffset="-20101.57">21586 16456 1738 0,'-1'0'658'16,"0"0"-458"-16,0 0-47 15,1 0-14-15,0 0-34 16,18-1-59-16,39-1-13 16,-24 2-13-16,-2 0-3 15,-4 1-9-15,-2 0-2 16,-10 0-49-16,-4-1-58 16,-11 0-162-16,-9-1-38 15,-5 1 170-15</inkml:trace>
  <inkml:trace contextRef="#ctx0" brushRef="#br0" timeOffset="-19899.02">21734 16290 1576 0,'-1'16'663'0,"-2"10"-396"15,-1 8-37-15,0 5-88 16,1 0-53-16,3-4-57 15,0-4-14-15,1-11-21 16,1-6-39-16,1-9-109 16,0-4-60-16,1-5-202 15,1-5 252-15</inkml:trace>
  <inkml:trace contextRef="#ctx0" brushRef="#br0" timeOffset="-19682.87">21929 16315 1487 0,'0'11'640'15,"2"2"-351"-15,-2 7-29 0,-3 6-69 16,4 3-57-16,-3 2-66 16,-4 1-16-16,4-4-27 15,-1-3-10-15,3-9-85 16,6-3-69-16,-5-12-133 15,3-2 151-15</inkml:trace>
  <inkml:trace contextRef="#ctx0" brushRef="#br0" timeOffset="-55.94">22741 16880 599 0,'-1'0'365'0,"-11"2"9"15,1 0-66-15,-25 16-31 16,27-13-31-16,8 0-75 16,2-3-25-16,9 0-51 15,2-1-16-15,9-1-11 16,5 0-9-16,8-1-16 16,7-1-8-16,-5 1-13 15,-3-1-6-15,-10-1-8 16,-9 1-2-16,-6 1-100 15,-2 1-66-15,-6 4-232 0,6 4 230 16</inkml:trace>
  <inkml:trace contextRef="#ctx0" brushRef="#br0" timeOffset="171.75">22735 17067 686 0,'-1'25'385'0,"2"-12"-4"15,3-2-112-15,7-3-40 16,3-2-18-16,6-4-54 16,7-2-25-16,0-4-41 15,2 2-20-15,-5-2-33 16,-12 1-11 0,1 0-12-16,8 2-5 0,-4-2-33 15,-5 5-43-15,-7-2-150 16,-4 0-141-16,8-3 219 15</inkml:trace>
  <inkml:trace contextRef="#ctx0" brushRef="#br0" timeOffset="1675.32">23712 16907 535 0,'-17'-5'360'15,"-27"-8"-28"-15,30 7-61 16,0 0-19-16,5 0-39 16,2 3-15-16,3 0-33 15,3 0-19-15,6 1-30 16,-5 1-15-16,4 0-20 15,22-1-3-15,33 1-21 16,-23 4-9-16,1 7-15 16,4 2-8-16,-6 3-10 15,-12 3-3-15,-11 1-1 16,-11 4 1-16,-12 5 1 16,2 3 1-16,-18-2 0 0,-5 1-1 15,-1-6-2-15,-3-5-1 16,9-1-1-16,2-2-2 15,8-4-4-15,5-2 3 16,8-3 3-16,6-2 2 16,10 1 11-16,6-1 3 15,9-3 5-15,6 0 3 16,2-2-6-16,-2-5-5 0,-5 4-9 16,-4-6-3-16,-6 5-24 15,-9 2-49 1,-1 0-148-16,8-2-94 0,-3-3 174 15</inkml:trace>
  <inkml:trace contextRef="#ctx0" brushRef="#br0" timeOffset="2444.41">24307 16416 461 0,'26'-52'356'0,"-26"43"50"16,0 2-112-16,-1 0-8 15,-1 5-35-15,-2-2-26 0,-5 4-52 16,-2 1-23-16,-7 5-43 16,3 12-17-16,-7 7-26 15,5 5-11-15,5 7-20 16,2-2-7-16,11 1-13 16,5-2-4-16,9-3-6 15,0-3-1-15,2-7-5 16,-3-9-14-16,3-4-101 15,5 0-72-15,-2-12-521 16,-5-9 470-16</inkml:trace>
  <inkml:trace contextRef="#ctx0" brushRef="#br0" timeOffset="2854.41">24511 16439 933 0,'-10'3'513'0,"11"8"-17"0,0 1-163 16,-3 4-78-16,2 2-38 15,-5 3-96-15,4 0-40 16,1-2-43-16,3 0-10 16,-2-8-14-16,-7-5-4 0,4-3-3 15,0-3-2-15,0-3-5 16,2 2-8-16,0 0-12 15,0 0-4-15,1-16 0 16,10-34 4-16,0 29 10 16,0 0 5-16,6 5 5 15,-1 3 0-15,2 4 2 16,-1 4 4-16,2 6 12 16,-1 5 7-16,-1 6 11 15,-3 3 4-15,-4 7 2 16,0 2-2-16,-4 3-5 15,-1-2-6-15,-3-3-14 16,0-6-6-16,-2-8-107 16,0-5-71-16,2-8-177 15,1-6-433-15,0-9 531 16</inkml:trace>
  <inkml:trace contextRef="#ctx0" brushRef="#br0" timeOffset="3048.17">24813 16456 918 0,'23'5'528'0,"-6"0"-58"16,4 1-185-16,-7-3-12 15,0 0-92-15,2-2-51 0,-4-1-78 16,-1-2-19-16,3 1-17 16,-5-1-8-16,-4 1-97 15,7 1-63-15,-12-1-226 16,-3-2 224-16</inkml:trace>
  <inkml:trace contextRef="#ctx0" brushRef="#br0" timeOffset="3243.95">24918 16345 842 0,'0'3'478'0,"3"13"-17"15,3 3-107-15,-5 7-83 16,3 3-52-16,-9 2-110 15,7 3-41-15,-2-5-43 16,-2-2-10-16,7-9-24 16,-6-5-42-16,4-10-118 0,-4-3-78 15,5-8-246 1,-3-6 304-16</inkml:trace>
  <inkml:trace contextRef="#ctx0" brushRef="#br0" timeOffset="3440.68">25089 16384 1218 0,'1'10'572'0,"2"8"-216"15,-1 4-59-15,-2 5-82 16,0 1-60-16,0 3-90 16,0-3-25-16,1-4-23 15,2-5-16-15,-2-13-59 16,-1-3-37-16,0-6-100 15,-1 2-84-15,0 0 181 16</inkml:trace>
  <inkml:trace contextRef="#ctx0" brushRef="#br0" timeOffset="3672.76">25192 16253 1314 0,'19'11'579'0,"5"3"-276"0,1 4-35 16,3 10-63-16,3-1-42 16,-2 4-61-16,1 6-14 15,-13 5-17-15,-5 0-13 16,-11 1-24-16,-1-4-8 16,-10-8-10-16,-4-2-22 0,-6-14-94 15,-4-3-71 1,4-12-177-16,1 1 205 0</inkml:trace>
  <inkml:trace contextRef="#ctx0" brushRef="#br0" timeOffset="4216.81">25630 16317 906 0,'-3'-11'471'0,"3"11"-71"15,0 3-91-15,0 1-38 16,0-4-25-16,0 1-57 16,-1 27-29-16,-2 45-51 15,0-25-26-15,2 3-44 16,1-6-11-16,4-8-17 15,3-8-4-15,0-15-80 16,4-4-62-16,0-18-184 16,0-8-198-16,2-14 330 15</inkml:trace>
  <inkml:trace contextRef="#ctx0" brushRef="#br0" timeOffset="4532.89">25781 16481 1119 0,'11'20'538'16,"-7"5"-131"-16,7 2-90 16,-2-3-43-16,1-4-49 0,4-5-116 15,-4-9-41-15,4-6-47 16,-1-6-8-16,-5-14-5 16,4-4-2-16,-8-6 0 15,-3-1 0-15,-1 2-1 16,-8 2 1-16,-1 5 0 15,0 7 2-15,-11 6-2 16,3 4 0-16,-3 10-5 16,-6 2-2-16,9 8-37 15,4 1-32-15,9 2-79 16,5 0-53-16,10 0-131 16,4-2-106-16,8-3 282 15</inkml:trace>
  <inkml:trace contextRef="#ctx0" brushRef="#br0" timeOffset="4926.26">26049 16605 815 0,'14'3'430'0,"4"-3"-69"0,-3-2-49 16,-4-1-52-16,0-4-45 16,-4-5-86-16,-2-3-32 15,-4-9-33-15,-1-1-7 16,-4-2-11-16,-5 3-2 0,-3 7-9 15,-1 0 0-15,-1 10 5 16,2 3-1-16,3 8-3 16,2 8-6-16,2 5-13 15,0 5-4-15,5 11 9 16,0 3 5-16,4 9 20 16,3 2 8-16,4-4 1 15,3 1-2-15,3-3-6 16,2 2-9-16,-6-5-5 15,-2-2-3-15,-7-10-8 16,-6-7 0-16,-7-8-1 16,-4-4 0-16,-10-7-8 15,-6-6-14-15,-3-7-68 16,-2-3-52-16,8-5-116 16,8 3-60-16,7 2-140 15,11 4 264-15</inkml:trace>
  <inkml:trace contextRef="#ctx0" brushRef="#br0" timeOffset="5389.8">26271 16591 1430 0,'13'51'571'0,"-11"-52"-316"16,3 1-36-16,3 0-7 15,-3-3-31-15,12 2-77 16,-1 0-25-16,-2 2-22 16,0 4-11-16,-3 2-20 15,-4 2-8-15,-3 2-7 0,-4-4-1 16,-7 4 3-16,0 0 2 16,-8-1-1-16,-3-4-1 15,1 0-3-15,-2-2-1 16,7 1-3-16,3 0-2 15,5 1-5-15,4-3-1 16,8 1-2-16,4 2 0 16,6-4 1-16,10 1 0 15,-6-3-1-15,-5-3 0 16,3-2-105-16,-9-2-82 0,0-3-172 16,0-4 200-16</inkml:trace>
  <inkml:trace contextRef="#ctx0" brushRef="#br0" timeOffset="5819.36">26638 16351 1506 0,'2'15'638'15,"-2"2"-362"-15,0 9-104 16,0 0-3-16,-2 2-71 16,0-1-32-16,-1-5-41 0,-1-2-6 15,2-8-6-15,0-3-2 16,1-6-3-16,1 1-2 16,0-5-2-16,0 0-2 15,0 0-1-15,0-1-2 16,4-20-2-16,10-30 0 15,-2 27 1-15,3 3 0 16,4 4 2-16,2 5 5 0,3 8 8 16,2 4 14-16,-1 12 33 15,0 3 14-15,-3 7 18 16,-1 1-3-16,-8 2-21 16,0 1-15-16,-8-4-21 15,-5-2-10-15,-2-8-16 16,-1-5-16-16,-3-4-126 15,-1-5-80-15,0-8 49 16,-17-10 50-16</inkml:trace>
  <inkml:trace contextRef="#ctx0" brushRef="#br0" timeOffset="17855.32">24071 16042 387 0,'-8'-12'275'0,"0"5"-17"0,3 2-30 15,1 4-26-15,3 3-71 16,0-2-25-16,1 0-42 16,0 4-9-16,4 18-1 15,10 28-2-15,-10-23-2 16,-2 2 2-16,-3 6-3 15,-2 10-5-15,-5 5-15 16,1 6-10-16,-1 3-10 16,1-2-3-16,7-1-3 15,0-5 0-15,4-6 0 16,0-1 0-16,-2-12 0 16,3-5 1-16,-8-4 0 15,-3-7 1-15,0 2 0 16,4 3 0-16,-2-8 4 15,3 2 5-15,-4-7 9 16,-2-5 5-16,3 0 5 16,1-3-1-16,2 2-2 15,0-2-2-15,1 0-2 0,0 0-1 16,0 0-4-16,0 0-1 16,2 3-1-16,1 0-1 15,14-2 2-15,30 29 0 16,-27-28-1-16,-1 2 0 15,0 2-2-15,0 0-2 16,1 2-1-16,3 0-3 16,5-1-1-16,2-1-2 0,8-3-3 15,-4-1 0-15,3-2-1 16,0 0 0-16,-9 1 0 16,10 2-1-16,-3-1 6 15,1 1 2-15,7-2 4 16,-4 0 2-16,1 1-2 15,0 0-2-15,4 0-3 16,3 0 0-16,-1 1 0 16,5-3 0-16,-15 1 0 15,3-1-1-15,3 0-2 16,-1 0 0-16,13-3-1 16,-3 0-1-16,6-4-1 15,2 2-1-15,-1-1-1 16,1 2 0-16,-12 2 1 15,-1 1-2-15,-3 1 2 0,0 0-1 16,2 0 0-16,-3 0 0 16,4 1-1-16,-1-1 1 15,1 0-1-15,0 0 0 16,-3-4 0-16,1 1 1 16,1-1-1-16,3-1 0 15,2-2 1-15,0-2 0 0,5 0-1 16,-1-1 2-16,9 3-2 15,-6-2 1-15,-3 1-1 16,1 3 0-16,-6 0 1 16,6 3-1-16,-3 3 0 15,-3 0 1-15,2 2-1 16,-2 1 0-16,-1-2 0 16,-1 1 0-16,-15-3 0 15,-2 2 1-15,-12-1 0 16,-3-4 1-16,2 3 0 15,-7-1 1-15,0 1 0 16,0 1 0-16,-7 1 0 16,2-2-1-16,1 2-1 15,-6-2-1-15,0 0 0 16,9 1 0-16,9 3-1 16,27 8 1-16,-25-6-1 0,0-2 0 15,0-4 1-15,0 0 0 16,-2-4 1-16,-1-6-1 15,-2-2 0-15,0-5 1 16,-4-5 0-16,-2 2 1 16,-1-7 0-16,-2 3 0 15,-1 1-1-15,-2 0-1 16,1 3 0-16,-2-2-1 16,-3-6 0-16,-5-1-1 0,0 2 0 15,-1 0 1-15,2 1 0 16,0 1 1-16,1-7-1 15,3-2 0-15,2-6-1 16,2-4 0-16,5 1 0 16,0 2-1-16,0 4 2 15,1 4 0-15,-6 5 2 16,-1 6 1-16,-5 7 4 16,-1 8 1-16,-6 3 1 15,-2 0 0-15,-2 4-1 16,-2 0-2-16,1 1 0 15,-1 1 0-15,-2-1-1 16,-3-1-1-16,-2 1-1 16,-3 2 0-16,-5-2 0 15,2 2-1-15,-2 2 0 0,-4-3 0 16,7 2 2-16,-1-3 0 16,2-2 1-16,-1-4 0 15,-4-3 0-15,-5 3 1 16,-3-3 3-16,1 5 1 15,-6-4 5-15,1 4 0 16,-5 2-1-16,-1-2-2 16,5 0-4-16,-3-1-1 15,4-1-2-15,-7-3-1 0,-8-1-1 16,-1 3 0-16,-4 1-1 16,4 2 0-16,2 2-1 15,5 1 1-15,4 0-1 16,9 0 0-16,0-2 1 15,1 0-1-15,0 0 1 16,-1 0 1-16,3 2 1 16,-2 1 1-16,-1 2 1 15,-2 0 1-15,2 1-1 16,1-1-1-16,9 0-1 16,0-2 1-16,-1 0-1 15,2-1-1-15,-9 0 0 16,-5 2-1-16,0 2-1 15,-1 2 1-15,-2-1 4 0,4 3 1 16,0-3 3-16,-8-1-1 16,8-3-3-16,15-2-1 15,-1 1-1-15,-21-4 0 16,-10 1 0-16,3 1-1 16,9 3 2-16,-2 1 2 15,7 5 2-15,1-2 2 16,-1 3 2-16,6-2-1 15,5 0-1-15,4-1-2 0,1-2-1 16,6-3-2-16,-4-1 0 16,-3-2-1-16,3 2 0 15,-5 0-1-15,1 0 0 16,1 1-1-16,4-2-2 16,0 2 1-16,7 0-2 15,-2 0 0-15,7 1 0 16,4 0-2-16,2 0-3 15,4-1-4-15,1 0-13 16,0-1-23-16,0 0-60 16,0 0-41-16,0 1-117 15,0-1 140-15,2 0 54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2021-05-14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uwaterloo.ca/spring2021/cs341" TargetMode="External"/><Relationship Id="rId2" Type="http://schemas.openxmlformats.org/officeDocument/2006/relationships/hyperlink" Target="https://cs.uwaterloo.ca/~lapchi/cs341/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1 – Course Introduction</a:t>
            </a:r>
          </a:p>
          <a:p>
            <a:endParaRPr lang="en-CA" dirty="0"/>
          </a:p>
          <a:p>
            <a:r>
              <a:rPr lang="en-CA" dirty="0"/>
              <a:t>11 May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Course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50" y="1270917"/>
            <a:ext cx="10776438" cy="40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There are a few steps to develop an efficient algorithm useful in practice.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Understand the structures and mathematical properties of the problem.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Use these observations to design an algorithm.  Prove correctness and analyze time complexity.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Efficient implementation, with the use of good data structures.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pPr>
              <a:lnSpc>
                <a:spcPct val="150000"/>
              </a:lnSpc>
            </a:pPr>
            <a:r>
              <a:rPr lang="en-CA" sz="2000" dirty="0"/>
              <a:t>This course is theoretically oriented. 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We will focus on the first two steps, and spend most of the time in writing </a:t>
            </a:r>
            <a:r>
              <a:rPr lang="en-CA" sz="2000" b="1" dirty="0"/>
              <a:t>mathematical proofs</a:t>
            </a:r>
            <a:r>
              <a:rPr lang="en-CA" sz="2000" dirty="0"/>
              <a:t>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Standard data structures will be enough (e.g. queue, stack, heap, balanced search tree, </a:t>
            </a:r>
            <a:r>
              <a:rPr lang="en-CA" sz="2000" dirty="0" err="1"/>
              <a:t>etc</a:t>
            </a:r>
            <a:r>
              <a:rPr lang="en-CA" sz="2000" dirty="0"/>
              <a:t>).</a:t>
            </a:r>
          </a:p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The programming problems are to practice your implementation skills.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11F8D6-9BA5-43DE-B831-ED5120B5BDE8}"/>
                  </a:ext>
                </a:extLst>
              </p14:cNvPr>
              <p14:cNvContentPartPr/>
              <p14:nvPr/>
            </p14:nvContentPartPr>
            <p14:xfrm>
              <a:off x="8534160" y="1337400"/>
              <a:ext cx="2680200" cy="2621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11F8D6-9BA5-43DE-B831-ED5120B5BD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24800" y="1328040"/>
                <a:ext cx="2698920" cy="263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407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Two Classical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1275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are given a graph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CA" sz="2000" dirty="0"/>
                  <a:t> with a non-negative cost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CA" sz="2000" dirty="0"/>
                  <a:t> on each edge.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The </a:t>
                </a:r>
                <a:r>
                  <a:rPr lang="en-CA" sz="2000" b="1" dirty="0"/>
                  <a:t>traveling salesman problem </a:t>
                </a:r>
                <a:r>
                  <a:rPr lang="en-CA" sz="2000" dirty="0"/>
                  <a:t>askes us to find a minimum cost tour visiting every vertex at least once.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The </a:t>
                </a:r>
                <a:r>
                  <a:rPr lang="en-CA" sz="2000" b="1" dirty="0"/>
                  <a:t>Chinese postman problem </a:t>
                </a:r>
                <a:r>
                  <a:rPr lang="en-CA" sz="2000" dirty="0"/>
                  <a:t>askes us to find a minimum cost tour visiting every edge at least once.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1275734"/>
              </a:xfrm>
              <a:prstGeom prst="rect">
                <a:avLst/>
              </a:prstGeom>
              <a:blipFill>
                <a:blip r:embed="rId2"/>
                <a:stretch>
                  <a:fillRect l="-550" t="-2381" b="-71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B9FA29-758E-4EF0-AA77-4EE7967D543C}"/>
                  </a:ext>
                </a:extLst>
              </p14:cNvPr>
              <p14:cNvContentPartPr/>
              <p14:nvPr/>
            </p14:nvContentPartPr>
            <p14:xfrm>
              <a:off x="2026800" y="474840"/>
              <a:ext cx="9731520" cy="5411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B9FA29-758E-4EF0-AA77-4EE7967D54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7440" y="465480"/>
                <a:ext cx="9750240" cy="54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381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Learning Outcome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49" y="1270917"/>
            <a:ext cx="110885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Know basic techniques and well-known algorithms well.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Have the skills to design new algorithms for simple problems.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Have the skills to prove correctness and analyze time complexity of an algorithm.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Use reductions to solve problems and to prove hardness.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6ED34B-137B-4998-9187-FC7BF5C7F049}"/>
                  </a:ext>
                </a:extLst>
              </p14:cNvPr>
              <p14:cNvContentPartPr/>
              <p14:nvPr/>
            </p14:nvContentPartPr>
            <p14:xfrm>
              <a:off x="1863000" y="3638520"/>
              <a:ext cx="1060920" cy="155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6ED34B-137B-4998-9187-FC7BF5C7F0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3640" y="3629160"/>
                <a:ext cx="1079640" cy="17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1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Course information/administration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Course overview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Time complexity and computation model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3-SUM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CBAC707-5C25-4877-83DD-498CDEE1B749}"/>
                  </a:ext>
                </a:extLst>
              </p14:cNvPr>
              <p14:cNvContentPartPr/>
              <p14:nvPr/>
            </p14:nvContentPartPr>
            <p14:xfrm>
              <a:off x="2002680" y="3658680"/>
              <a:ext cx="47520" cy="63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CBAC707-5C25-4877-83DD-498CDEE1B7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3320" y="3649320"/>
                <a:ext cx="66240" cy="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4241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Time Complexity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49" y="1108261"/>
            <a:ext cx="11088565" cy="81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Roughly speaking, we count the number of operations that the algorithm requires.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But instead of counting precisely, we use the </a:t>
            </a:r>
            <a:r>
              <a:rPr lang="en-CA" sz="2000" u="sng" dirty="0"/>
              <a:t>asymptotic</a:t>
            </a:r>
            <a:r>
              <a:rPr lang="en-CA" sz="2000" dirty="0"/>
              <a:t> time complexity to analyze algorithms.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8BFD3-E9AA-4C40-AAB1-78C44AEC9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383"/>
            <a:ext cx="12192000" cy="436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2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Examples and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5240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100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CA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CA" sz="2000" dirty="0"/>
                  <a:t> 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r>
                  <a:rPr lang="en-CA" sz="2000" dirty="0"/>
                  <a:t> vs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CA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CA" sz="2000" dirty="0"/>
                  <a:t> vs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CA" sz="20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sup>
                    </m:sSup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1.1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CA" sz="2000" dirty="0"/>
                  <a:t> vs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CA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5240409"/>
              </a:xfrm>
              <a:prstGeom prst="rect">
                <a:avLst/>
              </a:prstGeom>
              <a:blipFill>
                <a:blip r:embed="rId2"/>
                <a:stretch>
                  <a:fillRect b="-18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141C9B7-1795-4565-BAE4-D0C8F9D0C88E}"/>
                  </a:ext>
                </a:extLst>
              </p14:cNvPr>
              <p14:cNvContentPartPr/>
              <p14:nvPr/>
            </p14:nvContentPartPr>
            <p14:xfrm>
              <a:off x="1633320" y="1312560"/>
              <a:ext cx="8186760" cy="5022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141C9B7-1795-4565-BAE4-D0C8F9D0C88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3960" y="1303200"/>
                <a:ext cx="8205480" cy="504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16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Worst Case Time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1559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We say an algorithm has time complexity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CA" sz="2000" dirty="0"/>
                  <a:t> if it requires at most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CA" sz="2000" dirty="0"/>
                  <a:t> primitive operations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for </a:t>
                </a:r>
                <a:r>
                  <a:rPr lang="en-CA" sz="2000" b="1" dirty="0"/>
                  <a:t>all inputs of size </a:t>
                </a:r>
                <a14:m>
                  <m:oMath xmlns:m="http://schemas.openxmlformats.org/officeDocument/2006/math">
                    <m:r>
                      <a:rPr lang="en-CA" sz="20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CA" sz="2000" b="1" dirty="0"/>
                  <a:t> </a:t>
                </a:r>
                <a:r>
                  <a:rPr lang="en-CA" sz="2000" dirty="0"/>
                  <a:t>(e.g.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bits,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numbers,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vertices, </a:t>
                </a:r>
                <a:r>
                  <a:rPr lang="en-CA" sz="2000" dirty="0" err="1"/>
                  <a:t>etc</a:t>
                </a:r>
                <a:r>
                  <a:rPr lang="en-CA" sz="2000" dirty="0"/>
                  <a:t>).</a:t>
                </a:r>
              </a:p>
              <a:p>
                <a:endParaRPr lang="en-CA" sz="2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p>
                        </m:sSup>
                      </m:sup>
                    </m:sSup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CA" sz="2000" dirty="0"/>
                  <a:t> vs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CA" sz="2000" dirty="0"/>
                  <a:t>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1559273"/>
              </a:xfrm>
              <a:prstGeom prst="rect">
                <a:avLst/>
              </a:prstGeom>
              <a:blipFill>
                <a:blip r:embed="rId2"/>
                <a:stretch>
                  <a:fillRect l="-550" t="-391" b="-62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352C5FF-6517-4426-A65B-A5404040CDA0}"/>
                  </a:ext>
                </a:extLst>
              </p14:cNvPr>
              <p14:cNvContentPartPr/>
              <p14:nvPr/>
            </p14:nvContentPartPr>
            <p14:xfrm>
              <a:off x="2508120" y="2213280"/>
              <a:ext cx="8609040" cy="4071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352C5FF-6517-4426-A65B-A5404040CD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98760" y="2203920"/>
                <a:ext cx="8627760" cy="408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19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Polynomial Time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439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“Good” algorithms: worst case time complexity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439736"/>
              </a:xfrm>
              <a:prstGeom prst="rect">
                <a:avLst/>
              </a:prstGeom>
              <a:blipFill>
                <a:blip r:embed="rId2"/>
                <a:stretch>
                  <a:fillRect l="-550" t="-1370" b="-1917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16794D4-4884-42BD-8575-8E3C65B52439}"/>
                  </a:ext>
                </a:extLst>
              </p14:cNvPr>
              <p14:cNvContentPartPr/>
              <p14:nvPr/>
            </p14:nvContentPartPr>
            <p14:xfrm>
              <a:off x="2150280" y="1432440"/>
              <a:ext cx="7752240" cy="2352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16794D4-4884-42BD-8575-8E3C65B524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0920" y="1423080"/>
                <a:ext cx="7770960" cy="237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8996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Computation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49" y="1077487"/>
            <a:ext cx="110885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/>
              <a:t>Word-RAM model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Access an arbitrary position of an array in constant time.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Each word operation (e.g. addition, multiplication, read/write) can be done in constant time.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Non-trivial example: computing determinant.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Be aware of what we are assuming!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928063-5773-4860-B208-B4E0BDDA944E}"/>
                  </a:ext>
                </a:extLst>
              </p14:cNvPr>
              <p14:cNvContentPartPr/>
              <p14:nvPr/>
            </p14:nvContentPartPr>
            <p14:xfrm>
              <a:off x="1116360" y="2526840"/>
              <a:ext cx="10055880" cy="3075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928063-5773-4860-B208-B4E0BDDA94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7000" y="2517480"/>
                <a:ext cx="10074600" cy="30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4428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Course information/administration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Course overview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Time complexity and computation model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3-SUM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14A763-C22B-449E-ACDB-920DBE1EBF5A}"/>
              </a:ext>
            </a:extLst>
          </p:cNvPr>
          <p:cNvCxnSpPr/>
          <p:nvPr/>
        </p:nvCxnSpPr>
        <p:spPr>
          <a:xfrm>
            <a:off x="6038850" y="1085849"/>
            <a:ext cx="89388" cy="5007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0FD01A6-2EED-48CC-8EBB-928D5C46045E}"/>
              </a:ext>
            </a:extLst>
          </p:cNvPr>
          <p:cNvSpPr txBox="1"/>
          <p:nvPr/>
        </p:nvSpPr>
        <p:spPr>
          <a:xfrm>
            <a:off x="6671530" y="1248506"/>
            <a:ext cx="54384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TA office hours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Tutorials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Video recordings</a:t>
            </a:r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47230C-90C9-456E-B66E-DA0735B3DFC8}"/>
                  </a:ext>
                </a:extLst>
              </p14:cNvPr>
              <p14:cNvContentPartPr/>
              <p14:nvPr/>
            </p14:nvContentPartPr>
            <p14:xfrm>
              <a:off x="8763840" y="1372320"/>
              <a:ext cx="2536920" cy="2147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47230C-90C9-456E-B66E-DA0735B3DF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4480" y="1362960"/>
                <a:ext cx="2555640" cy="216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466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Course information/administration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Course overview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Time complexity and computation model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3-SUM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4ED9814-5487-402A-AD6B-483721909036}"/>
                  </a:ext>
                </a:extLst>
              </p14:cNvPr>
              <p14:cNvContentPartPr/>
              <p14:nvPr/>
            </p14:nvContentPartPr>
            <p14:xfrm>
              <a:off x="2384280" y="3157920"/>
              <a:ext cx="136800" cy="278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4ED9814-5487-402A-AD6B-4837219090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4920" y="3148560"/>
                <a:ext cx="155520" cy="29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3-SUM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104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and a target number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indices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CA" sz="2000" dirty="0"/>
                  <a:t>, or report that such triples do not exist.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1040349"/>
              </a:xfrm>
              <a:prstGeom prst="rect">
                <a:avLst/>
              </a:prstGeom>
              <a:blipFill>
                <a:blip r:embed="rId2"/>
                <a:stretch>
                  <a:fillRect l="-550" t="-2924" b="-760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09B4BCA-2140-4367-887B-09DD4B2B775D}"/>
                  </a:ext>
                </a:extLst>
              </p14:cNvPr>
              <p14:cNvContentPartPr/>
              <p14:nvPr/>
            </p14:nvContentPartPr>
            <p14:xfrm>
              <a:off x="3174480" y="2850120"/>
              <a:ext cx="5627160" cy="1977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09B4BCA-2140-4367-887B-09DD4B2B77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65120" y="2840760"/>
                <a:ext cx="5645880" cy="19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976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3-SUM: Algorithm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1065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Observe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CA" sz="2000" dirty="0"/>
                  <a:t> can be rewritten as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Idea</a:t>
                </a:r>
                <a:r>
                  <a:rPr lang="en-CA" sz="2000" dirty="0"/>
                  <a:t>: Enumerate all pairs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CA" sz="2000" dirty="0"/>
                  <a:t> and check whether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sz="2000" dirty="0"/>
                  <a:t> for some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1065035"/>
              </a:xfrm>
              <a:prstGeom prst="rect">
                <a:avLst/>
              </a:prstGeom>
              <a:blipFill>
                <a:blip r:embed="rId2"/>
                <a:stretch>
                  <a:fillRect l="-550" t="-2286" b="-742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D67E87-F79A-4AF3-8855-88552C520CE0}"/>
                  </a:ext>
                </a:extLst>
              </p14:cNvPr>
              <p14:cNvContentPartPr/>
              <p14:nvPr/>
            </p14:nvContentPartPr>
            <p14:xfrm>
              <a:off x="1551960" y="2844720"/>
              <a:ext cx="8891640" cy="3786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D67E87-F79A-4AF3-8855-88552C520C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2600" y="2835360"/>
                <a:ext cx="8910360" cy="38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443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3-SUM: Algorithm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5373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CA" sz="2000" dirty="0"/>
                  <a:t> can also be rewritten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Idea</a:t>
                </a:r>
                <a:r>
                  <a:rPr lang="en-CA" sz="2000" dirty="0"/>
                  <a:t>: Enumerate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sz="2000" dirty="0"/>
                  <a:t> and check whether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CA" sz="2000" dirty="0"/>
                  <a:t> for some pair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We reduce the 3-SUM problem to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instances of the 2-SUM problem.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5814E0D-9955-492A-953E-B18EFE23E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5373907"/>
              </a:xfrm>
              <a:prstGeom prst="rect">
                <a:avLst/>
              </a:prstGeom>
              <a:blipFill>
                <a:blip r:embed="rId2"/>
                <a:stretch>
                  <a:fillRect l="-550" t="-454" b="-102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A642D2A-1C06-4B19-9348-CE0771A62C7F}"/>
                  </a:ext>
                </a:extLst>
              </p14:cNvPr>
              <p14:cNvContentPartPr/>
              <p14:nvPr/>
            </p14:nvContentPartPr>
            <p14:xfrm>
              <a:off x="2189880" y="2809440"/>
              <a:ext cx="9180000" cy="2694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A642D2A-1C06-4B19-9348-CE0771A62C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0520" y="2800080"/>
                <a:ext cx="9198720" cy="27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33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2-SUM: Algorithm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4DBE7-3D40-4793-8DB0-D5F5AEF812DA}"/>
              </a:ext>
            </a:extLst>
          </p:cNvPr>
          <p:cNvSpPr txBox="1"/>
          <p:nvPr/>
        </p:nvSpPr>
        <p:spPr>
          <a:xfrm>
            <a:off x="781050" y="5921592"/>
            <a:ext cx="6095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/>
              <a:t>Time complexity: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891A65-37CD-4595-B5AE-654BB63A9237}"/>
                  </a:ext>
                </a:extLst>
              </p:cNvPr>
              <p:cNvSpPr txBox="1"/>
              <p:nvPr/>
            </p:nvSpPr>
            <p:spPr>
              <a:xfrm>
                <a:off x="781049" y="1112657"/>
                <a:ext cx="11088565" cy="104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Input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numbers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A" sz="2000" dirty="0"/>
                  <a:t>, and a target number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endParaRPr lang="en-CA" sz="2000" dirty="0"/>
              </a:p>
              <a:p>
                <a:r>
                  <a:rPr lang="en-CA" sz="2000" b="1" dirty="0"/>
                  <a:t>Output</a:t>
                </a:r>
                <a:r>
                  <a:rPr lang="en-CA" sz="2000" dirty="0"/>
                  <a:t>: indices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CA" sz="2000" dirty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CA" sz="2000" dirty="0"/>
                  <a:t>, or report that such pairs do not exist.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891A65-37CD-4595-B5AE-654BB63A9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112657"/>
                <a:ext cx="11088565" cy="1040349"/>
              </a:xfrm>
              <a:prstGeom prst="rect">
                <a:avLst/>
              </a:prstGeom>
              <a:blipFill>
                <a:blip r:embed="rId2"/>
                <a:stretch>
                  <a:fillRect l="-550" t="-3529" b="-82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22F32F-6FAC-428F-970C-A637068ED70E}"/>
                  </a:ext>
                </a:extLst>
              </p14:cNvPr>
              <p14:cNvContentPartPr/>
              <p14:nvPr/>
            </p14:nvContentPartPr>
            <p14:xfrm>
              <a:off x="1271160" y="1876320"/>
              <a:ext cx="9793800" cy="4684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22F32F-6FAC-428F-970C-A637068ED7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1800" y="1866960"/>
                <a:ext cx="9812520" cy="470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17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2-SUM: Proof of Correctness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49" y="1270917"/>
            <a:ext cx="110885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63C8942-612E-4BE4-971B-3C8BEE835E95}"/>
                  </a:ext>
                </a:extLst>
              </p14:cNvPr>
              <p14:cNvContentPartPr/>
              <p14:nvPr/>
            </p14:nvContentPartPr>
            <p14:xfrm>
              <a:off x="2547000" y="1305720"/>
              <a:ext cx="6855840" cy="3242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63C8942-612E-4BE4-971B-3C8BEE835E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7640" y="1296360"/>
                <a:ext cx="6874560" cy="326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2689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If this question was in the exam…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E930CC8-4C37-401C-B3E6-D33AEE4F149B}"/>
                  </a:ext>
                </a:extLst>
              </p14:cNvPr>
              <p14:cNvContentPartPr/>
              <p14:nvPr/>
            </p14:nvContentPartPr>
            <p14:xfrm>
              <a:off x="1441440" y="1590120"/>
              <a:ext cx="9907920" cy="5002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E930CC8-4C37-401C-B3E6-D33AEE4F14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2080" y="1580760"/>
                <a:ext cx="9926640" cy="502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3259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Literature (Optional)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4411D1-AC79-4E2E-8C54-2F1251DE397A}"/>
                  </a:ext>
                </a:extLst>
              </p:cNvPr>
              <p:cNvSpPr txBox="1"/>
              <p:nvPr/>
            </p:nvSpPr>
            <p:spPr>
              <a:xfrm>
                <a:off x="781049" y="1270917"/>
                <a:ext cx="11088565" cy="1363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dirty="0"/>
                  <a:t>Conjecture</a:t>
                </a:r>
                <a:r>
                  <a:rPr lang="en-CA" sz="2000" dirty="0"/>
                  <a:t>: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CA" sz="2000" dirty="0"/>
                  <a:t> algorithm is optimal for 3-SUM.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Researchers started to use this conjecture to prove hardness for other problems!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4411D1-AC79-4E2E-8C54-2F1251DE3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49" y="1270917"/>
                <a:ext cx="11088565" cy="1363065"/>
              </a:xfrm>
              <a:prstGeom prst="rect">
                <a:avLst/>
              </a:prstGeom>
              <a:blipFill>
                <a:blip r:embed="rId2"/>
                <a:stretch>
                  <a:fillRect l="-550" t="-446" b="-669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57A951-DE48-4E99-A308-43810AC31A25}"/>
                  </a:ext>
                </a:extLst>
              </p14:cNvPr>
              <p14:cNvContentPartPr/>
              <p14:nvPr/>
            </p14:nvContentPartPr>
            <p14:xfrm>
              <a:off x="2237040" y="2694960"/>
              <a:ext cx="9501120" cy="309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57A951-DE48-4E99-A308-43810AC31A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27680" y="2685600"/>
                <a:ext cx="9519840" cy="311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213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Course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Course homepage: </a:t>
            </a:r>
            <a:r>
              <a:rPr lang="en-CA" sz="2000" dirty="0">
                <a:hlinkClick r:id="rId2"/>
              </a:rPr>
              <a:t>https://cs.uwaterloo.ca/~lapchi/cs341/</a:t>
            </a:r>
            <a:r>
              <a:rPr lang="en-CA" sz="2000" dirty="0"/>
              <a:t>. </a:t>
            </a:r>
          </a:p>
          <a:p>
            <a:endParaRPr lang="en-CA" sz="2000" dirty="0"/>
          </a:p>
          <a:p>
            <a:r>
              <a:rPr lang="en-CA" sz="2000" dirty="0"/>
              <a:t>You can find the course outline, course notes, slides, and homework there.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We have a piazza page for Q&amp;A: </a:t>
            </a:r>
            <a:r>
              <a:rPr lang="en-CA" sz="2000" dirty="0">
                <a:hlinkClick r:id="rId3"/>
              </a:rPr>
              <a:t>https://piazza.com/uwaterloo.ca/spring2021/cs341</a:t>
            </a:r>
            <a:r>
              <a:rPr lang="en-CA" sz="2000" dirty="0"/>
              <a:t>.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You can also see the course homepage of my past offerings in Winter 2016 and Spring 2017.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880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Course Requirements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50" y="1270917"/>
            <a:ext cx="107764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Homework 50%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5 problem sets, each 10%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2000" dirty="0"/>
              <a:t>one programming problem in each homework</a:t>
            </a:r>
          </a:p>
          <a:p>
            <a:endParaRPr lang="en-CA" sz="2000" dirty="0"/>
          </a:p>
          <a:p>
            <a:r>
              <a:rPr lang="en-CA" sz="2000" dirty="0"/>
              <a:t>Take home midterm 20%</a:t>
            </a:r>
          </a:p>
          <a:p>
            <a:endParaRPr lang="en-CA" sz="2000" dirty="0"/>
          </a:p>
          <a:p>
            <a:r>
              <a:rPr lang="en-CA" sz="2000" dirty="0"/>
              <a:t>Take home final exam 30%</a:t>
            </a:r>
          </a:p>
          <a:p>
            <a:endParaRPr lang="en-CA" sz="2000" dirty="0"/>
          </a:p>
          <a:p>
            <a:r>
              <a:rPr lang="en-CA" sz="2000" dirty="0"/>
              <a:t>Please find the tentative schedule in the course outline (e.g. midterm ~June 28, HW1 due ~May 31).  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b="1" dirty="0"/>
              <a:t>Academic honesty is very important</a:t>
            </a:r>
            <a:r>
              <a:rPr lang="en-CA" sz="2000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92BF47-B36A-4C1D-BDD1-AC71BE883246}"/>
                  </a:ext>
                </a:extLst>
              </p14:cNvPr>
              <p14:cNvContentPartPr/>
              <p14:nvPr/>
            </p14:nvContentPartPr>
            <p14:xfrm>
              <a:off x="4654440" y="2809800"/>
              <a:ext cx="6908040" cy="315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92BF47-B36A-4C1D-BDD1-AC71BE8832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5080" y="2800440"/>
                <a:ext cx="6926760" cy="33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58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Online Lectures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have online live lectures via Zoom, probably on Wed and Fri 11:10am-12:40pm (TBA).  </a:t>
            </a:r>
          </a:p>
          <a:p>
            <a:endParaRPr lang="en-CA" sz="2000" dirty="0"/>
          </a:p>
          <a:p>
            <a:r>
              <a:rPr lang="en-CA" sz="2000" dirty="0"/>
              <a:t>The lectures will be recorded and posted on YouTube afterwards.</a:t>
            </a:r>
          </a:p>
          <a:p>
            <a:endParaRPr lang="en-CA" sz="2000" dirty="0"/>
          </a:p>
          <a:p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You are encouraged to show your video so that I could get some visual response.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You are encouraged to interrupt me to ask questions directly.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CA" sz="2000" dirty="0"/>
              <a:t>You are also encouraged to ask and answer questions in chat.  I will check from time to time.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8366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50" y="1270917"/>
            <a:ext cx="102576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Course notes will be provided and usually posted the day before the lecture.</a:t>
            </a:r>
          </a:p>
          <a:p>
            <a:endParaRPr lang="en-CA" sz="2000" dirty="0"/>
          </a:p>
          <a:p>
            <a:r>
              <a:rPr lang="en-CA" sz="2000" dirty="0"/>
              <a:t>Slides will be provided and the unannotated version will be posted the day before the lecture,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and the annotated version will be posted after the lecture. </a:t>
            </a:r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We will mostly use the problems discussed in the following three reference books.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 [DPV] Algorithms,  by Dasgupta, Papadimitriou, and </a:t>
            </a:r>
            <a:r>
              <a:rPr lang="en-CA" sz="2000" dirty="0" err="1"/>
              <a:t>Vazirani</a:t>
            </a:r>
            <a:r>
              <a:rPr lang="en-CA" sz="2000" dirty="0"/>
              <a:t>,  McGraw-Hill.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 [KT] Algorithm Design,  by Kleinberg and </a:t>
            </a:r>
            <a:r>
              <a:rPr lang="en-CA" sz="2000" dirty="0" err="1"/>
              <a:t>Tardos</a:t>
            </a:r>
            <a:r>
              <a:rPr lang="en-CA" sz="2000" dirty="0"/>
              <a:t>,  Pearson.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CA" sz="2000" dirty="0"/>
              <a:t> [CLRS] Introduction to Algorithms,  by </a:t>
            </a:r>
            <a:r>
              <a:rPr lang="en-CA" sz="2000" dirty="0" err="1"/>
              <a:t>Cormen</a:t>
            </a:r>
            <a:r>
              <a:rPr lang="en-CA" sz="2000" dirty="0"/>
              <a:t>, </a:t>
            </a:r>
            <a:r>
              <a:rPr lang="en-CA" sz="2000" dirty="0" err="1"/>
              <a:t>Leiserson</a:t>
            </a:r>
            <a:r>
              <a:rPr lang="en-CA" sz="2000" dirty="0"/>
              <a:t>, Rivest and Stein,  MIT Press.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460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Course Resources and Support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50" y="1103867"/>
            <a:ext cx="107764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Lectures (live on Zoom and recorded videos).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Course notes.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Slides.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Homework and supplementary exercises.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Tutorials (live on Zoom and recorded videos).  Worked out sample problems.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Office hours (live on Zoom): time TBA, after lectures.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TA office hours (live on Zoom): time TBA.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Piazza Q&amp;A.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/>
          </a:p>
          <a:p>
            <a:r>
              <a:rPr lang="en-CA" sz="2000" dirty="0"/>
              <a:t>Hope these can support and accommodate different styles of learning.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57A286-E949-4841-90CC-7E60ECE3336B}"/>
                  </a:ext>
                </a:extLst>
              </p14:cNvPr>
              <p14:cNvContentPartPr/>
              <p14:nvPr/>
            </p14:nvContentPartPr>
            <p14:xfrm>
              <a:off x="6012000" y="3664440"/>
              <a:ext cx="4022280" cy="1499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57A286-E949-4841-90CC-7E60ECE333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2640" y="3655080"/>
                <a:ext cx="4041000" cy="151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240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104958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Course information/administration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Course overview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Time complexity and computation model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9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90000"/>
                  </a:schemeClr>
                </a:solidFill>
              </a:rPr>
              <a:t>3-SUM</a:t>
            </a:r>
          </a:p>
        </p:txBody>
      </p:sp>
    </p:spTree>
    <p:extLst>
      <p:ext uri="{BB962C8B-B14F-4D97-AF65-F5344CB8AC3E}">
        <p14:creationId xmlns:p14="http://schemas.microsoft.com/office/powerpoint/2010/main" val="313855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Syllabus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14E0D-9955-492A-953E-B18EFE23E78B}"/>
              </a:ext>
            </a:extLst>
          </p:cNvPr>
          <p:cNvSpPr txBox="1"/>
          <p:nvPr/>
        </p:nvSpPr>
        <p:spPr>
          <a:xfrm>
            <a:off x="781050" y="1270917"/>
            <a:ext cx="10776438" cy="496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The main focus is on the design and analysis of algorithms.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We will also study the theory of NP-completeness in the end.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pPr>
              <a:lnSpc>
                <a:spcPct val="150000"/>
              </a:lnSpc>
            </a:pPr>
            <a:r>
              <a:rPr lang="en-CA" sz="2000" dirty="0"/>
              <a:t>The tentative schedule is: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divide and conquer (~4 lectures).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graph algorithms (~4 lectures).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greedy algorithms (~3 lectures).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dynamic programming (~4 lectures).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bipartite matching (~3 lectures).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/>
              <a:t>    NP-completeness (~4 lectures).</a:t>
            </a:r>
          </a:p>
          <a:p>
            <a:pPr>
              <a:lnSpc>
                <a:spcPct val="150000"/>
              </a:lnSpc>
            </a:pPr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ACB7A27-ED1E-47AB-85E1-D44FC42644F4}"/>
                  </a:ext>
                </a:extLst>
              </p14:cNvPr>
              <p14:cNvContentPartPr/>
              <p14:nvPr/>
            </p14:nvContentPartPr>
            <p14:xfrm>
              <a:off x="5419440" y="1290960"/>
              <a:ext cx="4426920" cy="4060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ACB7A27-ED1E-47AB-85E1-D44FC42644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10080" y="1281600"/>
                <a:ext cx="4445640" cy="407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95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1168</Words>
  <Application>Microsoft Office PowerPoint</Application>
  <PresentationFormat>Widescreen</PresentationFormat>
  <Paragraphs>232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Office Theme</vt:lpstr>
      <vt:lpstr>CS 341 – Algorithms </vt:lpstr>
      <vt:lpstr>Today’s Plan</vt:lpstr>
      <vt:lpstr>Course Information</vt:lpstr>
      <vt:lpstr>Course Requirements</vt:lpstr>
      <vt:lpstr>Online Lectures</vt:lpstr>
      <vt:lpstr>References</vt:lpstr>
      <vt:lpstr>Course Resources and Support</vt:lpstr>
      <vt:lpstr>Today’s Plan</vt:lpstr>
      <vt:lpstr>Syllabus</vt:lpstr>
      <vt:lpstr>Course Style</vt:lpstr>
      <vt:lpstr>Two Classical Problems</vt:lpstr>
      <vt:lpstr>Learning Outcome</vt:lpstr>
      <vt:lpstr>Today’s Plan</vt:lpstr>
      <vt:lpstr>Time Complexity</vt:lpstr>
      <vt:lpstr>Examples and Exercises</vt:lpstr>
      <vt:lpstr>Worst Case Time Complexity</vt:lpstr>
      <vt:lpstr>Polynomial Time Algorithms</vt:lpstr>
      <vt:lpstr>Computation Model</vt:lpstr>
      <vt:lpstr>Today’s Plan</vt:lpstr>
      <vt:lpstr>3-SUM</vt:lpstr>
      <vt:lpstr>3-SUM: Algorithm 2</vt:lpstr>
      <vt:lpstr>3-SUM: Algorithm 3</vt:lpstr>
      <vt:lpstr>2-SUM: Algorithm</vt:lpstr>
      <vt:lpstr>2-SUM: Proof of Correctness</vt:lpstr>
      <vt:lpstr>If this question was in the exam…</vt:lpstr>
      <vt:lpstr>Literature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64</cp:revision>
  <dcterms:created xsi:type="dcterms:W3CDTF">2020-05-12T11:50:13Z</dcterms:created>
  <dcterms:modified xsi:type="dcterms:W3CDTF">2021-05-14T17:40:43Z</dcterms:modified>
</cp:coreProperties>
</file>