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charts/chart1.xml" ContentType="application/vnd.openxmlformats-officedocument.drawingml.chart+xml"/>
  <Override PartName="/ppt/slides/charts/chart2.xml" ContentType="application/vnd.openxmlformats-officedocument.drawingml.chart+xml"/>
  <Override PartName="/ppt/slides/charts/chart3.xml" ContentType="application/vnd.openxmlformats-officedocument.drawingml.chart+xml"/>
  <Override PartName="/ppt/slides/charts/chart4.xml" ContentType="application/vnd.openxmlformats-officedocument.drawingml.chart+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0f96607469184973" Type="http://schemas.openxmlformats.org/officeDocument/2006/relationships/officeDocument" Target="ppt/presentation.xml"/><Relationship Id="R37a72e70255d490e" Type="http://schemas.openxmlformats.org/officeDocument/2006/relationships/extended-properties" Target="docProps/app.xml"/><Relationship Id="Raff0a32dffbf49da"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ca653f31f3b44550"/>
  </p:sldMasterIdLst>
  <p:notesMasterIdLst>
    <p:notesMasterId xmlns:r="http://schemas.openxmlformats.org/officeDocument/2006/relationships" r:id="R361ee99b3d9e4194"/>
  </p:notesMasterIdLst>
  <p:sldIdLst>
    <p:sldId xmlns:r="http://schemas.openxmlformats.org/officeDocument/2006/relationships" id="256" r:id="R05178c9f80d94507"/>
    <p:sldId xmlns:r="http://schemas.openxmlformats.org/officeDocument/2006/relationships" id="257" r:id="R0bc11ac0559e4e81"/>
    <p:sldId xmlns:r="http://schemas.openxmlformats.org/officeDocument/2006/relationships" id="258" r:id="R8dc5520b7c904b91"/>
    <p:sldId xmlns:r="http://schemas.openxmlformats.org/officeDocument/2006/relationships" id="259" r:id="R714e9fab029e4cc5"/>
    <p:sldId xmlns:r="http://schemas.openxmlformats.org/officeDocument/2006/relationships" id="260" r:id="R481f283278f044ad"/>
    <p:sldId xmlns:r="http://schemas.openxmlformats.org/officeDocument/2006/relationships" id="261" r:id="Rcbbdc6dc604744a0"/>
    <p:sldId xmlns:r="http://schemas.openxmlformats.org/officeDocument/2006/relationships" id="262" r:id="Rabbdf1da2cb64303"/>
    <p:sldId xmlns:r="http://schemas.openxmlformats.org/officeDocument/2006/relationships" id="263" r:id="R99a034c2be334fd8"/>
    <p:sldId xmlns:r="http://schemas.openxmlformats.org/officeDocument/2006/relationships" id="264" r:id="R3bddf49b8b084305"/>
    <p:sldId xmlns:r="http://schemas.openxmlformats.org/officeDocument/2006/relationships" id="265" r:id="R18385f99e1a74f4b"/>
    <p:sldId xmlns:r="http://schemas.openxmlformats.org/officeDocument/2006/relationships" id="266" r:id="R175f6d94e4244fae"/>
    <p:sldId xmlns:r="http://schemas.openxmlformats.org/officeDocument/2006/relationships" id="267" r:id="R30f29fe77ae349bc"/>
    <p:sldId xmlns:r="http://schemas.openxmlformats.org/officeDocument/2006/relationships" id="268" r:id="R3c5c20d1685740b2"/>
    <p:sldId xmlns:r="http://schemas.openxmlformats.org/officeDocument/2006/relationships" id="269" r:id="R239bb5745a024d2d"/>
    <p:sldId xmlns:r="http://schemas.openxmlformats.org/officeDocument/2006/relationships" id="270" r:id="R056f353519414acf"/>
    <p:sldId xmlns:r="http://schemas.openxmlformats.org/officeDocument/2006/relationships" id="271" r:id="Re288bbfc3d394fd1"/>
    <p:sldId xmlns:r="http://schemas.openxmlformats.org/officeDocument/2006/relationships" id="272" r:id="R0a07af3574c34a82"/>
    <p:sldId xmlns:r="http://schemas.openxmlformats.org/officeDocument/2006/relationships" id="273" r:id="R066b1a284542449a"/>
    <p:sldId xmlns:r="http://schemas.openxmlformats.org/officeDocument/2006/relationships" id="274" r:id="Rdda26517b05744dc"/>
    <p:sldId xmlns:r="http://schemas.openxmlformats.org/officeDocument/2006/relationships" id="275" r:id="Rb7acf05ba60440a6"/>
    <p:sldId xmlns:r="http://schemas.openxmlformats.org/officeDocument/2006/relationships" id="276" r:id="R87e60e8e7dd243f4"/>
    <p:sldId xmlns:r="http://schemas.openxmlformats.org/officeDocument/2006/relationships" id="277" r:id="Ra60f2a0a74254211"/>
    <p:sldId xmlns:r="http://schemas.openxmlformats.org/officeDocument/2006/relationships" id="278" r:id="R5cd26c74ea7f41e3"/>
    <p:sldId xmlns:r="http://schemas.openxmlformats.org/officeDocument/2006/relationships" id="279" r:id="Rab91c83212f0465e"/>
    <p:sldId xmlns:r="http://schemas.openxmlformats.org/officeDocument/2006/relationships" id="280" r:id="Rc2fb6abf2a6e468a"/>
    <p:sldId xmlns:r="http://schemas.openxmlformats.org/officeDocument/2006/relationships" id="281" r:id="R08fc21c414194dca"/>
    <p:sldId xmlns:r="http://schemas.openxmlformats.org/officeDocument/2006/relationships" id="282" r:id="R64fe869969cc43b5"/>
    <p:sldId xmlns:r="http://schemas.openxmlformats.org/officeDocument/2006/relationships" id="283" r:id="R3746ae8e127b4ef4"/>
    <p:sldId xmlns:r="http://schemas.openxmlformats.org/officeDocument/2006/relationships" id="284" r:id="Re3198c534a5f48d3"/>
    <p:sldId xmlns:r="http://schemas.openxmlformats.org/officeDocument/2006/relationships" id="285" r:id="R546daadd98f64ce0"/>
    <p:sldId xmlns:r="http://schemas.openxmlformats.org/officeDocument/2006/relationships" id="286" r:id="R8ea3e1255d9942f7"/>
    <p:sldId xmlns:r="http://schemas.openxmlformats.org/officeDocument/2006/relationships" id="287" r:id="R76cd26c9366a4edb"/>
    <p:sldId xmlns:r="http://schemas.openxmlformats.org/officeDocument/2006/relationships" id="288" r:id="R0aa1d0e9b9e44b4e"/>
    <p:sldId xmlns:r="http://schemas.openxmlformats.org/officeDocument/2006/relationships" id="289" r:id="R55f7ebc3ed264a84"/>
    <p:sldId xmlns:r="http://schemas.openxmlformats.org/officeDocument/2006/relationships" id="290" r:id="Rea8915d8b3b14190"/>
    <p:sldId xmlns:r="http://schemas.openxmlformats.org/officeDocument/2006/relationships" id="291" r:id="R6c5fa750e0d84a23"/>
    <p:sldId xmlns:r="http://schemas.openxmlformats.org/officeDocument/2006/relationships" id="292" r:id="Rdb549b0ba2a44119"/>
    <p:sldId xmlns:r="http://schemas.openxmlformats.org/officeDocument/2006/relationships" id="293" r:id="R58f73c4d7bc94ff4"/>
    <p:sldId xmlns:r="http://schemas.openxmlformats.org/officeDocument/2006/relationships" id="294" r:id="R325be7b934914ea5"/>
    <p:sldId xmlns:r="http://schemas.openxmlformats.org/officeDocument/2006/relationships" id="295" r:id="Rf670ad8d708c42b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xml version='1.0' encoding='UTF-8' standalone='yes'?>
<Relationships xmlns="http://schemas.openxmlformats.org/package/2006/relationships"><Relationship Id="R05178c9f80d94507" Type="http://schemas.openxmlformats.org/officeDocument/2006/relationships/slide" Target="slides/slide1.xml"/><Relationship Id="R056f353519414acf" Type="http://schemas.openxmlformats.org/officeDocument/2006/relationships/slide" Target="slides/slide15.xml"/><Relationship Id="R066b1a284542449a" Type="http://schemas.openxmlformats.org/officeDocument/2006/relationships/slide" Target="slides/slide18.xml"/><Relationship Id="R0759d91560e14c3c" Type="http://schemas.openxmlformats.org/officeDocument/2006/relationships/theme" Target="theme/theme1.xml"/><Relationship Id="R08fc21c414194dca" Type="http://schemas.openxmlformats.org/officeDocument/2006/relationships/slide" Target="slides/slide26.xml"/><Relationship Id="R0a07af3574c34a82" Type="http://schemas.openxmlformats.org/officeDocument/2006/relationships/slide" Target="slides/slide17.xml"/><Relationship Id="R0aa1d0e9b9e44b4e" Type="http://schemas.openxmlformats.org/officeDocument/2006/relationships/slide" Target="slides/slide33.xml"/><Relationship Id="R0bc11ac0559e4e81" Type="http://schemas.openxmlformats.org/officeDocument/2006/relationships/slide" Target="slides/slide2.xml"/><Relationship Id="R175f6d94e4244fae" Type="http://schemas.openxmlformats.org/officeDocument/2006/relationships/slide" Target="slides/slide11.xml"/><Relationship Id="R18385f99e1a74f4b" Type="http://schemas.openxmlformats.org/officeDocument/2006/relationships/slide" Target="slides/slide10.xml"/><Relationship Id="R239bb5745a024d2d" Type="http://schemas.openxmlformats.org/officeDocument/2006/relationships/slide" Target="slides/slide14.xml"/><Relationship Id="R30f29fe77ae349bc" Type="http://schemas.openxmlformats.org/officeDocument/2006/relationships/slide" Target="slides/slide12.xml"/><Relationship Id="R325be7b934914ea5" Type="http://schemas.openxmlformats.org/officeDocument/2006/relationships/slide" Target="slides/slide39.xml"/><Relationship Id="R361ee99b3d9e4194" Type="http://schemas.openxmlformats.org/officeDocument/2006/relationships/notesMaster" Target="notesMasters/notesMaster1.xml"/><Relationship Id="R3746ae8e127b4ef4" Type="http://schemas.openxmlformats.org/officeDocument/2006/relationships/slide" Target="slides/slide28.xml"/><Relationship Id="R3bddf49b8b084305" Type="http://schemas.openxmlformats.org/officeDocument/2006/relationships/slide" Target="slides/slide9.xml"/><Relationship Id="R3c5c20d1685740b2" Type="http://schemas.openxmlformats.org/officeDocument/2006/relationships/slide" Target="slides/slide13.xml"/><Relationship Id="R481f283278f044ad" Type="http://schemas.openxmlformats.org/officeDocument/2006/relationships/slide" Target="slides/slide5.xml"/><Relationship Id="R546daadd98f64ce0" Type="http://schemas.openxmlformats.org/officeDocument/2006/relationships/slide" Target="slides/slide30.xml"/><Relationship Id="R55f7ebc3ed264a84" Type="http://schemas.openxmlformats.org/officeDocument/2006/relationships/slide" Target="slides/slide34.xml"/><Relationship Id="R58f73c4d7bc94ff4" Type="http://schemas.openxmlformats.org/officeDocument/2006/relationships/slide" Target="slides/slide38.xml"/><Relationship Id="R5cd26c74ea7f41e3" Type="http://schemas.openxmlformats.org/officeDocument/2006/relationships/slide" Target="slides/slide23.xml"/><Relationship Id="R5f5880da75464f03" Type="http://schemas.openxmlformats.org/officeDocument/2006/relationships/presProps" Target="presProps.xml"/><Relationship Id="R64fe869969cc43b5" Type="http://schemas.openxmlformats.org/officeDocument/2006/relationships/slide" Target="slides/slide27.xml"/><Relationship Id="R6c5fa750e0d84a23" Type="http://schemas.openxmlformats.org/officeDocument/2006/relationships/slide" Target="slides/slide36.xml"/><Relationship Id="R714e9fab029e4cc5" Type="http://schemas.openxmlformats.org/officeDocument/2006/relationships/slide" Target="slides/slide4.xml"/><Relationship Id="R76cd26c9366a4edb" Type="http://schemas.openxmlformats.org/officeDocument/2006/relationships/slide" Target="slides/slide32.xml"/><Relationship Id="R83540049bbd149df" Type="http://schemas.openxmlformats.org/officeDocument/2006/relationships/tableStyles" Target="tableStyles.xml"/><Relationship Id="R87e60e8e7dd243f4" Type="http://schemas.openxmlformats.org/officeDocument/2006/relationships/slide" Target="slides/slide21.xml"/><Relationship Id="R8dc5520b7c904b91" Type="http://schemas.openxmlformats.org/officeDocument/2006/relationships/slide" Target="slides/slide3.xml"/><Relationship Id="R8ea3e1255d9942f7" Type="http://schemas.openxmlformats.org/officeDocument/2006/relationships/slide" Target="slides/slide31.xml"/><Relationship Id="R99a034c2be334fd8" Type="http://schemas.openxmlformats.org/officeDocument/2006/relationships/slide" Target="slides/slide8.xml"/><Relationship Id="Ra60f2a0a74254211" Type="http://schemas.openxmlformats.org/officeDocument/2006/relationships/slide" Target="slides/slide22.xml"/><Relationship Id="Rab91c83212f0465e" Type="http://schemas.openxmlformats.org/officeDocument/2006/relationships/slide" Target="slides/slide24.xml"/><Relationship Id="Rabbdf1da2cb64303" Type="http://schemas.openxmlformats.org/officeDocument/2006/relationships/slide" Target="slides/slide7.xml"/><Relationship Id="Rb7acf05ba60440a6" Type="http://schemas.openxmlformats.org/officeDocument/2006/relationships/slide" Target="slides/slide20.xml"/><Relationship Id="Rc2fb6abf2a6e468a" Type="http://schemas.openxmlformats.org/officeDocument/2006/relationships/slide" Target="slides/slide25.xml"/><Relationship Id="Rca653f31f3b44550" Type="http://schemas.openxmlformats.org/officeDocument/2006/relationships/slideMaster" Target="slideMasters/slideMaster1.xml"/><Relationship Id="Rcbbdc6dc604744a0" Type="http://schemas.openxmlformats.org/officeDocument/2006/relationships/slide" Target="slides/slide6.xml"/><Relationship Id="Rdb549b0ba2a44119" Type="http://schemas.openxmlformats.org/officeDocument/2006/relationships/slide" Target="slides/slide37.xml"/><Relationship Id="Rdda26517b05744dc" Type="http://schemas.openxmlformats.org/officeDocument/2006/relationships/slide" Target="slides/slide19.xml"/><Relationship Id="Re288bbfc3d394fd1" Type="http://schemas.openxmlformats.org/officeDocument/2006/relationships/slide" Target="slides/slide16.xml"/><Relationship Id="Re3198c534a5f48d3" Type="http://schemas.openxmlformats.org/officeDocument/2006/relationships/slide" Target="slides/slide29.xml"/><Relationship Id="Rea8915d8b3b14190" Type="http://schemas.openxmlformats.org/officeDocument/2006/relationships/slide" Target="slides/slide35.xml"/><Relationship Id="Rf451a7e8f1a54d12" Type="http://schemas.openxmlformats.org/officeDocument/2006/relationships/viewProps" Target="viewProps.xml"/><Relationship Id="Rf670ad8d708c42b5"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1aa99782988b49d2"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UofWaterloo_WhiteBkgrd">
  <a:themeElements>
    <a:clrScheme name="UWaterloo Math">
      <a:dk1>
        <a:srgbClr val="000000"/>
      </a:dk1>
      <a:lt1>
        <a:srgbClr val="FFFFFF"/>
      </a:lt1>
      <a:dk2>
        <a:srgbClr val="757575"/>
      </a:dk2>
      <a:lt2>
        <a:srgbClr val="D6D6D6"/>
      </a:lt2>
      <a:accent1>
        <a:srgbClr val="DF1AA0"/>
      </a:accent1>
      <a:accent2>
        <a:srgbClr val="0C0C0C"/>
      </a:accent2>
      <a:accent3>
        <a:srgbClr val="EF60AD"/>
      </a:accent3>
      <a:accent4>
        <a:srgbClr val="EFBBF0"/>
      </a:accent4>
      <a:accent5>
        <a:srgbClr val="A2006E"/>
      </a:accent5>
      <a:accent6>
        <a:srgbClr val="DF1AA0"/>
      </a:accent6>
      <a:hlink>
        <a:srgbClr val="A2006E"/>
      </a:hlink>
      <a:folHlink>
        <a:srgbClr val="595959"/>
      </a:folHlink>
    </a:clrScheme>
    <a:fontScheme name="Custom 6">
      <a:majorFont>
        <a:latin typeface="Barlow Condensed"/>
        <a:ea typeface=""/>
        <a:cs typeface=""/>
      </a:majorFont>
      <a:minorFont>
        <a:latin typeface="Georgia"/>
        <a:ea typeface=""/>
        <a:cs typeface=""/>
      </a:minorFont>
    </a:fontScheme>
    <a:fmtScheme name="UWaterloo Math">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027f8add2243409f" Type="http://schemas.openxmlformats.org/officeDocument/2006/relationships/slide" Target="../slides/slide1.xml"/><Relationship Id="R8305cecdbe9a4bb8"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1fbb427d0310494e" Type="http://schemas.openxmlformats.org/officeDocument/2006/relationships/slide" Target="../slides/slide2.xml"/><Relationship Id="R34328a947b3046f5"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b9a5ddd91d2c44a5" Type="http://schemas.openxmlformats.org/officeDocument/2006/relationships/notesMaster" Target="../notesMasters/notesMaster1.xml"/><Relationship Id="Rf46f4a556005429a"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b25fd15e77e246f7" Type="http://schemas.openxmlformats.org/officeDocument/2006/relationships/notesMaster" Target="../notesMasters/notesMaster1.xml"/><Relationship Id="Rf85e1f205ac847e3"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13f1418055464c72" Type="http://schemas.openxmlformats.org/officeDocument/2006/relationships/slide" Target="../slides/slide5.xml"/><Relationship Id="R88e84a0b0d054c0c"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88ffde2898db47a7" Type="http://schemas.openxmlformats.org/officeDocument/2006/relationships/notesMaster" Target="../notesMasters/notesMaster1.xml"/><Relationship Id="Rff96fde22bb34140"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700b59f4691c4b68" Type="http://schemas.openxmlformats.org/officeDocument/2006/relationships/slide" Target="../slides/slide7.xml"/><Relationship Id="Rfb0849ee1bea44a3"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59c1092b0fbb4f4c" Type="http://schemas.openxmlformats.org/officeDocument/2006/relationships/notesMaster" Target="../notesMasters/notesMaster1.xml"/><Relationship Id="R81fadab8b4aa409a"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0b917b784c9e486d" Type="http://schemas.openxmlformats.org/officeDocument/2006/relationships/slide" Target="../slides/slide9.xml"/><Relationship Id="Rbebdf73738674567"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6ac6308ffa974ad5" Type="http://schemas.openxmlformats.org/officeDocument/2006/relationships/notesMaster" Target="../notesMasters/notesMaster1.xml"/><Relationship Id="Rb101fa8d311f4998"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3f2b0e37f21c44e9" Type="http://schemas.openxmlformats.org/officeDocument/2006/relationships/notesMaster" Target="../notesMasters/notesMaster1.xml"/><Relationship Id="R42e382b5f4e24d80"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9fbd6228abb4466d" Type="http://schemas.openxmlformats.org/officeDocument/2006/relationships/slide" Target="../slides/slide12.xml"/><Relationship Id="Rf4d8d22cf1b84f60"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640b97a74a1c4939" Type="http://schemas.openxmlformats.org/officeDocument/2006/relationships/slide" Target="../slides/slide13.xml"/><Relationship Id="Rf6be08ca611d4c8e"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0704902f0a244c0d" Type="http://schemas.openxmlformats.org/officeDocument/2006/relationships/slide" Target="../slides/slide14.xml"/><Relationship Id="R3aaf6852868447e3"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38fc4e5048f64226" Type="http://schemas.openxmlformats.org/officeDocument/2006/relationships/notesMaster" Target="../notesMasters/notesMaster1.xml"/><Relationship Id="Ra5e2e450d19c42a6"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86ba0992375e48ed" Type="http://schemas.openxmlformats.org/officeDocument/2006/relationships/slide" Target="../slides/slide16.xml"/><Relationship Id="R95863613407c489a"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0b2aa6472adf476c" Type="http://schemas.openxmlformats.org/officeDocument/2006/relationships/notesMaster" Target="../notesMasters/notesMaster1.xml"/><Relationship Id="Red426576b0184818"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0dd3d649d54d43fc" Type="http://schemas.openxmlformats.org/officeDocument/2006/relationships/notesMaster" Target="../notesMasters/notesMaster1.xml"/><Relationship Id="R73f21bffbf87406e"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3bb4b00e171d46c7" Type="http://schemas.openxmlformats.org/officeDocument/2006/relationships/notesMaster" Target="../notesMasters/notesMaster1.xml"/><Relationship Id="Rf09163565a264c2a"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8eb0acfebca544cd" Type="http://schemas.openxmlformats.org/officeDocument/2006/relationships/slide" Target="../slides/slide20.xml"/><Relationship Id="Rc8a1b294e801471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266d2a4f355e4f67" Type="http://schemas.openxmlformats.org/officeDocument/2006/relationships/slide" Target="../slides/slide21.xml"/><Relationship Id="R96d3f056d89148fe"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6c4b9616143a470e" Type="http://schemas.openxmlformats.org/officeDocument/2006/relationships/notesMaster" Target="../notesMasters/notesMaster1.xml"/><Relationship Id="Rea09c5acabad445b"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0ba099c6521748c7" Type="http://schemas.openxmlformats.org/officeDocument/2006/relationships/notesMaster" Target="../notesMasters/notesMaster1.xml"/><Relationship Id="Rff4afca113714dc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17323facbbea4040" Type="http://schemas.openxmlformats.org/officeDocument/2006/relationships/slide" Target="../slides/slide24.xml"/><Relationship Id="Rb4ad9b5d93944a83"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2e94cc4cb40b4371" Type="http://schemas.openxmlformats.org/officeDocument/2006/relationships/slide" Target="../slides/slide25.xml"/><Relationship Id="Rc0bfcad1047c4098"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5babef58bc8146e5" Type="http://schemas.openxmlformats.org/officeDocument/2006/relationships/notesMaster" Target="../notesMasters/notesMaster1.xml"/><Relationship Id="Rafafae68d56a446c"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7afb40dbbf554b17" Type="http://schemas.openxmlformats.org/officeDocument/2006/relationships/notesMaster" Target="../notesMasters/notesMaster1.xml"/><Relationship Id="R9c6f5c7f965e46c4"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3009d9d9516e4d43" Type="http://schemas.openxmlformats.org/officeDocument/2006/relationships/notesMaster" Target="../notesMasters/notesMaster1.xml"/><Relationship Id="R314e66769b0947a9"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58961758de724ffe" Type="http://schemas.openxmlformats.org/officeDocument/2006/relationships/slide" Target="../slides/slide29.xml"/><Relationship Id="Rd0e16384d2aa4509"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554ad416251e404c" Type="http://schemas.openxmlformats.org/officeDocument/2006/relationships/slide" Target="../slides/slide30.xml"/><Relationship Id="Re22646619e464f6e"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6282471ae7bc4100" Type="http://schemas.openxmlformats.org/officeDocument/2006/relationships/slide" Target="../slides/slide31.xml"/><Relationship Id="Rcfe36b87a7854a0d"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9bc49d27b74a4cfa" Type="http://schemas.openxmlformats.org/officeDocument/2006/relationships/notesMaster" Target="../notesMasters/notesMaster1.xml"/><Relationship Id="Rbdf7f915375c4874"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a783dd353be04672" Type="http://schemas.openxmlformats.org/officeDocument/2006/relationships/slide" Target="../slides/slide33.xml"/><Relationship Id="Ra9ad2311ff45465b"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a4189e8bbd33470c" Type="http://schemas.openxmlformats.org/officeDocument/2006/relationships/notesMaster" Target="../notesMasters/notesMaster1.xml"/><Relationship Id="Rec7914bd5c944f3b"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abe4d34292a8451f" Type="http://schemas.openxmlformats.org/officeDocument/2006/relationships/slide" Target="../slides/slide35.xml"/><Relationship Id="Rdf87ccbd3e7d40c6"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bcd8cf6e77314529" Type="http://schemas.openxmlformats.org/officeDocument/2006/relationships/notesMaster" Target="../notesMasters/notesMaster1.xml"/><Relationship Id="Rf9026b55240d49ec"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2de312baa0ce42a4" Type="http://schemas.openxmlformats.org/officeDocument/2006/relationships/slide" Target="../slides/slide37.xml"/><Relationship Id="Ra8645861972c46ed"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0e1af20c7d604292" Type="http://schemas.openxmlformats.org/officeDocument/2006/relationships/notesMaster" Target="../notesMasters/notesMaster1.xml"/><Relationship Id="R9529e0e6b5f64e70"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1c8421379d98402f" Type="http://schemas.openxmlformats.org/officeDocument/2006/relationships/notesMaster" Target="../notesMasters/notesMaster1.xml"/><Relationship Id="Rd4b364f608324f77"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6d93c140b2ba4a7d" Type="http://schemas.openxmlformats.org/officeDocument/2006/relationships/notesMaster" Target="../notesMasters/notesMaster1.xml"/><Relationship Id="Rab9361cbc49f48f2" Type="http://schemas.openxmlformats.org/officeDocument/2006/relationships/slide" Target="../slides/slide40.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0.5 minutes. Planned cumulative time 0.5 minutes.</a:t>
            </a:r>
          </a:p>
          <a:p xmlns:a="http://schemas.openxmlformats.org/drawingml/2006/main">
            <a:r>
              <a:t/>
            </a:r>
          </a:p>
          <a:p xmlns:a="http://schemas.openxmlformats.org/drawingml/2006/main">
            <a:r>
              <a:t>Introduce yourself and the central question: why did changing the physical layout of data require changes throughout the database engine? Begin with the workload and a small example, then cover the three assigned papers. Finish with production systems and a 2026 research paper. The talk is planned for 45 minutes, followed by 15 minutes of questions. Modern sources were checked on 20 September 2026.</a:t>
            </a:r>
          </a:p>
          <a:p xmlns:a="http://schemas.openxmlformats.org/drawingml/2006/main">
            <a:r>
              <a:t/>
            </a:r>
          </a:p>
          <a:p xmlns:a="http://schemas.openxmlformats.org/drawingml/2006/main">
            <a:r>
              <a:t>SOURCES</a:t>
            </a:r>
          </a:p>
          <a:p xmlns:a="http://schemas.openxmlformats.org/drawingml/2006/main">
            <a:r>
              <a:t>Original explanation prepared for this talk.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 minutes. Planned cumulative time 1.8 minutes.</a:t>
            </a:r>
          </a:p>
          <a:p xmlns:a="http://schemas.openxmlformats.org/drawingml/2006/main">
            <a:r>
              <a:t/>
            </a:r>
          </a:p>
          <a:p xmlns:a="http://schemas.openxmlformats.org/drawingml/2006/main">
            <a:r>
              <a:t>Start with a concrete contrast. A business collects transactions all day, then asks for sales trends over millions of records. A storage design optimized for updating an individual record may move many irrelevant fields during a broad scan. The C-Store authors also emphasize the imbalance between CPU capability and access to data. Their response combines column layout, compression, redundant orderings and specialized execution. This is a historical motivation for specialization. It is not a claim that all earlier systems used the same design or that column databases began with C-Store. Ask the audience which columns a revenue report actually needs.</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2.8 minutes.</a:t>
            </a:r>
          </a:p>
          <a:p xmlns:a="http://schemas.openxmlformats.org/drawingml/2006/main">
            <a:r>
              <a:t/>
            </a:r>
          </a:p>
          <a:p xmlns:a="http://schemas.openxmlformats.org/drawingml/2006/main">
            <a:r>
              <a:t>Ask the audience to compare two requests: update one customer address, and compute revenue by region over all sales last year. The first request needs little data overall but may need a complete record. The second examines many rows yet may use only a few attributes. Walk through what unnecessary bytes each layout might fetch. Avoid equating every read with analytics or every row store with slow reads. An index can make a row store excellent for selective retrieval. A column system still has to maintain consistency and support updates. The architectural question is which workload we are optimizing and what other work the engine performs for that workload.</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4.3 minutes.</a:t>
            </a:r>
          </a:p>
          <a:p xmlns:a="http://schemas.openxmlformats.org/drawingml/2006/main">
            <a:r>
              <a:t/>
            </a:r>
          </a:p>
          <a:p xmlns:a="http://schemas.openxmlformats.org/drawingml/2006/main">
            <a:r>
              <a:t>Use the four illustrative sales rows on the slide. The logical table and SQL semantics stay the same. In row storage, fields of the first sale sit together, then fields of the second sale. In column storage, all region values sit together, all amount values sit together, and so on. For SUM(amount) WHERE region = East, a column scan can read region and amount without reading the note field. Explain that physical pages, caching, indexes and compression affect real bytes read. Positions align only within compatible column sequences. Two projections sorted differently cannot be combined by assuming that position one denotes the same row in both.</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a:p xmlns:a="http://schemas.openxmlformats.org/drawingml/2006/main">
            <a:r>
              <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0.75 minutes. Planned cumulative time 5.0 minutes.</a:t>
            </a:r>
          </a:p>
          <a:p xmlns:a="http://schemas.openxmlformats.org/drawingml/2006/main">
            <a:r>
              <a:t/>
            </a:r>
          </a:p>
          <a:p xmlns:a="http://schemas.openxmlformats.org/drawingml/2006/main">
            <a:r>
              <a:t>Suppose a table has one hundred columns of equal width. A query needs three, including its filter and output columns. Ignoring metadata and physical read granularity, those three columns account for three percent of the values. Reading that fraction is an opportunity for column storage. Do not convert this into a 33-times speedup claim: the query may spend time filtering, joining, sorting, decompressing or waiting for other resources. Row systems may also avoid a table scan through covering indexes or tailored views. This model explains the initial intuition that the later experiments will test.</a:t>
            </a:r>
          </a:p>
          <a:p xmlns:a="http://schemas.openxmlformats.org/drawingml/2006/main">
            <a:r>
              <a:t/>
            </a:r>
          </a:p>
          <a:p xmlns:a="http://schemas.openxmlformats.org/drawingml/2006/main">
            <a:r>
              <a:t>SOURCES</a:t>
            </a:r>
          </a:p>
          <a:p xmlns:a="http://schemas.openxmlformats.org/drawingml/2006/main">
            <a:r>
              <a:t>Original explanation prepared for this talk.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0.75 minutes. Planned cumulative time 5.8 minutes.</a:t>
            </a:r>
          </a:p>
          <a:p xmlns:a="http://schemas.openxmlformats.org/drawingml/2006/main">
            <a:r>
              <a:t/>
            </a:r>
          </a:p>
          <a:p xmlns:a="http://schemas.openxmlformats.org/drawingml/2006/main">
            <a:r>
              <a:t>Work through the answer before discussing any optimization. East appears in rows one and three, whose amounts are 40 and 20, so the result is 60. The point of fixing a tiny example is that the audience can check every later physical execution step against the same answer. Ask which columns the query actually needs. It does not need customer, date or note. Then ask whether storing only the necessary columns guarantees efficient execution. It does not settle when tuples are reconstructed, how intermediate positions are represented, or how much interpretation and function-call overhead the engine incurs.</a:t>
            </a:r>
          </a:p>
          <a:p xmlns:a="http://schemas.openxmlformats.org/drawingml/2006/main">
            <a:r>
              <a:t/>
            </a:r>
          </a:p>
          <a:p xmlns:a="http://schemas.openxmlformats.org/drawingml/2006/main">
            <a:r>
              <a:t>SOURCES</a:t>
            </a:r>
          </a:p>
          <a:p xmlns:a="http://schemas.openxmlformats.org/drawingml/2006/main">
            <a:r>
              <a:t>Original explanation prepared for this talk.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0.75 minutes. Planned cumulative time 6.5 minutes.</a:t>
            </a:r>
          </a:p>
          <a:p xmlns:a="http://schemas.openxmlformats.org/drawingml/2006/main">
            <a:r>
              <a:t/>
            </a:r>
          </a:p>
          <a:p xmlns:a="http://schemas.openxmlformats.org/drawingml/2006/main">
            <a:r>
              <a:t>Give the audience a map of the talk. The order is thematic rather than chronological. C-Store introduces an architectural bundle. The 2008 paper asks which parts of that bundle matter, using both row-store emulation and experiments inside C-Store. The compression paper then opens up one mechanism in detail. Each paper answers a different question, so the talk will not repeat three independent introductions. Explain that materialization means reconstructing tuples or values needed by later processing, and that we will make this concrete with a small sales example. The final section applies these ideas to Vertica, Snowflake, DuckDB, ClickHouse and GaussDB. The talk order is thematic: the 2006 compression paper follows the 2008 comparison so we can examine a mechanism after seeing its measured effect.</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a:p xmlns:a="http://schemas.openxmlformats.org/drawingml/2006/main">
            <a:r>
              <a:t/>
            </a:r>
          </a:p>
          <a:p xmlns:a="http://schemas.openxmlformats.org/drawingml/2006/main">
            <a:r>
              <a:t>Abadi, Madden and Hachem (2008). Column-Stores vs. Row-Stores: How Different Are They Really? SIGMOD, pp. 967–980. https://cs.uwaterloo.ca/~david/cs848/papers/Column-Stores%20vs.%20Row-Stores:%20How%20Different%20Are%20They%20Really.pdf</a:t>
            </a:r>
          </a:p>
          <a:p xmlns:a="http://schemas.openxmlformats.org/drawingml/2006/main">
            <a:r>
              <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1.75 minutes. Planned cumulative time 8.3 minutes.</a:t>
            </a:r>
          </a:p>
          <a:p xmlns:a="http://schemas.openxmlformats.org/drawingml/2006/main">
            <a:r>
              <a:t/>
            </a:r>
          </a:p>
          <a:p xmlns:a="http://schemas.openxmlformats.org/drawingml/2006/main">
            <a:r>
              <a:t>This is the original architecture figure from C-Store. Start with the logical interface: the user still sees tables and issues SQL queries. Below that interface, the engine stores projections rather than a conventional collection of complete base tables plus indexes. The large read-optimized store emphasizes compact representations and efficient analytical access. The smaller writeable store handles incoming changes. The tuple mover periodically merges data into the read-optimized representation. Queries must account for the relevant data in both stores. An easy misconception is that the writeable store is necessarily row-oriented. In this paper it is also column-oriented, but it uses a different, update-friendly representation. We will return to this distinction.</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9.8 minutes.</a:t>
            </a:r>
          </a:p>
          <a:p xmlns:a="http://schemas.openxmlformats.org/drawingml/2006/main">
            <a:r>
              <a:t/>
            </a:r>
          </a:p>
          <a:p xmlns:a="http://schemas.openxmlformats.org/drawingml/2006/main">
            <a:r>
              <a:t>A C-Store projection is a physical structure anchored on a logical table. It includes selected attributes and a sort order. Within one projection the component columns share the same tuple ordering. Our first example groups sales by region, which helps the East predicate and creates repeated region values. A second projection could sort by date for a different workload. Attributes may appear in several projections. That redundancy increases physical-design choices and maintenance work, while compression can reduce the storage cost. The 2005 model also permits attributes obtained through foreign-key relationships. Keep the teaching example within one table so that the essential idea remains clear. Distinguish this stored object from the relational algebra projection operator.</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 minutes. Planned cumulative time 11.0 minutes.</a:t>
            </a:r>
          </a:p>
          <a:p xmlns:a="http://schemas.openxmlformats.org/drawingml/2006/main">
            <a:r>
              <a:t/>
            </a:r>
          </a:p>
          <a:p xmlns:a="http://schemas.openxmlformats.org/drawingml/2006/main">
            <a:r>
              <a:t>Suppose the same logical sale occurs at position one in a region-sorted projection and position three in a date-sorted projection. Combining columns from these projections requires a mapping. C-Store uses storage keys, segments and join indexes to connect the appropriate records across projections. A join index in this context maps representations of the same underlying logical tuples; it should not be confused with every relational join between two tables. Within a projection, aligned columns can avoid repeating a full tuple identifier with each value. Across different orderings, alignment is no longer free. This is one reason a projection choice affects the rest of the query plan.</a:t>
            </a:r>
          </a:p>
          <a:p xmlns:a="http://schemas.openxmlformats.org/drawingml/2006/main">
            <a:r>
              <a:t/>
            </a:r>
          </a:p>
          <a:p xmlns:a="http://schemas.openxmlformats.org/drawingml/2006/main">
            <a:r>
              <a:t>If asked about duplicates or alignment: Use this backup if someone asks whether column processing loses record identity. Column alignment is a physical convention within a projection. Reordering one column independently would break it. Different projections require explicit correspondence information. Duplicates do not disappear merely because values repeat or compress into runs. A run length and its position range represent the multiplicity of those values. SQL bag semantics and grouping must still be respected. Physical compression and logical duplicate elimination are separate operations.</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 minutes. Planned cumulative time 12.3 minutes.</a:t>
            </a:r>
          </a:p>
          <a:p xmlns:a="http://schemas.openxmlformats.org/drawingml/2006/main">
            <a:r>
              <a:t/>
            </a:r>
          </a:p>
          <a:p xmlns:a="http://schemas.openxmlformats.org/drawingml/2006/main">
            <a:r>
              <a:t>The important difference here is representation and maintenance strategy. The writeable store uses explicit storage keys and B-tree structures that support modifications. The read-optimized store can use compressed ordered structures that are much more expensive to update one value at a time. The tuple mover bridges the two and has to preserve mappings while accounting for deletions. Discuss the trade-off: buffering updates protects read structures, but it does not eliminate the cost of maintaining projections or making recent data visible. This architecture is proposed for read-mostly use, not as proof that arbitrary update-heavy workloads become inexpensive.</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0.75 minutes. Planned cumulative time 13.0 minutes.</a:t>
            </a:r>
          </a:p>
          <a:p xmlns:a="http://schemas.openxmlformats.org/drawingml/2006/main">
            <a:r>
              <a:t/>
            </a:r>
          </a:p>
          <a:p xmlns:a="http://schemas.openxmlformats.org/drawingml/2006/main">
            <a:r>
              <a:t>Keep this slide at the level required to understand the architecture. C-Store uses epochs and a high-water mark to determine a consistent point visible to read-only transactions. Redundant projections can serve both availability and query performance. K-safety means that enough data remains accessible after K sites fail. Do not try to teach the full recovery protocol in one minute. The key critical point is that these architectural mechanisms were not all part of the performance configuration evaluated in the initial paper. If asked for details, use the transaction backup slide. A design description and an end-to-end demonstrated system are different kinds of evidence.</a:t>
            </a:r>
          </a:p>
          <a:p xmlns:a="http://schemas.openxmlformats.org/drawingml/2006/main">
            <a:r>
              <a:t/>
            </a:r>
          </a:p>
          <a:p xmlns:a="http://schemas.openxmlformats.org/drawingml/2006/main">
            <a:r>
              <a:t>If asked about epochs and recovery: The high-water mark denotes a point for which transactions from that epoch have completed, supporting a consistent historical view for read-only queries. The low-water mark bounds how far back supported historical reads may go and affects cleanup. Inserts and deletes require visibility metadata across the read and write components. K-safe projection placement allows reconstruction after up to K site failures under the design assumptions. Avoid conflating K-safety with an arbitrary quorum or claiming it alone specifies all transaction semantics. The full protocol details are more extensive than the benchmark results.</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14.0 minutes.</a:t>
            </a:r>
          </a:p>
          <a:p xmlns:a="http://schemas.openxmlformats.org/drawingml/2006/main">
            <a:r>
              <a:t/>
            </a:r>
          </a:p>
          <a:p xmlns:a="http://schemas.openxmlformats.org/drawingml/2006/main">
            <a:r>
              <a:t>The optimizer must choose a useful set of projections and decide how operators consume their representations. A cheap scan might produce a form that is costly for the next operator. Masks restrict columns using selected positions or bitstrings. Applying a mask early can avoid work, but delaying it can preserve a representation that the next operator uses efficiently. The 2005 text describes a planned Selinger-style, cost-based optimizer and anticipated search-space pruning. Say planned explicitly. These details motivate optimization questions; they are not evidence that this paper implemented the same A* planner as the ITB thesis system. The conceptual connection is representation-aware cost and search.</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0.75 minutes. Planned cumulative time 14.8 minutes.</a:t>
            </a:r>
          </a:p>
          <a:p xmlns:a="http://schemas.openxmlformats.org/drawingml/2006/main">
            <a:r>
              <a:t/>
            </a:r>
          </a:p>
          <a:p xmlns:a="http://schemas.openxmlformats.org/drawingml/2006/main">
            <a:r>
              <a:t>Explain the evidential scope before displaying or discussing impressive speedups. The paper evaluates seven queries derived from a simplified TPC-H workload. It compares C-Store with commercial row and column systems under storage-budget choices. The implemented read-store executor gives promising results, but the study does not measure the full transactional distributed design. The writeable store and tuple mover were early implementations, and the read-store experiments did not cover multiple grid nodes. A fair critique is therefore not that the results are meaningless. They establish that the proposed read execution techniques can be effective under the tested conditions. They do not establish an all-workload or complete-system performance guarantee.</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 minutes. Planned cumulative time 16.0 minutes.</a:t>
            </a:r>
          </a:p>
          <a:p xmlns:a="http://schemas.openxmlformats.org/drawingml/2006/main">
            <a:r>
              <a:t/>
            </a:r>
          </a:p>
          <a:p xmlns:a="http://schemas.openxmlformats.org/drawingml/2006/main">
            <a:r>
              <a:t>These are four of the seven queries in the original experiment, selected to show how adding comparable materialized views changes the row-system baseline. They are not an average. For Q4, the row system falls from 722.90 to 21.76 seconds, while C-Store takes 2.09 seconds. The gap shrinks substantially, but does not disappear in this example. The row system with views also uses more storage. The design, tuning, access structures and execution engines differ, so these numbers alone cannot attribute the remaining gap to column layout. That attribution problem motivates the 2008 paper. The benchmark is a simplified, read-only TPC-H-derived workload, not a full TPC-H certification.</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17.0 minutes.</a:t>
            </a:r>
          </a:p>
          <a:p xmlns:a="http://schemas.openxmlformats.org/drawingml/2006/main">
            <a:r>
              <a:t/>
            </a:r>
          </a:p>
          <a:p xmlns:a="http://schemas.openxmlformats.org/drawingml/2006/main">
            <a:r>
              <a:t>The 2008 paper is useful because comparing two unrelated engines leaves many possible explanations. Its first approach keeps System X fixed and changes its physical design. Its second approach keeps C-Store fixed and changes execution features. The benchmark is the Star Schema Benchmark, with 13 analytical queries and a scale factor of ten, including a 60-million-row fact table. There are still limitations: the systems differ in implementation and configuration, and the benchmark favors particular access patterns. But using two complementary experiments gives more information than one headline ratio between systems. This is also a useful experimental-design lesson for a thesis project.</a:t>
            </a:r>
          </a:p>
          <a:p xmlns:a="http://schemas.openxmlformats.org/drawingml/2006/main">
            <a:r>
              <a:t/>
            </a:r>
          </a:p>
          <a:p xmlns:a="http://schemas.openxmlformats.org/drawingml/2006/main">
            <a:r>
              <a:t>SOURCES</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18.0 minutes.</a:t>
            </a:r>
          </a:p>
          <a:p xmlns:a="http://schemas.openxmlformats.org/drawingml/2006/main">
            <a:r>
              <a:t/>
            </a:r>
          </a:p>
          <a:p xmlns:a="http://schemas.openxmlformats.org/drawingml/2006/main">
            <a:r>
              <a:t>Vertical partitioning creates a small relation for each logical column, normally with an explicit position attribute. A row-oriented engine still manages tuples, headers and joins to reconstruct the original record. Index-only plans avoid base-table access but must scan or combine index entries and record identifiers. Materialized views tailored to each query flight reduce unnecessary fields and perform much better, but assume that the workload is known. The lesson is about the overheads retained by these implementations. Do not claim that no possible row-oriented implementation could ever obtain similar performance. The paper studies concrete emulations in System X, not a theorem ruling out every future hybrid design.</a:t>
            </a:r>
          </a:p>
          <a:p xmlns:a="http://schemas.openxmlformats.org/drawingml/2006/main">
            <a:r>
              <a:t/>
            </a:r>
          </a:p>
          <a:p xmlns:a="http://schemas.openxmlformats.org/drawingml/2006/main">
            <a:r>
              <a:t>SOURCES</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1.75 minutes. Planned cumulative time 19.8 minutes.</a:t>
            </a:r>
          </a:p>
          <a:p xmlns:a="http://schemas.openxmlformats.org/drawingml/2006/main">
            <a:r>
              <a:t/>
            </a:r>
          </a:p>
          <a:p xmlns:a="http://schemas.openxmlformats.org/drawingml/2006/main">
            <a:r>
              <a:t>Materialization here means constructing the tuples or combined values that later processing needs. In early materialization, the engine combines needed columns near the bottom of the plan, then applies operations to tuple-shaped data. With late materialization, it can evaluate predicates on individual columns, carry a position list or bitmap, and fetch other values after filtering. In the small example, only positions one and three need amount values for the final sum. This is most attractive when filtering removes substantial work. Late materialization can incur costs when intermediate positions arrive in an order that produces scattered access. It is a physical execution choice whose benefit depends on the query and representation, not a universal rule to delay everything forever.</a:t>
            </a:r>
          </a:p>
          <a:p xmlns:a="http://schemas.openxmlformats.org/drawingml/2006/main">
            <a:r>
              <a:t/>
            </a:r>
          </a:p>
          <a:p xmlns:a="http://schemas.openxmlformats.org/drawingml/2006/main">
            <a:r>
              <a:t>SOURCES</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0.75 minutes. Planned cumulative time 20.5 minutes.</a:t>
            </a:r>
          </a:p>
          <a:p xmlns:a="http://schemas.openxmlformats.org/drawingml/2006/main">
            <a:r>
              <a:t/>
            </a:r>
          </a:p>
          <a:p xmlns:a="http://schemas.openxmlformats.org/drawingml/2006/main">
            <a:r>
              <a:t>A tuple-at-a-time iterator repeatedly asks its child for one tuple. Block processing returns a collection of values and amortizes call overhead across that collection. Do not equate this automatically with SIMD instructions; batching can help even without explicit SIMD. Likewise, a column layout does not by itself force block execution, and a row system can also batch work. This separation matters because the paper experiments with removing features independently where possible. The benefit observed for block processing varies with whether the system has already removed compression and become more I/O-limited. The CPU and I/O bottlenecks interact.</a:t>
            </a:r>
          </a:p>
          <a:p xmlns:a="http://schemas.openxmlformats.org/drawingml/2006/main">
            <a:r>
              <a:t/>
            </a:r>
          </a:p>
          <a:p xmlns:a="http://schemas.openxmlformats.org/drawingml/2006/main">
            <a:r>
              <a:t>SOURCES</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1.75 minutes. Planned cumulative time 22.3 minutes.</a:t>
            </a:r>
          </a:p>
          <a:p xmlns:a="http://schemas.openxmlformats.org/drawingml/2006/main">
            <a:r>
              <a:t/>
            </a:r>
          </a:p>
          <a:p xmlns:a="http://schemas.openxmlformats.org/drawingml/2006/main">
            <a:r>
              <a:t>Use a sales fact table with a customer dimension. First filter the customer dimension for East-region customers and collect their keys. Do the same for any other filtered dimensions. Second, scan the corresponding foreign-key columns in the fact table and retain positions whose keys qualify. Intersect these position sets to identify fact rows satisfying all conditions. Third, fetch revenue and needed grouping attributes for surviving rows. The name invisible join does not mean the relationship or its semantics disappear. It describes a specialized execution technique that reduces the cost of conventional intermediate join tuples. With suitable contiguous surrogate keys, some lookups reduce to array access. The paper additionally exploits cases where qualifying keys form ranges, enabling predicate rewriting. Keep those assumptions visible when discussing how broadly the technique applies.</a:t>
            </a:r>
          </a:p>
          <a:p xmlns:a="http://schemas.openxmlformats.org/drawingml/2006/main">
            <a:r>
              <a:t/>
            </a:r>
          </a:p>
          <a:p xmlns:a="http://schemas.openxmlformats.org/drawingml/2006/main">
            <a:r>
              <a:t>SOURCES</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23.8 minutes.</a:t>
            </a:r>
          </a:p>
          <a:p xmlns:a="http://schemas.openxmlformats.org/drawingml/2006/main">
            <a:r>
              <a:t/>
            </a:r>
          </a:p>
          <a:p xmlns:a="http://schemas.openxmlformats.org/drawingml/2006/main">
            <a:r>
              <a:t>Read the axis first: these are query times in seconds, averaged across thirteen benchmark queries. The conventional row configuration averages 25.7 seconds, the row-store materialized-view configuration 10.2 seconds, and C-Store 4.0 seconds. Materialized views narrow the gap substantially. However, these bars compare differently configured systems. They cannot by themselves tell us that storage layout caused a particular factor of improvement. The paper discusses implementation differences, including partitioning and multithreading. Use these figures to establish the phenomenon, then transition to the within-C-Store experiment on the next slide for evidence about mechanisms. Do not transfer these numerical ratios to modern products or unrelated workloads.</a:t>
            </a:r>
          </a:p>
          <a:p xmlns:a="http://schemas.openxmlformats.org/drawingml/2006/main">
            <a:r>
              <a:t/>
            </a:r>
          </a:p>
          <a:p xmlns:a="http://schemas.openxmlformats.org/drawingml/2006/main">
            <a:r>
              <a:t>SOURCES</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25.3 minutes.</a:t>
            </a:r>
          </a:p>
          <a:p xmlns:a="http://schemas.openxmlformats.org/drawingml/2006/main">
            <a:r>
              <a:t/>
            </a:r>
          </a:p>
          <a:p xmlns:a="http://schemas.openxmlformats.org/drawingml/2006/main">
            <a:r>
              <a:t>This chart selects four configurations from Figure 7(b). The baseline tICL averages 4.0 seconds. Removing the invisible join gives tiCL at 7.5 seconds. Removing compression as well gives ticL at 14.7 seconds. The final Ticl configuration averages 41.0 seconds and additionally removes block processing and late materialization. The last jump therefore combines changes and cannot be assigned to one feature alone. The complete configuration table is in the backup slides. Across these experiments compression and late materialization are especially important. Do not multiply isolated speedup factors as if the mechanisms were independent. Their benefits depend on which other mechanisms remain active and which bottleneck dominates.</a:t>
            </a:r>
          </a:p>
          <a:p xmlns:a="http://schemas.openxmlformats.org/drawingml/2006/main">
            <a:r>
              <a:t/>
            </a:r>
          </a:p>
          <a:p xmlns:a="http://schemas.openxmlformats.org/drawingml/2006/main">
            <a:r>
              <a:t>Full Figure 7(b) values for questions: tICL 4.0, TICL 6.4, tiCL 7.5, TiCL 9.3, ticL 14.7, TicL 16.0, Ticl 41.0 seconds. T means tuple-at-a-time, t means block processing. I means invisible join enabled, i means disabled. C means compression enabled, c means disabled. L means late materialization enabled, l means disabled. The ordering of these interventions matters. For example, 16.0 to 41.0 seconds compares TicL to Ticl with other listed features held fixed, while the selected four-bar main chart does not isolate that transition. Ratios from these settings are conditional effects, not universal multiplicative factors.</a:t>
            </a:r>
          </a:p>
          <a:p xmlns:a="http://schemas.openxmlformats.org/drawingml/2006/main">
            <a:r>
              <a:t/>
            </a:r>
          </a:p>
          <a:p xmlns:a="http://schemas.openxmlformats.org/drawingml/2006/main">
            <a:r>
              <a:t>SOURCES</a:t>
            </a:r>
          </a:p>
          <a:p xmlns:a="http://schemas.openxmlformats.org/drawingml/2006/main">
            <a:r>
              <a:t>Abadi, Madden and Hachem (2008). Column-Stores vs. Row-Stores: How Different Are They Really? SIGMOD, pp. 967–980. https://cs.uwaterloo.ca/~david/cs848/papers/Column-Stores%20vs.%20Row-Stores:%20How%20Different%20Are%20They%20Really.pdf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26.3 minutes.</a:t>
            </a:r>
          </a:p>
          <a:p xmlns:a="http://schemas.openxmlformats.org/drawingml/2006/main">
            <a:r>
              <a:t/>
            </a:r>
          </a:p>
          <a:p xmlns:a="http://schemas.openxmlformats.org/drawingml/2006/main">
            <a:r>
              <a:t>Present a balanced critique. Column storage is compelling for many analytical workloads, but point retrieval and frequent updates can favor other physical choices. The 2008 study itself shows gains from materialized views within a row system. Related approaches such as PAX organize data within pages, while MonetDB/X100 emphasizes efficient processing and CPU behavior. These examples help distinguish storage granularity from operator execution. The experiments use older hardware, and the exact magnitudes require fresh measurements on another system. The durable lesson is to identify the mechanism and its assumptions. It is not necessary to claim that every historical threshold or speedup still holds today.</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a:p xmlns:a="http://schemas.openxmlformats.org/drawingml/2006/main">
            <a:r>
              <a:t/>
            </a:r>
          </a:p>
          <a:p xmlns:a="http://schemas.openxmlformats.org/drawingml/2006/main">
            <a:r>
              <a:t>Abadi, Madden and Hachem (2008). Column-Stores vs. Row-Stores: How Different Are They Really? SIGMOD, pp. 967–980. https://cs.uwaterloo.ca/~david/cs848/papers/Column-Stores%20vs.%20Row-Stores:%20How%20Different%20Are%20They%20Really.pdf</a:t>
            </a:r>
          </a:p>
          <a:p xmlns:a="http://schemas.openxmlformats.org/drawingml/2006/main">
            <a:r>
              <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0.75 minutes. Planned cumulative time 27.0 minutes.</a:t>
            </a:r>
          </a:p>
          <a:p xmlns:a="http://schemas.openxmlformats.org/drawingml/2006/main">
            <a:r>
              <a:t/>
            </a:r>
          </a:p>
          <a:p xmlns:a="http://schemas.openxmlformats.org/drawingml/2006/main">
            <a:r>
              <a:t>Compression is often introduced as a storage optimization: save bytes, then pay CPU cycles to decode. The 2006 paper asks a stronger question. Can an operator exploit the encoded structure directly and avoid some of the original work? For example, a repeated value can represent a whole run, so aggregation can process that run as a unit. This creates two separate benefits: reduced data movement and reduced computation. A method that produces the smallest file can still lose if its decoding cost is high or if it destroys useful access properties. Explain that this changes the cost model, since the number and structure of encoded units may matter more than logical row count alone.</a:t>
            </a:r>
          </a:p>
          <a:p xmlns:a="http://schemas.openxmlformats.org/drawingml/2006/main">
            <a:r>
              <a:t/>
            </a:r>
          </a:p>
          <a:p xmlns:a="http://schemas.openxmlformats.org/drawingml/2006/main">
            <a:r>
              <a:t>SOURCES</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28.5 minutes.</a:t>
            </a:r>
          </a:p>
          <a:p xmlns:a="http://schemas.openxmlformats.org/drawingml/2006/main">
            <a:r>
              <a:t/>
            </a:r>
          </a:p>
          <a:p xmlns:a="http://schemas.openxmlformats.org/drawingml/2006/main">
            <a:r>
              <a:t>Explain each representation using the same five values. Dictionary encoding substitutes compact codes for domain values. Equality can sometimes compare codes after encoding the predicate with the same dictionary. RLE stores a value plus its start position and run length. A bit-vector representation gives positions for each distinct value. For East there are three set bits at the beginning. The data pattern makes these examples look very attractive, but this is intentionally a simple example. Random high-cardinality data changes the trade-offs. Do not imply that arbitrary dictionary codes preserve ordering: a less-than test on codes is valid only with additional conditions or translation. Also distinguish bit-vector encoding from a bitmap used merely as an intermediate selection result.</a:t>
            </a:r>
          </a:p>
          <a:p xmlns:a="http://schemas.openxmlformats.org/drawingml/2006/main">
            <a:r>
              <a:t/>
            </a:r>
          </a:p>
          <a:p xmlns:a="http://schemas.openxmlformats.org/drawingml/2006/main">
            <a:r>
              <a:t>If asked about code compatibility: Two independent dictionaries may both use code one for different values. Comparing such codes directly is incorrect. A join can require a shared dictionary, recoding, or decoding. The compression paper includes the recoding cost in its join experiment. Similarly, equality and ordering are different: arbitrary fixed-length dictionary codes support equality after translation but do not necessarily support less-than comparisons on raw codes. This slide is a useful answer to questions about whether compressed execution is always transparent to the query processor.</a:t>
            </a:r>
          </a:p>
          <a:p xmlns:a="http://schemas.openxmlformats.org/drawingml/2006/main">
            <a:r>
              <a:t/>
            </a:r>
          </a:p>
          <a:p xmlns:a="http://schemas.openxmlformats.org/drawingml/2006/main">
            <a:r>
              <a:t>SOURCES</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 minutes. Planned cumulative time 29.8 minutes.</a:t>
            </a:r>
          </a:p>
          <a:p xmlns:a="http://schemas.openxmlformats.org/drawingml/2006/main">
            <a:r>
              <a:t/>
            </a:r>
          </a:p>
          <a:p xmlns:a="http://schemas.openxmlformats.org/drawingml/2006/main">
            <a:r>
              <a:t>A naive implementation might need a separate version of every operator for every compression format. A binary operator can make this combinatorial. The paper instead provides a compressed-block abstraction. Operators ask about useful properties rather than hardcoding every encoding name. A block may contain one value, sorted values, or contiguous positions. These facts enable specialized paths. If the operator cannot exploit the representation, the API exposes ways to iterate through decoded values or materialize an array. This architecture attempts to balance direct execution with manageable code complexity. It does not promise that every operation can run without decoding. Distinguish the abstraction from the particular physical bytes stored on disk.</a:t>
            </a:r>
          </a:p>
          <a:p xmlns:a="http://schemas.openxmlformats.org/drawingml/2006/main">
            <a:r>
              <a:t/>
            </a:r>
          </a:p>
          <a:p xmlns:a="http://schemas.openxmlformats.org/drawingml/2006/main">
            <a:r>
              <a:t>SOURCES</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31.3 minutes.</a:t>
            </a:r>
          </a:p>
          <a:p xmlns:a="http://schemas.openxmlformats.org/drawingml/2006/main">
            <a:r>
              <a:t/>
            </a:r>
          </a:p>
          <a:p xmlns:a="http://schemas.openxmlformats.org/drawingml/2006/main">
            <a:r>
              <a:t>Imagine a quantity column containing the value seven one thousand times consecutively. Expanding that run and adding each element is unnecessary if the query sums the whole run. Multiply seven by one thousand. Counting the full run similarly returns the run length. Now change the example: the predicate selects only the last two hundred positions. The operator must account for the selected overlap and use two hundred, not one thousand. This caveat prevents a misleading shortcut. In real SQL execution we must also respect null handling, numeric types, overflow and grouping boundaries. The example illustrates how a representation can expose computation that a value-at-a-time interface hides.</a:t>
            </a:r>
          </a:p>
          <a:p xmlns:a="http://schemas.openxmlformats.org/drawingml/2006/main">
            <a:r>
              <a:t/>
            </a:r>
          </a:p>
          <a:p xmlns:a="http://schemas.openxmlformats.org/drawingml/2006/main">
            <a:r>
              <a:t>SOURCES</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32.8 minutes.</a:t>
            </a:r>
          </a:p>
          <a:p xmlns:a="http://schemas.openxmlformats.org/drawingml/2006/main">
            <a:r>
              <a:t/>
            </a:r>
          </a:p>
          <a:p xmlns:a="http://schemas.openxmlformats.org/drawingml/2006/main">
            <a:r>
              <a:t>This experiment keeps the high-cardinality setting and compares data without runs to data with an average run length of fourteen. Query times are in seconds, with direct operation on compressed data enabled where supported. RLE changes from 32.48 seconds to 2.56 seconds, LZ from 15.05 to 4.48, dictionary from 11.25 to 4.56, and uncompressed from 13.31 to 9.52. RLE is poor on the random case and excellent once repetitions become local. The conclusion is not simply that fewer distinct values are always better. Run structure and locality matter independently of domain size. These are particular measurements on the paper's hardware and aggregation workload, so use them to explain the mechanism rather than forecast modern runtimes.</a:t>
            </a:r>
          </a:p>
          <a:p xmlns:a="http://schemas.openxmlformats.org/drawingml/2006/main">
            <a:r>
              <a:t/>
            </a:r>
          </a:p>
          <a:p xmlns:a="http://schemas.openxmlformats.org/drawingml/2006/main">
            <a:r>
              <a:t>Additional §6.3 measurements for questions: Low-cardinality/no-runs: RLE 17.67, LZ 9.30, dictionary 7.49, raw 10.86 seconds. Low-cardinality/runs: RLE 2.43, LZ 3.93, dictionary 3.29, raw 7.59 seconds. Low cardinality is 37 distinct values. Bit-vector times are 12.02 and 9.83 seconds respectively.</a:t>
            </a:r>
          </a:p>
          <a:p xmlns:a="http://schemas.openxmlformats.org/drawingml/2006/main">
            <a:r>
              <a:t/>
            </a:r>
          </a:p>
          <a:p xmlns:a="http://schemas.openxmlformats.org/drawingml/2006/main">
            <a:r>
              <a:t>SOURCES</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1.25 minutes. Planned cumulative time 34.0 minutes.</a:t>
            </a:r>
          </a:p>
          <a:p xmlns:a="http://schemas.openxmlformats.org/drawingml/2006/main">
            <a:r>
              <a:t/>
            </a:r>
          </a:p>
          <a:p xmlns:a="http://schemas.openxmlformats.org/drawingml/2006/main">
            <a:r>
              <a:t>Show the original decision tree as a synthesis of the paper's experiments. Do not ask the audience to memorize every threshold. Trace two paths: a column with moderate repeated runs favors RLE; a column without such runs requires checking domain size, locality and how the query will access positions. The thresholds are approximate and specific to the evaluated setting. A bit-vector may be ideal for a predicate yet inconvenient when the query needs values in positional order. This is why a database designer or optimizer must consider how a column is used, not only what values it contains. The chart suggests a research direction: evaluate data representation and query plans together rather than independently.</a:t>
            </a:r>
          </a:p>
          <a:p xmlns:a="http://schemas.openxmlformats.org/drawingml/2006/main">
            <a:r>
              <a:t/>
            </a:r>
          </a:p>
          <a:p xmlns:a="http://schemas.openxmlformats.org/drawingml/2006/main">
            <a:r>
              <a:t>SOURCES</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35.0 minutes.</a:t>
            </a:r>
          </a:p>
          <a:p xmlns:a="http://schemas.openxmlformats.org/drawingml/2006/main">
            <a:r>
              <a:t/>
            </a:r>
          </a:p>
          <a:p xmlns:a="http://schemas.openxmlformats.org/drawingml/2006/main">
            <a:r>
              <a:t>Vertica is the direct commercialization example. Its 2012 paper describes a new implementation that retained many C-Store ideas. It abandoned join indexes and required a superprojection containing all table columns because reconstruction proved costly. The other rows illustrate related mechanisms, without claiming direct code ancestry. Modern products combine these mechanisms differently, so their names alone cannot predict performance. The next slides examine specific choices rather than rank systems.</a:t>
            </a:r>
          </a:p>
          <a:p xmlns:a="http://schemas.openxmlformats.org/drawingml/2006/main">
            <a:r>
              <a:t/>
            </a:r>
          </a:p>
          <a:p xmlns:a="http://schemas.openxmlformats.org/drawingml/2006/main">
            <a:r>
              <a:t>SOURCES</a:t>
            </a:r>
          </a:p>
          <a:p xmlns:a="http://schemas.openxmlformats.org/drawingml/2006/main">
            <a:r>
              <a:t>Lamb et al. (2012). The Vertica Analytic Database: C-Store 7 Years Later. PVLDB 5(12), pp. 1790–1801, §§2–3. https://www.vldb.org/pvldb/vol5/p1790_andrewlamb_vldb2012.pdf</a:t>
            </a:r>
          </a:p>
          <a:p xmlns:a="http://schemas.openxmlformats.org/drawingml/2006/main">
            <a:r>
              <a:t/>
            </a:r>
          </a:p>
          <a:p xmlns:a="http://schemas.openxmlformats.org/drawingml/2006/main">
            <a:r>
              <a:t>Snowflake. Micro-partitions &amp; Data Clustering. Official documentation, accessed 20 September 2026. https://docs.snowflake.com/en/user-guide/tables-clustering-micropartitions</a:t>
            </a:r>
          </a:p>
          <a:p xmlns:a="http://schemas.openxmlformats.org/drawingml/2006/main">
            <a:r>
              <a:t/>
            </a:r>
          </a:p>
          <a:p xmlns:a="http://schemas.openxmlformats.org/drawingml/2006/main">
            <a:r>
              <a:t>DuckDB. Reading and Writing Parquet Files, Partial Reading. Official documentation, accessed 20 September 2026. https://duckdb.org/docs/current/data/parquet/overview</a:t>
            </a:r>
          </a:p>
          <a:p xmlns:a="http://schemas.openxmlformats.org/drawingml/2006/main">
            <a:r>
              <a:t/>
            </a:r>
          </a:p>
          <a:p xmlns:a="http://schemas.openxmlformats.org/drawingml/2006/main">
            <a:r>
              <a:t>Schreiber, T. (22 April 2025). ClickHouse gets lazier (and faster): Introducing lazy materialization. ClickHouse engineering article. https://clickhouse.com/blog/clickhouse-gets-lazier-and-faster-introducing-lazy-materialization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36.0 minutes.</a:t>
            </a:r>
          </a:p>
          <a:p xmlns:a="http://schemas.openxmlformats.org/drawingml/2006/main">
            <a:r>
              <a:t/>
            </a:r>
          </a:p>
          <a:p xmlns:a="http://schemas.openxmlformats.org/drawingml/2006/main">
            <a:r>
              <a:t>Snowflake records per-column metadata for each micro-partition. Range metadata can eliminate partitions that cannot match a filter, and column pruning avoids unrelated fields within the remainder. Trace October fourteenth through this illustrative table. Overlapping ranges or unsuitable predicates weaken pruning. Standard-table micro-partitions contain roughly 50–500 MB before compression. This example connects physical ordering with work avoided during a scan. It provides no measured speedup.</a:t>
            </a:r>
          </a:p>
          <a:p xmlns:a="http://schemas.openxmlformats.org/drawingml/2006/main">
            <a:r>
              <a:t/>
            </a:r>
          </a:p>
          <a:p xmlns:a="http://schemas.openxmlformats.org/drawingml/2006/main">
            <a:r>
              <a:t>SOURCES</a:t>
            </a:r>
          </a:p>
          <a:p xmlns:a="http://schemas.openxmlformats.org/drawingml/2006/main">
            <a:r>
              <a:t>Snowflake. Micro-partitions &amp; Data Clustering. Official documentation, accessed 20 September 2026. https://docs.snowflake.com/en/user-guide/tables-clustering-micropartitions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 minutes. Planned cumulative time 37.0 minutes.</a:t>
            </a:r>
          </a:p>
          <a:p xmlns:a="http://schemas.openxmlformats.org/drawingml/2006/main">
            <a:r>
              <a:t/>
            </a:r>
          </a:p>
          <a:p xmlns:a="http://schemas.openxmlformats.org/drawingml/2006/main">
            <a:r>
              <a:t>Parquet is a file format. DuckDB supplies query planning and execution over it. The reader supports column projection and filter pushdown. Available zonemap statistics can let it skip parts of a file. The running sales example now uses a file without importing it into a database table. File layout and row-group statistics still affect performance. This makes the column-store principles useful in local analysis and data-lake workflows as well as warehouse servers.</a:t>
            </a:r>
          </a:p>
          <a:p xmlns:a="http://schemas.openxmlformats.org/drawingml/2006/main">
            <a:r>
              <a:t/>
            </a:r>
          </a:p>
          <a:p xmlns:a="http://schemas.openxmlformats.org/drawingml/2006/main">
            <a:r>
              <a:t>SOURCES</a:t>
            </a:r>
          </a:p>
          <a:p xmlns:a="http://schemas.openxmlformats.org/drawingml/2006/main">
            <a:r>
              <a:t>DuckDB. Reading and Writing Parquet Files, Partial Reading. Official documentation, accessed 20 September 2026. https://duckdb.org/docs/current/data/parquet/overview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38.5 minutes.</a:t>
            </a:r>
          </a:p>
          <a:p xmlns:a="http://schemas.openxmlformats.org/drawingml/2006/main">
            <a:r>
              <a:t/>
            </a:r>
          </a:p>
          <a:p xmlns:a="http://schemas.openxmlformats.org/drawingml/2006/main">
            <a:r>
              <a:t>The developer article shows a modern use of delayed materialization. Defer output text until Top-N determines which rows survive. This extends the earlier lesson from tuple reconstruction to avoiding column reads. The benefit depends on output width and how few rows remain.</a:t>
            </a:r>
          </a:p>
          <a:p xmlns:a="http://schemas.openxmlformats.org/drawingml/2006/main">
            <a:r>
              <a:t/>
            </a:r>
          </a:p>
          <a:p xmlns:a="http://schemas.openxmlformats.org/drawingml/2006/main">
            <a:r>
              <a:t>SOURCES</a:t>
            </a:r>
          </a:p>
          <a:p xmlns:a="http://schemas.openxmlformats.org/drawingml/2006/main">
            <a:r>
              <a:t>Schreiber, T. (22 April 2025). ClickHouse gets lazier (and faster): Introducing lazy materialization. ClickHouse engineering article. https://clickhouse.com/blog/clickhouse-gets-lazier-and-faster-introducing-lazy-materialization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40.0 minutes.</a:t>
            </a:r>
          </a:p>
          <a:p xmlns:a="http://schemas.openxmlformats.org/drawingml/2006/main">
            <a:r>
              <a:t/>
            </a:r>
          </a:p>
          <a:p xmlns:a="http://schemas.openxmlformats.org/drawingml/2006/main">
            <a:r>
              <a:t>ClickHouse 25.4 on AWS m6i.8xlarge. These are developer-reported measurements, not our reproduction. The workload favors deferred reads because the result keeps three rows from large text columns. Different hardware, warmer caches or wider results may yield smaller gains.</a:t>
            </a:r>
          </a:p>
          <a:p xmlns:a="http://schemas.openxmlformats.org/drawingml/2006/main">
            <a:r>
              <a:t/>
            </a:r>
          </a:p>
          <a:p xmlns:a="http://schemas.openxmlformats.org/drawingml/2006/main">
            <a:r>
              <a:t>SOURCES</a:t>
            </a:r>
          </a:p>
          <a:p xmlns:a="http://schemas.openxmlformats.org/drawingml/2006/main">
            <a:r>
              <a:t>Schreiber, T. (22 April 2025). ClickHouse gets lazier (and faster): Introducing lazy materialization. ClickHouse engineering article. https://clickhouse.com/blog/clickhouse-gets-lazier-and-faster-introducing-lazy-materialization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41.5 minutes.</a:t>
            </a:r>
          </a:p>
          <a:p xmlns:a="http://schemas.openxmlformats.org/drawingml/2006/main">
            <a:r>
              <a:t/>
            </a:r>
          </a:p>
          <a:p xmlns:a="http://schemas.openxmlformats.org/drawingml/2006/main">
            <a:r>
              <a:t>This industry research paper combines a primary row store with a volatile column view and delta handling. It improves pipelines, shuffle and Bloom-filter placement. The connection to C-Store is specialization and deferred maintenance, with a different architecture.</a:t>
            </a:r>
          </a:p>
          <a:p xmlns:a="http://schemas.openxmlformats.org/drawingml/2006/main">
            <a:r>
              <a:t/>
            </a:r>
          </a:p>
          <a:p xmlns:a="http://schemas.openxmlformats.org/drawingml/2006/main">
            <a:r>
              <a:t>SOURCES</a:t>
            </a:r>
          </a:p>
          <a:p xmlns:a="http://schemas.openxmlformats.org/drawingml/2006/main">
            <a:r>
              <a:t>Zeyl et al. (2026). No Silver Bullet: Boosting GaussDB Performance on the 30TB TPC-H Workload. PVLDB 19(12), pp. 4036–4048. https://www.vldb.org/pvldb/vol19/p4036-zeyl.pdf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1.5 minutes. Planned cumulative time 43.0 minutes.</a:t>
            </a:r>
          </a:p>
          <a:p xmlns:a="http://schemas.openxmlformats.org/drawingml/2006/main">
            <a:r>
              <a:t/>
            </a:r>
          </a:p>
          <a:p xmlns:a="http://schemas.openxmlformats.org/drawingml/2006/main">
            <a:r>
              <a:t>The authors report approximately 10 TB without compression and 4 TB with lightweight compression, with negligible query-latency difference at this scale. This result concerns memory capacity. The paper’s separate 30 TB performance comparison combines many changes and was unaudited at publication. It cannot isolate a compression speedup.</a:t>
            </a:r>
          </a:p>
          <a:p xmlns:a="http://schemas.openxmlformats.org/drawingml/2006/main">
            <a:r>
              <a:t/>
            </a:r>
          </a:p>
          <a:p xmlns:a="http://schemas.openxmlformats.org/drawingml/2006/main">
            <a:r>
              <a:t>SOURCES</a:t>
            </a:r>
          </a:p>
          <a:p xmlns:a="http://schemas.openxmlformats.org/drawingml/2006/main">
            <a:r>
              <a:t>Zeyl et al. (2026). No Silver Bullet: Boosting GaussDB Performance on the 30TB TPC-H Workload. PVLDB 19(12), pp. 4036–4048. https://www.vldb.org/pvldb/vol19/p4036-zeyl.pdf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2 minutes. Planned cumulative time 45.0 minutes.</a:t>
            </a:r>
          </a:p>
          <a:p xmlns:a="http://schemas.openxmlformats.org/drawingml/2006/main">
            <a:r>
              <a:t/>
            </a:r>
          </a:p>
          <a:p xmlns:a="http://schemas.openxmlformats.org/drawingml/2006/main">
            <a:r>
              <a:t>Return to the sales example and the question posed at the beginning. Physical layout creates opportunities, but the engine must preserve them through execution. C-Store, the controlled comparison, and the compression paper establish complementary parts of this argument. The modern examples show why the same questions still matter. For the ITB/A* planner direction, ask whether a search state captures properties that affect the cost of its continuations. Pruning an alternative solely because its current cost is larger may discard useful order or representation. A bounded project should start from capabilities in the current implementation, measure planning cost and resulting execution cost, and verify equivalent answers. This slide suggests a connection rather than claiming an implemented compression extension. Conclude at approximately 45 minutes.</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a:p xmlns:a="http://schemas.openxmlformats.org/drawingml/2006/main">
            <a:r>
              <a:t/>
            </a:r>
          </a:p>
          <a:p xmlns:a="http://schemas.openxmlformats.org/drawingml/2006/main">
            <a:r>
              <a:t>Abadi, Madden and Hachem (2008). Column-Stores vs. Row-Stores: How Different Are They Really? SIGMOD, pp. 967–980. https://cs.uwaterloo.ca/~david/cs848/papers/Column-Stores%20vs.%20Row-Stores:%20How%20Different%20Are%20They%20Really.pdf</a:t>
            </a:r>
          </a:p>
          <a:p xmlns:a="http://schemas.openxmlformats.org/drawingml/2006/main">
            <a:r>
              <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a:p xmlns:a="http://schemas.openxmlformats.org/drawingml/2006/main">
            <a:r>
              <a:t/>
            </a:r>
          </a:p>
          <a:p xmlns:a="http://schemas.openxmlformats.org/drawingml/2006/main">
            <a:r>
              <a:t>David Toman et al. Query Compilation lecture slides. https://cs.uwaterloo.ca/~david/cs848/interpolation.pdf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Q&amp;A / reference / backup. Outside the 45-minute talk.</a:t>
            </a:r>
          </a:p>
          <a:p xmlns:a="http://schemas.openxmlformats.org/drawingml/2006/main">
            <a:r>
              <a:t/>
            </a:r>
          </a:p>
          <a:p xmlns:a="http://schemas.openxmlformats.org/drawingml/2006/main">
            <a:r>
              <a:t>The assigned papers provide the technical core. Exact source links also appear in the notes of each relevant slide. Small sales tables and scan calculations are original teaching examples. They are not benchmark data.</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a:p xmlns:a="http://schemas.openxmlformats.org/drawingml/2006/main">
            <a:r>
              <a:t/>
            </a:r>
          </a:p>
          <a:p xmlns:a="http://schemas.openxmlformats.org/drawingml/2006/main">
            <a:r>
              <a:t>Abadi, Madden and Hachem (2008). Column-Stores vs. Row-Stores: How Different Are They Really? SIGMOD, pp. 967–980. https://cs.uwaterloo.ca/~david/cs848/papers/Column-Stores%20vs.%20Row-Stores:%20How%20Different%20Are%20They%20Really.pdf</a:t>
            </a:r>
          </a:p>
          <a:p xmlns:a="http://schemas.openxmlformats.org/drawingml/2006/main">
            <a:r>
              <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a:p xmlns:a="http://schemas.openxmlformats.org/drawingml/2006/main">
            <a:r>
              <a:t/>
            </a:r>
          </a:p>
          <a:p xmlns:a="http://schemas.openxmlformats.org/drawingml/2006/main">
            <a:r>
              <a:t>David Toman et al. Query Compilation lecture slides. https://cs.uwaterloo.ca/~david/cs848/interpolation.pdf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Q&amp;A / reference / backup. Outside the 45-minute talk.</a:t>
            </a:r>
          </a:p>
          <a:p xmlns:a="http://schemas.openxmlformats.org/drawingml/2006/main">
            <a:r>
              <a:t/>
            </a:r>
          </a:p>
          <a:p xmlns:a="http://schemas.openxmlformats.org/drawingml/2006/main">
            <a:r>
              <a:t>The 2012 source establishes lineage. Current documentation supports the production design examples. The ClickHouse source reports a developer experiment, and the 2026 GaussDB paper supplies recent industrial research. Exact links are listed below.</a:t>
            </a:r>
          </a:p>
          <a:p xmlns:a="http://schemas.openxmlformats.org/drawingml/2006/main">
            <a:r>
              <a:t/>
            </a:r>
          </a:p>
          <a:p xmlns:a="http://schemas.openxmlformats.org/drawingml/2006/main">
            <a:r>
              <a:t>SOURCES</a:t>
            </a:r>
          </a:p>
          <a:p xmlns:a="http://schemas.openxmlformats.org/drawingml/2006/main">
            <a:r>
              <a:t>Lamb et al. (2012). The Vertica Analytic Database: C-Store 7 Years Later. PVLDB 5(12), pp. 1790–1801, §§2–3. https://www.vldb.org/pvldb/vol5/p1790_andrewlamb_vldb2012.pdf</a:t>
            </a:r>
          </a:p>
          <a:p xmlns:a="http://schemas.openxmlformats.org/drawingml/2006/main">
            <a:r>
              <a:t/>
            </a:r>
          </a:p>
          <a:p xmlns:a="http://schemas.openxmlformats.org/drawingml/2006/main">
            <a:r>
              <a:t>Snowflake. Micro-partitions &amp; Data Clustering. Official documentation, accessed 20 September 2026. https://docs.snowflake.com/en/user-guide/tables-clustering-micropartitions</a:t>
            </a:r>
          </a:p>
          <a:p xmlns:a="http://schemas.openxmlformats.org/drawingml/2006/main">
            <a:r>
              <a:t/>
            </a:r>
          </a:p>
          <a:p xmlns:a="http://schemas.openxmlformats.org/drawingml/2006/main">
            <a:r>
              <a:t>DuckDB. Reading and Writing Parquet Files, Partial Reading. Official documentation, accessed 20 September 2026. https://duckdb.org/docs/current/data/parquet/overview</a:t>
            </a:r>
          </a:p>
          <a:p xmlns:a="http://schemas.openxmlformats.org/drawingml/2006/main">
            <a:r>
              <a:t/>
            </a:r>
          </a:p>
          <a:p xmlns:a="http://schemas.openxmlformats.org/drawingml/2006/main">
            <a:r>
              <a:t>Schreiber, T. (22 April 2025). ClickHouse gets lazier (and faster): Introducing lazy materialization. ClickHouse engineering article. https://clickhouse.com/blog/clickhouse-gets-lazier-and-faster-introducing-lazy-materialization</a:t>
            </a:r>
          </a:p>
          <a:p xmlns:a="http://schemas.openxmlformats.org/drawingml/2006/main">
            <a:r>
              <a:t/>
            </a:r>
          </a:p>
          <a:p xmlns:a="http://schemas.openxmlformats.org/drawingml/2006/main">
            <a:r>
              <a:t>Zeyl et al. (2026). No Silver Bullet: Boosting GaussDB Performance on the 30TB TPC-H Workload. PVLDB 19(12), pp. 4036–4048. https://www.vldb.org/pvldb/vol19/p4036-zeyl.pdf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TIMING: Q&amp;A / reference / backup. Outside the 45-minute talk.</a:t>
            </a:r>
          </a:p>
          <a:p xmlns:a="http://schemas.openxmlformats.org/drawingml/2006/main">
            <a:r>
              <a:t/>
            </a:r>
          </a:p>
          <a:p xmlns:a="http://schemas.openxmlformats.org/drawingml/2006/main">
            <a:r>
              <a:t>Reserve fifteen minutes for questions. There are no further slides. For full ablation numbers, use slide 22 notes. Encoding correctness appears in slide 25 notes, and snapshot details in slide 12 notes.</a:t>
            </a:r>
          </a:p>
          <a:p xmlns:a="http://schemas.openxmlformats.org/drawingml/2006/main">
            <a:r>
              <a:t/>
            </a:r>
          </a:p>
          <a:p xmlns:a="http://schemas.openxmlformats.org/drawingml/2006/main">
            <a:r>
              <a:t>COMMON QUESTIONS</a:t>
            </a:r>
          </a:p>
          <a:p xmlns:a="http://schemas.openxmlformats.org/drawingml/2006/main">
            <a:r>
              <a:t>Are columns always faster? Workload, access paths and execution determine the outcome.</a:t>
            </a:r>
          </a:p>
          <a:p xmlns:a="http://schemas.openxmlformats.org/drawingml/2006/main">
            <a:r>
              <a:t>Is the original C-Store writeable store a row store? No, the 2005 design uses a column-oriented WS too.</a:t>
            </a:r>
          </a:p>
          <a:p xmlns:a="http://schemas.openxmlformats.org/drawingml/2006/main">
            <a:r>
              <a:t>Are dictionary codes interchangeable? Only with compatible mappings or a valid translation.</a:t>
            </a:r>
          </a:p>
          <a:p xmlns:a="http://schemas.openxmlformats.org/drawingml/2006/main">
            <a:r>
              <a:t>Does compression always improve latency? No, decoding and access costs can outweigh savings.</a:t>
            </a:r>
          </a:p>
          <a:p xmlns:a="http://schemas.openxmlformats.org/drawingml/2006/main">
            <a:r>
              <a:t>Is every modern column database descended from C-Store? The direct commercialization example presented here is Vertica. The other systems illustrate related mechanisms.</a:t>
            </a:r>
          </a:p>
          <a:p xmlns:a="http://schemas.openxmlformats.org/drawingml/2006/main">
            <a:r>
              <a:t>Did you reproduce the modern benchmarks? No, the slides label published or developer-reported measurements.</a:t>
            </a:r>
          </a:p>
          <a:p xmlns:a="http://schemas.openxmlformats.org/drawingml/2006/main">
            <a:r>
              <a:t/>
            </a:r>
          </a:p>
          <a:p xmlns:a="http://schemas.openxmlformats.org/drawingml/2006/main">
            <a:r>
              <a:t>If the evidence does not settle a question, explain the mechanism you understand, state the missing measurement, and describe how you would test it. Avoid inventing a result.</a:t>
            </a:r>
          </a:p>
          <a:p xmlns:a="http://schemas.openxmlformats.org/drawingml/2006/main">
            <a:r>
              <a:t/>
            </a:r>
          </a:p>
          <a:p xmlns:a="http://schemas.openxmlformats.org/drawingml/2006/main">
            <a:r>
              <a:t>A* background: A* orders states using accumulated cost plus an estimate of remaining cost. Standard optimality arguments require suitable heuristic and search-management assumptions, such as admissibility and appropriate handling of revisited states. They do not follow merely from calling the planner A*. A state must retain information needed to predict valid continuations and their costs. For physical planning, that may include bindings or ordering where the implementation represents them. Do not claim that adding compression metadata automatically yields an admissible heuristic. The relevance to this talk is the need to define costs and dominance in terms of the physical consequences of a partial plan.</a:t>
            </a:r>
          </a:p>
          <a:p xmlns:a="http://schemas.openxmlformats.org/drawingml/2006/main">
            <a:r>
              <a:t/>
            </a:r>
          </a:p>
          <a:p xmlns:a="http://schemas.openxmlformats.org/drawingml/2006/main">
            <a:r>
              <a:t>SOURCES</a:t>
            </a:r>
          </a:p>
          <a:p xmlns:a="http://schemas.openxmlformats.org/drawingml/2006/main">
            <a:r>
              <a:t>Stonebraker et al. (2005). C-Store: A Column-oriented DBMS. VLDB, pp. 553–564. https://cs.uwaterloo.ca/~david/cs848/papers/C-Store:%20A%20Column-oriented%20DBMS.pdf</a:t>
            </a:r>
          </a:p>
          <a:p xmlns:a="http://schemas.openxmlformats.org/drawingml/2006/main">
            <a:r>
              <a:t/>
            </a:r>
          </a:p>
          <a:p xmlns:a="http://schemas.openxmlformats.org/drawingml/2006/main">
            <a:r>
              <a:t>Abadi, Madden and Hachem (2008). Column-Stores vs. Row-Stores: How Different Are They Really? SIGMOD, pp. 967–980. https://cs.uwaterloo.ca/~david/cs848/papers/Column-Stores%20vs.%20Row-Stores:%20How%20Different%20Are%20They%20Really.pdf</a:t>
            </a:r>
          </a:p>
          <a:p xmlns:a="http://schemas.openxmlformats.org/drawingml/2006/main">
            <a:r>
              <a:t/>
            </a:r>
          </a:p>
          <a:p xmlns:a="http://schemas.openxmlformats.org/drawingml/2006/main">
            <a:r>
              <a:t>Abadi, Madden and Ferreira (2006). Integrating Compression and Execution in Column-Oriented Database Systems. SIGMOD, pp. 671–682. https://cs.uwaterloo.ca/~david/cs848/papers/Integrating%20compression%20and%20execution%20in%20column-oriented%20database%20systems.pdf</a:t>
            </a:r>
          </a:p>
          <a:p xmlns:a="http://schemas.openxmlformats.org/drawingml/2006/main">
            <a:r>
              <a:t/>
            </a:r>
          </a:p>
          <a:p xmlns:a="http://schemas.openxmlformats.org/drawingml/2006/main">
            <a:r>
              <a:t>David Toman et al. Query Compilation lecture slides. https://cs.uwaterloo.ca/~david/cs848/interpolation.pdf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00037f6298454991" Type="http://schemas.openxmlformats.org/officeDocument/2006/relationships/slideMaster" Target="../slideMasters/slideMaster1.xml"/><Relationship Id="R4c208b7450df4118" Type="http://schemas.openxmlformats.org/officeDocument/2006/relationships/image" Target="../media/image.png"/></Relationships>
</file>

<file path=ppt/slideLayouts/_rels/slideLayout2.xml.rels><?xml version='1.0' encoding='UTF-8' standalone='yes'?>
<Relationships xmlns="http://schemas.openxmlformats.org/package/2006/relationships"><Relationship Id="R17ea8116ea304750" Type="http://schemas.openxmlformats.org/officeDocument/2006/relationships/slideMaster" Target="../slideMasters/slideMaster1.xml"/><Relationship Id="Ra0e876256cfa464b" Type="http://schemas.openxmlformats.org/officeDocument/2006/relationships/image" Target="../media/image.png"/></Relationships>
</file>

<file path=ppt/slideLayouts/_rels/slideLayout3.xml.rels><?xml version='1.0' encoding='UTF-8' standalone='yes'?>
<Relationships xmlns="http://schemas.openxmlformats.org/package/2006/relationships"><Relationship Id="R5be9bb520008430c" Type="http://schemas.openxmlformats.org/officeDocument/2006/relationships/image" Target="../media/image2.png"/><Relationship Id="Rfb51f300a8214d29"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34737f5f757342ed" Type="http://schemas.openxmlformats.org/officeDocument/2006/relationships/image" Target="../media/image2.png"/><Relationship Id="Rd8179851a1af475a"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b2def345db7b4f35"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b7f662f4099d4707"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bfaa177e12f742ed"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1054837e687e4b90"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04dbbff29a384af0"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9fb305c136444dee"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a3893c736be34d35"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e8de321032f8470f"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863c6d1156394f87"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8d4d043a5d4b4c26"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72a8de5c341e4340"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83979ef18ae84115"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2e04d9196bfe42db"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6eb279e15aee43ae"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352f486f33ae4e69" Type="http://schemas.openxmlformats.org/officeDocument/2006/relationships/slideMaster" Target="../slideMasters/slideMaster1.xml"/><Relationship Id="R9bce4490482b414c"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82c1cf74407d4b5b" Type="http://schemas.openxmlformats.org/officeDocument/2006/relationships/image" Target="../media/image4.png"/><Relationship Id="Rb51914863c144e56"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968a412bcd3a452a" Type="http://schemas.openxmlformats.org/officeDocument/2006/relationships/image" Target="../media/image3.png"/><Relationship Id="Rc9717a9c5c38449f" Type="http://schemas.openxmlformats.org/officeDocument/2006/relationships/slideMaster" Target="../slideMasters/slideMaster1.xml"/><Relationship Id="Rd1245188486945d3" Type="http://schemas.openxmlformats.org/officeDocument/2006/relationships/image" Target="../media/image.jpeg"/><Relationship Id="Rf5158925e1b24f76" Type="http://schemas.openxmlformats.org/officeDocument/2006/relationships/image" Target="../media/image2.jpeg"/></Relationships>
</file>

<file path=ppt/slideLayouts/_rels/slideLayout22.xml.rels><?xml version='1.0' encoding='UTF-8' standalone='yes'?>
<Relationships xmlns="http://schemas.openxmlformats.org/package/2006/relationships"><Relationship Id="R02097d7021db41b8" Type="http://schemas.openxmlformats.org/officeDocument/2006/relationships/image" Target="../media/image6.png"/><Relationship Id="R25b4b2a0cf7b4d27" Type="http://schemas.openxmlformats.org/officeDocument/2006/relationships/slideMaster" Target="../slideMasters/slideMaster1.xml"/><Relationship Id="Rbf4a5e8e2b184271" Type="http://schemas.openxmlformats.org/officeDocument/2006/relationships/image" Target="../media/image5.png"/><Relationship Id="Reb75c47e61ed4e62" Type="http://schemas.openxmlformats.org/officeDocument/2006/relationships/image" Target="../media/image4.png"/></Relationships>
</file>

<file path=ppt/slideLayouts/slideLayout1.xml><?xml version="1.0" encoding="utf-8"?>
<p:sldLayout xmlns:p="http://schemas.openxmlformats.org/presentationml/2006/main" showMasterSp="0" type="title" preserve="1">
  <p:cSld name="Title Slide">
    <p:spTree>
      <p:nvGrpSpPr>
        <p:cNvPr id="1" name=""/>
        <p:cNvGrpSpPr/>
        <p:nvPr/>
      </p:nvGrpSpPr>
      <p:grpSpPr>
        <a:xfrm xmlns:a="http://schemas.openxmlformats.org/drawingml/2006/main"/>
      </p:grpSpPr>
      <p:pic>
        <p:nvPicPr>
          <p:cNvPr id="25" name="Picture 5"/>
          <p:cNvPicPr>
            <a:picLocks xmlns:a="http://schemas.openxmlformats.org/drawingml/2006/main" noChangeAspect="1"/>
          </p:cNvPicPr>
          <p:nvPr/>
        </p:nvPicPr>
        <p:blipFill>
          <a:blip xmlns:r="http://schemas.openxmlformats.org/officeDocument/2006/relationships" xmlns:a="http://schemas.openxmlformats.org/drawingml/2006/main" r:embed="R4c208b7450df4118"/>
          <a:srcRect xmlns:a="http://schemas.openxmlformats.org/drawingml/2006/main" l="0" t="0" r="0" b="0"/>
          <a:stretch xmlns:a="http://schemas.openxmlformats.org/drawingml/2006/main"/>
        </p:blipFill>
        <p:spPr>
          <a:xfrm xmlns:a="http://schemas.openxmlformats.org/drawingml/2006/main">
            <a:off x="0" y="5600289"/>
            <a:ext cx="4592702" cy="1255422"/>
          </a:xfrm>
          <a:prstGeom xmlns:a="http://schemas.openxmlformats.org/drawingml/2006/main" prst="rect">
            <a:avLst/>
          </a:prstGeom>
        </p:spPr>
      </p:pic>
      <p:sp>
        <p:nvSpPr>
          <p:cNvPr id="2" name="Title 1">
            <a:extLst xmlns:a="http://schemas.openxmlformats.org/drawingml/2006/main">
              <a:ext uri="{FF2B5EF4-FFF2-40B4-BE49-F238E27FC236}">
                <a16:creationId xmlns:a16="http://schemas.microsoft.com/office/drawing/2014/main" id="{60377139-949E-477D-9AA3-7800D4A662C2}"/>
              </a:ext>
            </a:extLst>
          </p:cNvPr>
          <p:cNvSpPr>
            <a:spLocks xmlns:a="http://schemas.openxmlformats.org/drawingml/2006/main" noGrp="1"/>
          </p:cNvSpPr>
          <p:nvPr>
            <p:ph type="ctrTitle" idx="0" hasCustomPrompt="1"/>
          </p:nvPr>
        </p:nvSpPr>
        <p:spPr>
          <a:xfrm xmlns:a="http://schemas.openxmlformats.org/drawingml/2006/main">
            <a:off x="452740" y="1028940"/>
            <a:ext cx="9821560" cy="1474115"/>
          </a:xfrm>
        </p:spPr>
        <p:txBody>
          <a:bodyPr xmlns:a="http://schemas.openxmlformats.org/drawingml/2006/main" lIns="0" anchor="b">
            <a:noAutofit/>
          </a:bodyPr>
          <a:lstStyle xmlns:a="http://schemas.openxmlformats.org/drawingml/2006/main">
            <a:lvl1pPr algn="l">
              <a:buNone/>
              <a:defRPr sz="5400" b="1" i="0" cap="all" baseline="0">
                <a:solidFill>
                  <a:schemeClr val="tx1"/>
                </a:solidFill>
                <a:latin typeface="+mj-lt"/>
                <a:ea typeface="+mj-lt"/>
                <a:cs typeface="+mj-lt"/>
              </a:defRPr>
            </a:lvl1pPr>
          </a:lstStyle>
          <a:p xmlns:a="http://schemas.openxmlformats.org/drawingml/2006/main">
            <a:r>
              <a:t>CLICK TO EDIT MASTER TITLE SLIDE</a:t>
            </a:r>
          </a:p>
        </p:txBody>
      </p:sp>
      <p:sp>
        <p:nvSpPr>
          <p:cNvPr id="3" name="Subtitle 2">
            <a:extLst xmlns:a="http://schemas.openxmlformats.org/drawingml/2006/main">
              <a:ext uri="{FF2B5EF4-FFF2-40B4-BE49-F238E27FC236}">
                <a16:creationId xmlns:a16="http://schemas.microsoft.com/office/drawing/2014/main" id="{E13BAD38-4D63-4FE3-9F4F-A5CC93747564}"/>
              </a:ext>
            </a:extLst>
          </p:cNvPr>
          <p:cNvSpPr>
            <a:spLocks xmlns:a="http://schemas.openxmlformats.org/drawingml/2006/main" noGrp="1"/>
          </p:cNvSpPr>
          <p:nvPr>
            <p:ph type="subTitle" idx="1"/>
          </p:nvPr>
        </p:nvSpPr>
        <p:spPr>
          <a:xfrm xmlns:a="http://schemas.openxmlformats.org/drawingml/2006/main">
            <a:off x="452740" y="4266821"/>
            <a:ext cx="5486243" cy="666549"/>
          </a:xfrm>
        </p:spPr>
        <p:txBody>
          <a:bodyPr xmlns:a="http://schemas.openxmlformats.org/drawingml/2006/main" lIns="0" anchor="t">
            <a:normAutofit/>
          </a:bodyPr>
          <a:lstStyle xmlns:a="http://schemas.openxmlformats.org/drawingml/2006/main">
            <a:lvl1pPr marL="0" indent="0" algn="l">
              <a:buNone/>
              <a:defRPr sz="1500" b="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
        <p:nvSpPr>
          <p:cNvPr id="7" name="Date Placeholder 6">
            <a:extLst xmlns:a="http://schemas.openxmlformats.org/drawingml/2006/main">
              <a:ext uri="{FF2B5EF4-FFF2-40B4-BE49-F238E27FC236}">
                <a16:creationId xmlns:a16="http://schemas.microsoft.com/office/drawing/2014/main" id="{8524ACD4-E626-42F8-896C-7F289AA22C48}"/>
              </a:ext>
            </a:extLst>
          </p:cNvPr>
          <p:cNvSpPr>
            <a:spLocks xmlns:a="http://schemas.openxmlformats.org/drawingml/2006/main" noGrp="1"/>
          </p:cNvSpPr>
          <p:nvPr>
            <p:ph type="dt" idx="10"/>
          </p:nvPr>
        </p:nvSpPr>
        <p:spPr>
          <a:xfrm xmlns:a="http://schemas.openxmlformats.org/drawingml/2006/main">
            <a:off x="452740" y="2642329"/>
            <a:ext cx="1182916" cy="377962"/>
          </a:xfrm>
          <a:prstGeom xmlns:a="http://schemas.openxmlformats.org/drawingml/2006/main" prst="rect">
            <a:avLst/>
          </a:prstGeom>
          <a:solidFill xmlns:a="http://schemas.openxmlformats.org/drawingml/2006/main">
            <a:schemeClr val="accent3"/>
          </a:solidFill>
        </p:spPr>
        <p:txBody>
          <a:bodyPr xmlns:a="http://schemas.openxmlformats.org/drawingml/2006/main"/>
          <a:lstStyle xmlns:a="http://schemas.openxmlformats.org/drawingml/2006/main">
            <a:lvl1pPr>
              <a:buNone/>
              <a:defRPr sz="1100">
                <a:solidFill>
                  <a:schemeClr val="tx1"/>
                </a:solidFill>
                <a:latin typeface="Verdana"/>
                <a:ea typeface="Verdana"/>
                <a:cs typeface="Verdana"/>
              </a:defRPr>
            </a:lvl1pPr>
          </a:lstStyle>
          <a:p xmlns:a="http://schemas.openxmlformats.org/drawingml/2006/main">
            <a:fld id="{A318C6E2-4AA5-436E-9815-715E9B2235FA}" type="datetime1">
              <a:t>2/21/24</a:t>
            </a:fld>
            <a:endParaRPr/>
          </a:p>
        </p:txBody>
      </p:sp>
      <p:sp>
        <p:nvSpPr>
          <p:cNvPr id="8" name="Footer Placeholder 7">
            <a:extLst xmlns:a="http://schemas.openxmlformats.org/drawingml/2006/main">
              <a:ext uri="{FF2B5EF4-FFF2-40B4-BE49-F238E27FC236}">
                <a16:creationId xmlns:a16="http://schemas.microsoft.com/office/drawing/2014/main" id="{8983ABC7-46C5-4AFE-9CD7-D8CC32660D2C}"/>
              </a:ext>
            </a:extLst>
          </p:cNvPr>
          <p:cNvSpPr>
            <a:spLocks xmlns:a="http://schemas.openxmlformats.org/drawingml/2006/main" noGrp="1"/>
          </p:cNvSpPr>
          <p:nvPr>
            <p:ph type="ftr" idx="11"/>
          </p:nvPr>
        </p:nvSpPr>
        <p:spPr>
          <a:xfrm xmlns:a="http://schemas.openxmlformats.org/drawingml/2006/main">
            <a:off x="6623674" y="6377231"/>
            <a:ext cx="4293708" cy="250337"/>
          </a:xfrm>
        </p:spPr>
        <p:txBody>
          <a:bodyPr xmlns:a="http://schemas.openxmlformats.org/drawingml/2006/main"/>
          <a:lstStyle xmlns:a="http://schemas.openxmlformats.org/drawingml/2006/main">
            <a:lvl1pPr algn="ctr">
              <a:buNone/>
              <a:defRPr/>
            </a:lvl1pPr>
          </a:lstStyle>
          <a:p xmlns:a="http://schemas.openxmlformats.org/drawingml/2006/main">
            <a:r>
              <a:t>PRESENTATION TITLE</a:t>
            </a:r>
            <a:endParaRPr/>
          </a:p>
        </p:txBody>
      </p:sp>
      <p:sp>
        <p:nvSpPr>
          <p:cNvPr id="9" name="Slide Number Placeholder 8">
            <a:extLst xmlns:a="http://schemas.openxmlformats.org/drawingml/2006/main">
              <a:ext uri="{FF2B5EF4-FFF2-40B4-BE49-F238E27FC236}">
                <a16:creationId xmlns:a16="http://schemas.microsoft.com/office/drawing/2014/main" id="{B9B3C6C3-B8FC-4678-81F8-0E5EC9B7693F}"/>
              </a:ext>
            </a:extLst>
          </p:cNvPr>
          <p:cNvSpPr>
            <a:spLocks xmlns:a="http://schemas.openxmlformats.org/drawingml/2006/main" noGrp="1"/>
          </p:cNvSpPr>
          <p:nvPr>
            <p:ph type="sldNum" idx="12"/>
          </p:nvPr>
        </p:nvSpPr>
        <p:spPr>
          <a:xfrm xmlns:a="http://schemas.openxmlformats.org/drawingml/2006/main">
            <a:off x="11148416" y="6377231"/>
            <a:ext cx="553900" cy="250337"/>
          </a:xfrm>
        </p:spPr>
        <p:txBody>
          <a:bodyPr xmlns:a="http://schemas.openxmlformats.org/drawingml/2006/main"/>
          <a:lstStyle xmlns:a="http://schemas.openxmlformats.org/drawingml/2006/main">
            <a:lvl1pPr algn="ctr">
              <a:buNone/>
              <a:defRPr/>
            </a:lvl1pPr>
          </a:lstStyle>
          <a:p xmlns:a="http://schemas.openxmlformats.org/drawingml/2006/main">
            <a:fld id="{93005692-73BE-493E-93AB-ECD6027A7652}" type="slidenum">
              <a:t>‹#›</a:t>
            </a:fld>
            <a:endParaRPr/>
          </a:p>
        </p:txBody>
      </p:sp>
      <p:sp>
        <p:nvSpPr>
          <p:cNvPr id="18" name="Rectangle 17">
            <a:extLst xmlns:a="http://schemas.openxmlformats.org/drawingml/2006/main">
              <a:ext uri="{FF2B5EF4-FFF2-40B4-BE49-F238E27FC236}">
                <a16:creationId xmlns:a16="http://schemas.microsoft.com/office/drawing/2014/main" id="{D96CDD39-1ED7-4BD1-BE4B-E89EBD3ECFEC}"/>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0" name="Rectangle 19">
            <a:extLst xmlns:a="http://schemas.openxmlformats.org/drawingml/2006/main">
              <a:ext uri="{FF2B5EF4-FFF2-40B4-BE49-F238E27FC236}">
                <a16:creationId xmlns:a16="http://schemas.microsoft.com/office/drawing/2014/main" id="{E5F30940-8066-40A8-95F0-B0D53EC5DE25}"/>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1" name="Rectangle 20">
            <a:extLst xmlns:a="http://schemas.openxmlformats.org/drawingml/2006/main">
              <a:ext uri="{FF2B5EF4-FFF2-40B4-BE49-F238E27FC236}">
                <a16:creationId xmlns:a16="http://schemas.microsoft.com/office/drawing/2014/main" id="{B0CF8C61-23C3-4829-8A09-0881584207A8}"/>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2" name="Rectangle 21">
            <a:extLst xmlns:a="http://schemas.openxmlformats.org/drawingml/2006/main">
              <a:ext uri="{FF2B5EF4-FFF2-40B4-BE49-F238E27FC236}">
                <a16:creationId xmlns:a16="http://schemas.microsoft.com/office/drawing/2014/main" id="{7556B159-B2D2-49BD-AB55-9458310C6F68}"/>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3" name="Rectangle 22">
            <a:extLst xmlns:a="http://schemas.openxmlformats.org/drawingml/2006/main">
              <a:ext uri="{FF2B5EF4-FFF2-40B4-BE49-F238E27FC236}">
                <a16:creationId xmlns:a16="http://schemas.microsoft.com/office/drawing/2014/main" id="{64AD09B9-C574-4FCC-BE22-6EBF0D100BE3}"/>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2.xml><?xml version="1.0" encoding="utf-8"?>
<p:sldLayout xmlns:p="http://schemas.openxmlformats.org/presentationml/2006/main" showMasterSp="0" preserve="1" userDrawn="1">
  <p:cSld name="Title Slide with Image">
    <p:spTree>
      <p:nvGrpSpPr>
        <p:cNvPr id="1" name=""/>
        <p:cNvGrpSpPr/>
        <p:nvPr/>
      </p:nvGrpSpPr>
      <p:grpSpPr>
        <a:xfrm xmlns:a="http://schemas.openxmlformats.org/drawingml/2006/main"/>
      </p:grpSpPr>
      <p:sp>
        <p:nvSpPr>
          <p:cNvPr id="6" name="Picture Placeholder 5">
            <a:extLst xmlns:a="http://schemas.openxmlformats.org/drawingml/2006/main">
              <a:ext uri="{FF2B5EF4-FFF2-40B4-BE49-F238E27FC236}">
                <a16:creationId xmlns:a16="http://schemas.microsoft.com/office/drawing/2014/main" id="{3D00AA2F-5793-4AAE-847C-5E19C6A4BD94}"/>
              </a:ext>
            </a:extLst>
          </p:cNvPr>
          <p:cNvSpPr>
            <a:spLocks xmlns:a="http://schemas.openxmlformats.org/drawingml/2006/main" noGrp="1"/>
          </p:cNvSpPr>
          <p:nvPr>
            <p:ph type="pic" idx="13"/>
          </p:nvPr>
        </p:nvSpPr>
        <p:spPr>
          <a:xfrm xmlns:a="http://schemas.openxmlformats.org/drawingml/2006/main">
            <a:off x="6094124" y="397164"/>
            <a:ext cx="6097876" cy="6460836"/>
          </a:xfrm>
        </p:spPr>
        <p:txBody>
          <a:bodyPr xmlns:a="http://schemas.openxmlformats.org/drawingml/2006/main"/>
          <a:lstStyle xmlns:a="http://schemas.openxmlformats.org/drawingml/2006/main"/>
          <a:p xmlns:a="http://schemas.openxmlformats.org/drawingml/2006/main">
            <a:r>
              <a:t>Click icon to add picture</a:t>
            </a:r>
          </a:p>
        </p:txBody>
      </p:sp>
      <p:sp>
        <p:nvSpPr>
          <p:cNvPr id="2" name="Title 1">
            <a:extLst xmlns:a="http://schemas.openxmlformats.org/drawingml/2006/main">
              <a:ext uri="{FF2B5EF4-FFF2-40B4-BE49-F238E27FC236}">
                <a16:creationId xmlns:a16="http://schemas.microsoft.com/office/drawing/2014/main" id="{D8FC90DC-264C-4EFC-ABC4-E2D9BC97C7E1}"/>
              </a:ext>
            </a:extLst>
          </p:cNvPr>
          <p:cNvSpPr>
            <a:spLocks xmlns:a="http://schemas.openxmlformats.org/drawingml/2006/main" noGrp="1"/>
          </p:cNvSpPr>
          <p:nvPr>
            <p:ph type="ctrTitle" idx="0" hasCustomPrompt="1"/>
          </p:nvPr>
        </p:nvSpPr>
        <p:spPr>
          <a:xfrm xmlns:a="http://schemas.openxmlformats.org/drawingml/2006/main">
            <a:off x="452740" y="1028940"/>
            <a:ext cx="5486243" cy="1474115"/>
          </a:xfrm>
        </p:spPr>
        <p:txBody>
          <a:bodyPr xmlns:a="http://schemas.openxmlformats.org/drawingml/2006/main" lIns="0" anchor="b">
            <a:noAutofit/>
          </a:bodyPr>
          <a:lstStyle xmlns:a="http://schemas.openxmlformats.org/drawingml/2006/main">
            <a:lvl1pPr algn="l">
              <a:buNone/>
              <a:defRPr sz="5400" b="1" cap="all" baseline="0">
                <a:solidFill>
                  <a:schemeClr val="tx1"/>
                </a:solidFill>
                <a:latin typeface="+mj-lt"/>
                <a:ea typeface="+mj-lt"/>
                <a:cs typeface="+mj-lt"/>
              </a:defRPr>
            </a:lvl1pPr>
          </a:lstStyle>
          <a:p xmlns:a="http://schemas.openxmlformats.org/drawingml/2006/main">
            <a:r>
              <a:t>CLICK TO EDIT MASTER TITLE SLIDE</a:t>
            </a:r>
          </a:p>
        </p:txBody>
      </p:sp>
      <p:sp>
        <p:nvSpPr>
          <p:cNvPr id="3" name="Subtitle 2">
            <a:extLst xmlns:a="http://schemas.openxmlformats.org/drawingml/2006/main">
              <a:ext uri="{FF2B5EF4-FFF2-40B4-BE49-F238E27FC236}">
                <a16:creationId xmlns:a16="http://schemas.microsoft.com/office/drawing/2014/main" id="{D9A73416-E02D-4A37-B47B-937F6E6A4C5A}"/>
              </a:ext>
            </a:extLst>
          </p:cNvPr>
          <p:cNvSpPr>
            <a:spLocks xmlns:a="http://schemas.openxmlformats.org/drawingml/2006/main" noGrp="1"/>
          </p:cNvSpPr>
          <p:nvPr>
            <p:ph type="subTitle" idx="1"/>
          </p:nvPr>
        </p:nvSpPr>
        <p:spPr>
          <a:xfrm xmlns:a="http://schemas.openxmlformats.org/drawingml/2006/main">
            <a:off x="452740" y="4266821"/>
            <a:ext cx="5486243" cy="666549"/>
          </a:xfrm>
        </p:spPr>
        <p:txBody>
          <a:bodyPr xmlns:a="http://schemas.openxmlformats.org/drawingml/2006/main" lIns="0" anchor="t">
            <a:normAutofit/>
          </a:bodyPr>
          <a:lstStyle xmlns:a="http://schemas.openxmlformats.org/drawingml/2006/main">
            <a:lvl1pPr marL="0" indent="0" algn="l">
              <a:buNone/>
              <a:defRPr sz="1500" b="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
        <p:nvSpPr>
          <p:cNvPr id="7" name="Date Placeholder 6">
            <a:extLst xmlns:a="http://schemas.openxmlformats.org/drawingml/2006/main">
              <a:ext uri="{FF2B5EF4-FFF2-40B4-BE49-F238E27FC236}">
                <a16:creationId xmlns:a16="http://schemas.microsoft.com/office/drawing/2014/main" id="{D38FD657-EE7A-4B8C-B98F-FA1AF487CF01}"/>
              </a:ext>
            </a:extLst>
          </p:cNvPr>
          <p:cNvSpPr>
            <a:spLocks xmlns:a="http://schemas.openxmlformats.org/drawingml/2006/main" noGrp="1"/>
          </p:cNvSpPr>
          <p:nvPr>
            <p:ph type="dt" idx="10"/>
          </p:nvPr>
        </p:nvSpPr>
        <p:spPr>
          <a:xfrm xmlns:a="http://schemas.openxmlformats.org/drawingml/2006/main">
            <a:off x="452740" y="2642329"/>
            <a:ext cx="1182916" cy="377962"/>
          </a:xfrm>
          <a:prstGeom xmlns:a="http://schemas.openxmlformats.org/drawingml/2006/main" prst="rect">
            <a:avLst/>
          </a:prstGeom>
          <a:solidFill xmlns:a="http://schemas.openxmlformats.org/drawingml/2006/main">
            <a:schemeClr val="accent3"/>
          </a:solidFill>
        </p:spPr>
        <p:txBody>
          <a:bodyPr xmlns:a="http://schemas.openxmlformats.org/drawingml/2006/main"/>
          <a:lstStyle xmlns:a="http://schemas.openxmlformats.org/drawingml/2006/main">
            <a:lvl1pPr>
              <a:buNone/>
              <a:defRPr sz="1100">
                <a:solidFill>
                  <a:schemeClr val="tx1"/>
                </a:solidFill>
                <a:latin typeface="Verdana"/>
                <a:ea typeface="Verdana"/>
                <a:cs typeface="Verdana"/>
              </a:defRPr>
            </a:lvl1pPr>
          </a:lstStyle>
          <a:p xmlns:a="http://schemas.openxmlformats.org/drawingml/2006/main">
            <a:fld id="{A318C6E2-4AA5-436E-9815-715E9B2235FA}" type="datetime1">
              <a:t>2/21/24</a:t>
            </a:fld>
            <a:endParaRPr/>
          </a:p>
        </p:txBody>
      </p:sp>
      <p:sp>
        <p:nvSpPr>
          <p:cNvPr id="8" name="Footer Placeholder 7">
            <a:extLst xmlns:a="http://schemas.openxmlformats.org/drawingml/2006/main">
              <a:ext uri="{FF2B5EF4-FFF2-40B4-BE49-F238E27FC236}">
                <a16:creationId xmlns:a16="http://schemas.microsoft.com/office/drawing/2014/main" id="{30D99E6C-B81C-4C2E-8753-029515D48441}"/>
              </a:ext>
            </a:extLst>
          </p:cNvPr>
          <p:cNvSpPr>
            <a:spLocks xmlns:a="http://schemas.openxmlformats.org/drawingml/2006/main" noGrp="1"/>
          </p:cNvSpPr>
          <p:nvPr>
            <p:ph type="ftr" idx="11"/>
          </p:nvPr>
        </p:nvSpPr>
        <p:spPr>
          <a:xfrm xmlns:a="http://schemas.openxmlformats.org/drawingml/2006/main">
            <a:off x="6623674" y="6377231"/>
            <a:ext cx="4293708" cy="250337"/>
          </a:xfrm>
        </p:spPr>
        <p:txBody>
          <a:bodyPr xmlns:a="http://schemas.openxmlformats.org/drawingml/2006/main"/>
          <a:lstStyle xmlns:a="http://schemas.openxmlformats.org/drawingml/2006/main">
            <a:lvl1pPr algn="ctr">
              <a:buNone/>
              <a:defRPr/>
            </a:lvl1pPr>
          </a:lstStyle>
          <a:p xmlns:a="http://schemas.openxmlformats.org/drawingml/2006/main">
            <a:r>
              <a:t>PRESENTATION TITLE</a:t>
            </a:r>
            <a:endParaRPr/>
          </a:p>
        </p:txBody>
      </p:sp>
      <p:sp>
        <p:nvSpPr>
          <p:cNvPr id="9" name="Slide Number Placeholder 8">
            <a:extLst xmlns:a="http://schemas.openxmlformats.org/drawingml/2006/main">
              <a:ext uri="{FF2B5EF4-FFF2-40B4-BE49-F238E27FC236}">
                <a16:creationId xmlns:a16="http://schemas.microsoft.com/office/drawing/2014/main" id="{1D46C016-2E0E-4040-979F-AEBF39FCB5CF}"/>
              </a:ext>
            </a:extLst>
          </p:cNvPr>
          <p:cNvSpPr>
            <a:spLocks xmlns:a="http://schemas.openxmlformats.org/drawingml/2006/main" noGrp="1"/>
          </p:cNvSpPr>
          <p:nvPr>
            <p:ph type="sldNum" idx="12"/>
          </p:nvPr>
        </p:nvSpPr>
        <p:spPr>
          <a:xfrm xmlns:a="http://schemas.openxmlformats.org/drawingml/2006/main">
            <a:off x="11148416" y="6377231"/>
            <a:ext cx="553900" cy="250337"/>
          </a:xfrm>
        </p:spPr>
        <p:txBody>
          <a:bodyPr xmlns:a="http://schemas.openxmlformats.org/drawingml/2006/main"/>
          <a:lstStyle xmlns:a="http://schemas.openxmlformats.org/drawingml/2006/main">
            <a:lvl1pPr algn="ctr">
              <a:buNone/>
              <a:defRPr/>
            </a:lvl1pPr>
          </a:lstStyle>
          <a:p xmlns:a="http://schemas.openxmlformats.org/drawingml/2006/main">
            <a:fld id="{93005692-73BE-493E-93AB-ECD6027A7652}" type="slidenum">
              <a:t>‹#›</a:t>
            </a:fld>
            <a:endParaRPr/>
          </a:p>
        </p:txBody>
      </p:sp>
      <p:sp>
        <p:nvSpPr>
          <p:cNvPr id="31" name="Rectangle 30">
            <a:extLst xmlns:a="http://schemas.openxmlformats.org/drawingml/2006/main">
              <a:ext uri="{FF2B5EF4-FFF2-40B4-BE49-F238E27FC236}">
                <a16:creationId xmlns:a16="http://schemas.microsoft.com/office/drawing/2014/main" id="{99D47EC8-CB4F-4F72-9449-A92FB26C4417}"/>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2" name="Rectangle 31">
            <a:extLst xmlns:a="http://schemas.openxmlformats.org/drawingml/2006/main">
              <a:ext uri="{FF2B5EF4-FFF2-40B4-BE49-F238E27FC236}">
                <a16:creationId xmlns:a16="http://schemas.microsoft.com/office/drawing/2014/main" id="{65848E02-6726-4969-9B20-2BE08EC7AAC8}"/>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3" name="Rectangle 32">
            <a:extLst xmlns:a="http://schemas.openxmlformats.org/drawingml/2006/main">
              <a:ext uri="{FF2B5EF4-FFF2-40B4-BE49-F238E27FC236}">
                <a16:creationId xmlns:a16="http://schemas.microsoft.com/office/drawing/2014/main" id="{3FE201AA-7947-46B6-A1F3-1F3E4D05EC25}"/>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4" name="Rectangle 33">
            <a:extLst xmlns:a="http://schemas.openxmlformats.org/drawingml/2006/main">
              <a:ext uri="{FF2B5EF4-FFF2-40B4-BE49-F238E27FC236}">
                <a16:creationId xmlns:a16="http://schemas.microsoft.com/office/drawing/2014/main" id="{C29B9C5D-2C7F-4F6C-A386-C26B448AF61B}"/>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5" name="Rectangle 34">
            <a:extLst xmlns:a="http://schemas.openxmlformats.org/drawingml/2006/main">
              <a:ext uri="{FF2B5EF4-FFF2-40B4-BE49-F238E27FC236}">
                <a16:creationId xmlns:a16="http://schemas.microsoft.com/office/drawing/2014/main" id="{7443F1F4-1DBE-4183-B653-1789DB50F8E3}"/>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48" name="Picture 3"/>
          <p:cNvPicPr>
            <a:picLocks xmlns:a="http://schemas.openxmlformats.org/drawingml/2006/main" noChangeAspect="1"/>
          </p:cNvPicPr>
          <p:nvPr/>
        </p:nvPicPr>
        <p:blipFill>
          <a:blip xmlns:r="http://schemas.openxmlformats.org/officeDocument/2006/relationships" xmlns:a="http://schemas.openxmlformats.org/drawingml/2006/main" r:embed="Ra0e876256cfa464b"/>
          <a:srcRect xmlns:a="http://schemas.openxmlformats.org/drawingml/2006/main" l="0" t="0" r="0" b="0"/>
          <a:stretch xmlns:a="http://schemas.openxmlformats.org/drawingml/2006/main"/>
        </p:blipFill>
        <p:spPr>
          <a:xfrm xmlns:a="http://schemas.openxmlformats.org/drawingml/2006/main">
            <a:off x="0" y="5600289"/>
            <a:ext cx="4592702" cy="1255422"/>
          </a:xfrm>
          <a:prstGeom xmlns:a="http://schemas.openxmlformats.org/drawingml/2006/main" prst="rect">
            <a:avLst/>
          </a:prstGeom>
        </p:spPr>
      </p:pic>
    </p:spTree>
  </p:cSld>
</p:sldLayout>
</file>

<file path=ppt/slideLayouts/slideLayout3.xml><?xml version="1.0" encoding="utf-8"?>
<p:sldLayout xmlns:p="http://schemas.openxmlformats.org/presentationml/2006/main" showMasterSp="0" type="title" preserve="1">
  <p:cSld name="Title Slide Black">
    <p:bg>
      <p:bgPr>
        <a:solidFill xmlns:a="http://schemas.openxmlformats.org/drawingml/2006/main">
          <a:schemeClr val="tx1"/>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A0DF37C-F67D-4B0C-913C-21AE5C0E0735}"/>
              </a:ext>
            </a:extLst>
          </p:cNvPr>
          <p:cNvSpPr>
            <a:spLocks xmlns:a="http://schemas.openxmlformats.org/drawingml/2006/main" noGrp="1"/>
          </p:cNvSpPr>
          <p:nvPr>
            <p:ph type="ctrTitle" idx="0" hasCustomPrompt="1"/>
          </p:nvPr>
        </p:nvSpPr>
        <p:spPr>
          <a:xfrm xmlns:a="http://schemas.openxmlformats.org/drawingml/2006/main">
            <a:off x="452740" y="1028940"/>
            <a:ext cx="9504060" cy="1474115"/>
          </a:xfrm>
        </p:spPr>
        <p:txBody>
          <a:bodyPr xmlns:a="http://schemas.openxmlformats.org/drawingml/2006/main" lIns="0" anchor="b">
            <a:noAutofit/>
          </a:bodyPr>
          <a:lstStyle xmlns:a="http://schemas.openxmlformats.org/drawingml/2006/main">
            <a:lvl1pPr algn="l">
              <a:buNone/>
              <a:defRPr sz="5400" b="1" cap="all" baseline="0">
                <a:solidFill>
                  <a:schemeClr val="bg1"/>
                </a:solidFill>
                <a:latin typeface="+mj-lt"/>
                <a:ea typeface="+mj-lt"/>
                <a:cs typeface="+mj-lt"/>
              </a:defRPr>
            </a:lvl1pPr>
          </a:lstStyle>
          <a:p xmlns:a="http://schemas.openxmlformats.org/drawingml/2006/main">
            <a:r>
              <a:t>CLICK TO EDIT MASTER TITLE SLIDE</a:t>
            </a:r>
          </a:p>
        </p:txBody>
      </p:sp>
      <p:sp>
        <p:nvSpPr>
          <p:cNvPr id="3" name="Subtitle 2">
            <a:extLst xmlns:a="http://schemas.openxmlformats.org/drawingml/2006/main">
              <a:ext uri="{FF2B5EF4-FFF2-40B4-BE49-F238E27FC236}">
                <a16:creationId xmlns:a16="http://schemas.microsoft.com/office/drawing/2014/main" id="{821E4027-946B-42D9-876D-35C93C373EDC}"/>
              </a:ext>
            </a:extLst>
          </p:cNvPr>
          <p:cNvSpPr>
            <a:spLocks xmlns:a="http://schemas.openxmlformats.org/drawingml/2006/main" noGrp="1"/>
          </p:cNvSpPr>
          <p:nvPr>
            <p:ph type="subTitle" idx="1"/>
          </p:nvPr>
        </p:nvSpPr>
        <p:spPr>
          <a:xfrm xmlns:a="http://schemas.openxmlformats.org/drawingml/2006/main">
            <a:off x="452740" y="4266821"/>
            <a:ext cx="5486243" cy="666549"/>
          </a:xfrm>
        </p:spPr>
        <p:txBody>
          <a:bodyPr xmlns:a="http://schemas.openxmlformats.org/drawingml/2006/main" lIns="0" anchor="t">
            <a:normAutofit/>
          </a:bodyPr>
          <a:lstStyle xmlns:a="http://schemas.openxmlformats.org/drawingml/2006/main">
            <a:lvl1pPr marL="0" indent="0" algn="l">
              <a:buNone/>
              <a:defRPr sz="1500" b="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
        <p:nvSpPr>
          <p:cNvPr id="7" name="Date Placeholder 6">
            <a:extLst xmlns:a="http://schemas.openxmlformats.org/drawingml/2006/main">
              <a:ext uri="{FF2B5EF4-FFF2-40B4-BE49-F238E27FC236}">
                <a16:creationId xmlns:a16="http://schemas.microsoft.com/office/drawing/2014/main" id="{58038396-66CA-4F07-8BE9-A7BD13204612}"/>
              </a:ext>
            </a:extLst>
          </p:cNvPr>
          <p:cNvSpPr>
            <a:spLocks xmlns:a="http://schemas.openxmlformats.org/drawingml/2006/main" noGrp="1"/>
          </p:cNvSpPr>
          <p:nvPr>
            <p:ph type="dt" idx="10"/>
          </p:nvPr>
        </p:nvSpPr>
        <p:spPr>
          <a:xfrm xmlns:a="http://schemas.openxmlformats.org/drawingml/2006/main">
            <a:off x="452740" y="2642329"/>
            <a:ext cx="1182916" cy="377962"/>
          </a:xfrm>
          <a:prstGeom xmlns:a="http://schemas.openxmlformats.org/drawingml/2006/main" prst="rect">
            <a:avLst/>
          </a:prstGeom>
          <a:solidFill xmlns:a="http://schemas.openxmlformats.org/drawingml/2006/main">
            <a:schemeClr val="accent3"/>
          </a:solidFill>
          <a:ln xmlns:a="http://schemas.openxmlformats.org/drawingml/2006/main">
            <a:noFill/>
          </a:ln>
        </p:spPr>
        <p:txBody>
          <a:bodyPr xmlns:a="http://schemas.openxmlformats.org/drawingml/2006/main"/>
          <a:lstStyle xmlns:a="http://schemas.openxmlformats.org/drawingml/2006/main">
            <a:lvl1pPr>
              <a:buNone/>
              <a:defRPr sz="1100">
                <a:solidFill>
                  <a:schemeClr val="tx1"/>
                </a:solidFill>
                <a:latin typeface="Verdana"/>
                <a:ea typeface="Verdana"/>
                <a:cs typeface="Verdana"/>
              </a:defRPr>
            </a:lvl1pPr>
          </a:lstStyle>
          <a:p xmlns:a="http://schemas.openxmlformats.org/drawingml/2006/main">
            <a:fld id="{A318C6E2-4AA5-436E-9815-715E9B2235FA}" type="datetime1">
              <a:t>2/21/24</a:t>
            </a:fld>
            <a:endParaRPr/>
          </a:p>
        </p:txBody>
      </p:sp>
      <p:sp>
        <p:nvSpPr>
          <p:cNvPr id="8" name="Footer Placeholder 7">
            <a:extLst xmlns:a="http://schemas.openxmlformats.org/drawingml/2006/main">
              <a:ext uri="{FF2B5EF4-FFF2-40B4-BE49-F238E27FC236}">
                <a16:creationId xmlns:a16="http://schemas.microsoft.com/office/drawing/2014/main" id="{C163026A-76B2-4221-9647-BA4806380A61}"/>
              </a:ext>
            </a:extLst>
          </p:cNvPr>
          <p:cNvSpPr>
            <a:spLocks xmlns:a="http://schemas.openxmlformats.org/drawingml/2006/main" noGrp="1"/>
          </p:cNvSpPr>
          <p:nvPr>
            <p:ph type="ftr" idx="11"/>
          </p:nvPr>
        </p:nvSpPr>
        <p:spPr>
          <a:xfrm xmlns:a="http://schemas.openxmlformats.org/drawingml/2006/main">
            <a:off x="6623674" y="6377231"/>
            <a:ext cx="4293708" cy="250337"/>
          </a:xfrm>
        </p:spPr>
        <p:txBody>
          <a:bodyPr xmlns:a="http://schemas.openxmlformats.org/drawingml/2006/main"/>
          <a:lstStyle xmlns:a="http://schemas.openxmlformats.org/drawingml/2006/main">
            <a:lvl1pPr algn="ctr">
              <a:buNone/>
              <a:defRPr>
                <a:solidFill>
                  <a:schemeClr val="bg1">
                    <a:lumMod val="85000"/>
                  </a:schemeClr>
                </a:solidFill>
              </a:defRPr>
            </a:lvl1pPr>
          </a:lstStyle>
          <a:p xmlns:a="http://schemas.openxmlformats.org/drawingml/2006/main">
            <a:r>
              <a:t>PRESENTATION TITLE</a:t>
            </a:r>
            <a:endParaRPr/>
          </a:p>
        </p:txBody>
      </p:sp>
      <p:sp>
        <p:nvSpPr>
          <p:cNvPr id="9" name="Slide Number Placeholder 8">
            <a:extLst xmlns:a="http://schemas.openxmlformats.org/drawingml/2006/main">
              <a:ext uri="{FF2B5EF4-FFF2-40B4-BE49-F238E27FC236}">
                <a16:creationId xmlns:a16="http://schemas.microsoft.com/office/drawing/2014/main" id="{DCF49AE5-2C3C-4DCE-AB43-09BF8022F439}"/>
              </a:ext>
            </a:extLst>
          </p:cNvPr>
          <p:cNvSpPr>
            <a:spLocks xmlns:a="http://schemas.openxmlformats.org/drawingml/2006/main" noGrp="1"/>
          </p:cNvSpPr>
          <p:nvPr>
            <p:ph type="sldNum" idx="12"/>
          </p:nvPr>
        </p:nvSpPr>
        <p:spPr>
          <a:xfrm xmlns:a="http://schemas.openxmlformats.org/drawingml/2006/main">
            <a:off x="11148416" y="6377231"/>
            <a:ext cx="553900" cy="250337"/>
          </a:xfrm>
        </p:spPr>
        <p:txBody>
          <a:bodyPr xmlns:a="http://schemas.openxmlformats.org/drawingml/2006/main"/>
          <a:lstStyle xmlns:a="http://schemas.openxmlformats.org/drawingml/2006/main">
            <a:lvl1pPr algn="ctr">
              <a:buNone/>
              <a:defRPr>
                <a:solidFill>
                  <a:schemeClr val="bg1">
                    <a:lumMod val="85000"/>
                  </a:schemeClr>
                </a:solidFill>
              </a:defRPr>
            </a:lvl1pPr>
          </a:lstStyle>
          <a:p xmlns:a="http://schemas.openxmlformats.org/drawingml/2006/main">
            <a:fld id="{93005692-73BE-493E-93AB-ECD6027A7652}" type="slidenum">
              <a:t>‹#›</a:t>
            </a:fld>
            <a:endParaRPr/>
          </a:p>
        </p:txBody>
      </p:sp>
      <p:sp>
        <p:nvSpPr>
          <p:cNvPr id="24" name="Rectangle 23">
            <a:extLst xmlns:a="http://schemas.openxmlformats.org/drawingml/2006/main">
              <a:ext uri="{FF2B5EF4-FFF2-40B4-BE49-F238E27FC236}">
                <a16:creationId xmlns:a16="http://schemas.microsoft.com/office/drawing/2014/main" id="{43C2C47A-9164-467B-8503-E97C3937F93F}"/>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5" name="Rectangle 24">
            <a:extLst xmlns:a="http://schemas.openxmlformats.org/drawingml/2006/main">
              <a:ext uri="{FF2B5EF4-FFF2-40B4-BE49-F238E27FC236}">
                <a16:creationId xmlns:a16="http://schemas.microsoft.com/office/drawing/2014/main" id="{BA2A9BE0-3EE5-40E0-A5C7-5F4ACD2F6691}"/>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6" name="Rectangle 25">
            <a:extLst xmlns:a="http://schemas.openxmlformats.org/drawingml/2006/main">
              <a:ext uri="{FF2B5EF4-FFF2-40B4-BE49-F238E27FC236}">
                <a16:creationId xmlns:a16="http://schemas.microsoft.com/office/drawing/2014/main" id="{72C6C3DE-E3F6-4AEF-8A6B-BDD2923E7C22}"/>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7" name="Rectangle 26">
            <a:extLst xmlns:a="http://schemas.openxmlformats.org/drawingml/2006/main">
              <a:ext uri="{FF2B5EF4-FFF2-40B4-BE49-F238E27FC236}">
                <a16:creationId xmlns:a16="http://schemas.microsoft.com/office/drawing/2014/main" id="{CD2953F2-E2F9-4E5A-8107-653466A298C3}"/>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8" name="Rectangle 27">
            <a:extLst xmlns:a="http://schemas.openxmlformats.org/drawingml/2006/main">
              <a:ext uri="{FF2B5EF4-FFF2-40B4-BE49-F238E27FC236}">
                <a16:creationId xmlns:a16="http://schemas.microsoft.com/office/drawing/2014/main" id="{CE54BBEF-F518-4FF3-989D-6BE2FC7E6F10}"/>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40" name="Picture 3"/>
          <p:cNvPicPr>
            <a:picLocks xmlns:a="http://schemas.openxmlformats.org/drawingml/2006/main" noChangeAspect="1"/>
          </p:cNvPicPr>
          <p:nvPr/>
        </p:nvPicPr>
        <p:blipFill>
          <a:blip xmlns:r="http://schemas.openxmlformats.org/officeDocument/2006/relationships" xmlns:a="http://schemas.openxmlformats.org/drawingml/2006/main" r:embed="R5be9bb520008430c"/>
          <a:srcRect xmlns:a="http://schemas.openxmlformats.org/drawingml/2006/main" l="0" t="0" r="0" b="0"/>
          <a:stretch xmlns:a="http://schemas.openxmlformats.org/drawingml/2006/main"/>
        </p:blipFill>
        <p:spPr>
          <a:xfrm xmlns:a="http://schemas.openxmlformats.org/drawingml/2006/main">
            <a:off x="0" y="5600288"/>
            <a:ext cx="4592704" cy="1255423"/>
          </a:xfrm>
          <a:prstGeom xmlns:a="http://schemas.openxmlformats.org/drawingml/2006/main" prst="rect">
            <a:avLst/>
          </a:prstGeom>
        </p:spPr>
      </p:pic>
    </p:spTree>
  </p:cSld>
</p:sldLayout>
</file>

<file path=ppt/slideLayouts/slideLayout4.xml><?xml version="1.0" encoding="utf-8"?>
<p:sldLayout xmlns:p="http://schemas.openxmlformats.org/presentationml/2006/main" showMasterSp="0" preserve="1" userDrawn="1">
  <p:cSld name="Title Slide Black with Image">
    <p:bg>
      <p:bgPr>
        <a:solidFill xmlns:a="http://schemas.openxmlformats.org/drawingml/2006/main">
          <a:schemeClr val="tx1"/>
        </a:solidFill>
      </p:bgPr>
    </p:bg>
    <p:spTree>
      <p:nvGrpSpPr>
        <p:cNvPr id="1" name=""/>
        <p:cNvGrpSpPr/>
        <p:nvPr/>
      </p:nvGrpSpPr>
      <p:grpSpPr>
        <a:xfrm xmlns:a="http://schemas.openxmlformats.org/drawingml/2006/main"/>
      </p:grpSpPr>
      <p:sp>
        <p:nvSpPr>
          <p:cNvPr id="18" name="Picture Placeholder 5">
            <a:extLst xmlns:a="http://schemas.openxmlformats.org/drawingml/2006/main">
              <a:ext uri="{FF2B5EF4-FFF2-40B4-BE49-F238E27FC236}">
                <a16:creationId xmlns:a16="http://schemas.microsoft.com/office/drawing/2014/main" id="{48D0BD1A-E089-4C91-A374-616DFE0BECB4}"/>
              </a:ext>
            </a:extLst>
          </p:cNvPr>
          <p:cNvSpPr>
            <a:spLocks xmlns:a="http://schemas.openxmlformats.org/drawingml/2006/main" noGrp="1"/>
          </p:cNvSpPr>
          <p:nvPr>
            <p:ph type="pic" idx="13"/>
          </p:nvPr>
        </p:nvSpPr>
        <p:spPr>
          <a:xfrm xmlns:a="http://schemas.openxmlformats.org/drawingml/2006/main">
            <a:off x="6094124" y="397164"/>
            <a:ext cx="6097876" cy="6460836"/>
          </a:xfrm>
        </p:spPr>
        <p:txBody>
          <a:bodyPr xmlns:a="http://schemas.openxmlformats.org/drawingml/2006/main"/>
          <a:lstStyle xmlns:a="http://schemas.openxmlformats.org/drawingml/2006/main"/>
          <a:p xmlns:a="http://schemas.openxmlformats.org/drawingml/2006/main">
            <a:r>
              <a:t>Click icon to add picture</a:t>
            </a:r>
          </a:p>
        </p:txBody>
      </p:sp>
      <p:sp>
        <p:nvSpPr>
          <p:cNvPr id="2" name="Title 1">
            <a:extLst xmlns:a="http://schemas.openxmlformats.org/drawingml/2006/main">
              <a:ext uri="{FF2B5EF4-FFF2-40B4-BE49-F238E27FC236}">
                <a16:creationId xmlns:a16="http://schemas.microsoft.com/office/drawing/2014/main" id="{D864263B-08BD-4269-8904-40094219C31F}"/>
              </a:ext>
            </a:extLst>
          </p:cNvPr>
          <p:cNvSpPr>
            <a:spLocks xmlns:a="http://schemas.openxmlformats.org/drawingml/2006/main" noGrp="1"/>
          </p:cNvSpPr>
          <p:nvPr>
            <p:ph type="ctrTitle" idx="0" hasCustomPrompt="1"/>
          </p:nvPr>
        </p:nvSpPr>
        <p:spPr>
          <a:xfrm xmlns:a="http://schemas.openxmlformats.org/drawingml/2006/main">
            <a:off x="452740" y="1028940"/>
            <a:ext cx="5486243" cy="1474115"/>
          </a:xfrm>
        </p:spPr>
        <p:txBody>
          <a:bodyPr xmlns:a="http://schemas.openxmlformats.org/drawingml/2006/main" lIns="0" anchor="b">
            <a:noAutofit/>
          </a:bodyPr>
          <a:lstStyle xmlns:a="http://schemas.openxmlformats.org/drawingml/2006/main">
            <a:lvl1pPr algn="l">
              <a:buNone/>
              <a:defRPr sz="5400" b="1" cap="all" baseline="0">
                <a:solidFill>
                  <a:schemeClr val="bg1"/>
                </a:solidFill>
                <a:latin typeface="+mj-lt"/>
                <a:ea typeface="+mj-lt"/>
                <a:cs typeface="+mj-lt"/>
              </a:defRPr>
            </a:lvl1pPr>
          </a:lstStyle>
          <a:p xmlns:a="http://schemas.openxmlformats.org/drawingml/2006/main">
            <a:r>
              <a:t>CLICK TO EDIT MASTER TITLE SLIDE</a:t>
            </a:r>
          </a:p>
        </p:txBody>
      </p:sp>
      <p:sp>
        <p:nvSpPr>
          <p:cNvPr id="3" name="Subtitle 2">
            <a:extLst xmlns:a="http://schemas.openxmlformats.org/drawingml/2006/main">
              <a:ext uri="{FF2B5EF4-FFF2-40B4-BE49-F238E27FC236}">
                <a16:creationId xmlns:a16="http://schemas.microsoft.com/office/drawing/2014/main" id="{616A29B1-78D8-4498-A66E-B25AA02DB9AF}"/>
              </a:ext>
            </a:extLst>
          </p:cNvPr>
          <p:cNvSpPr>
            <a:spLocks xmlns:a="http://schemas.openxmlformats.org/drawingml/2006/main" noGrp="1"/>
          </p:cNvSpPr>
          <p:nvPr>
            <p:ph type="subTitle" idx="1"/>
          </p:nvPr>
        </p:nvSpPr>
        <p:spPr>
          <a:xfrm xmlns:a="http://schemas.openxmlformats.org/drawingml/2006/main">
            <a:off x="452740" y="4266821"/>
            <a:ext cx="5486243" cy="666549"/>
          </a:xfrm>
        </p:spPr>
        <p:txBody>
          <a:bodyPr xmlns:a="http://schemas.openxmlformats.org/drawingml/2006/main" lIns="0" anchor="t">
            <a:normAutofit/>
          </a:bodyPr>
          <a:lstStyle xmlns:a="http://schemas.openxmlformats.org/drawingml/2006/main">
            <a:lvl1pPr marL="0" indent="0" algn="l">
              <a:buNone/>
              <a:defRPr sz="1500" b="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p>
        </p:txBody>
      </p:sp>
      <p:sp>
        <p:nvSpPr>
          <p:cNvPr id="7" name="Date Placeholder 6">
            <a:extLst xmlns:a="http://schemas.openxmlformats.org/drawingml/2006/main">
              <a:ext uri="{FF2B5EF4-FFF2-40B4-BE49-F238E27FC236}">
                <a16:creationId xmlns:a16="http://schemas.microsoft.com/office/drawing/2014/main" id="{E3E19394-020A-4F75-968A-63CB9C5574F6}"/>
              </a:ext>
            </a:extLst>
          </p:cNvPr>
          <p:cNvSpPr>
            <a:spLocks xmlns:a="http://schemas.openxmlformats.org/drawingml/2006/main" noGrp="1"/>
          </p:cNvSpPr>
          <p:nvPr>
            <p:ph type="dt" idx="10"/>
          </p:nvPr>
        </p:nvSpPr>
        <p:spPr>
          <a:xfrm xmlns:a="http://schemas.openxmlformats.org/drawingml/2006/main">
            <a:off x="452740" y="2642329"/>
            <a:ext cx="1182916" cy="377962"/>
          </a:xfrm>
          <a:prstGeom xmlns:a="http://schemas.openxmlformats.org/drawingml/2006/main" prst="rect">
            <a:avLst/>
          </a:prstGeom>
          <a:solidFill xmlns:a="http://schemas.openxmlformats.org/drawingml/2006/main">
            <a:schemeClr val="accent3"/>
          </a:solidFill>
          <a:ln xmlns:a="http://schemas.openxmlformats.org/drawingml/2006/main">
            <a:noFill/>
          </a:ln>
        </p:spPr>
        <p:txBody>
          <a:bodyPr xmlns:a="http://schemas.openxmlformats.org/drawingml/2006/main"/>
          <a:lstStyle xmlns:a="http://schemas.openxmlformats.org/drawingml/2006/main">
            <a:lvl1pPr>
              <a:buNone/>
              <a:defRPr sz="1100">
                <a:solidFill>
                  <a:schemeClr val="tx1"/>
                </a:solidFill>
                <a:latin typeface="Verdana"/>
                <a:ea typeface="Verdana"/>
                <a:cs typeface="Verdana"/>
              </a:defRPr>
            </a:lvl1pPr>
          </a:lstStyle>
          <a:p xmlns:a="http://schemas.openxmlformats.org/drawingml/2006/main">
            <a:fld id="{A318C6E2-4AA5-436E-9815-715E9B2235FA}" type="datetime1">
              <a:t>2/21/24</a:t>
            </a:fld>
            <a:endParaRPr/>
          </a:p>
        </p:txBody>
      </p:sp>
      <p:sp>
        <p:nvSpPr>
          <p:cNvPr id="8" name="Footer Placeholder 7">
            <a:extLst xmlns:a="http://schemas.openxmlformats.org/drawingml/2006/main">
              <a:ext uri="{FF2B5EF4-FFF2-40B4-BE49-F238E27FC236}">
                <a16:creationId xmlns:a16="http://schemas.microsoft.com/office/drawing/2014/main" id="{4577278F-B7D0-408C-B671-85D7B0594CBE}"/>
              </a:ext>
            </a:extLst>
          </p:cNvPr>
          <p:cNvSpPr>
            <a:spLocks xmlns:a="http://schemas.openxmlformats.org/drawingml/2006/main" noGrp="1"/>
          </p:cNvSpPr>
          <p:nvPr>
            <p:ph type="ftr" idx="11"/>
          </p:nvPr>
        </p:nvSpPr>
        <p:spPr>
          <a:xfrm xmlns:a="http://schemas.openxmlformats.org/drawingml/2006/main">
            <a:off x="6623674" y="6377231"/>
            <a:ext cx="4293708" cy="250337"/>
          </a:xfrm>
        </p:spPr>
        <p:txBody>
          <a:bodyPr xmlns:a="http://schemas.openxmlformats.org/drawingml/2006/main"/>
          <a:lstStyle xmlns:a="http://schemas.openxmlformats.org/drawingml/2006/main">
            <a:lvl1pPr algn="ctr">
              <a:buNone/>
              <a:defRPr>
                <a:solidFill>
                  <a:schemeClr val="bg1">
                    <a:lumMod val="85000"/>
                  </a:schemeClr>
                </a:solidFill>
              </a:defRPr>
            </a:lvl1pPr>
          </a:lstStyle>
          <a:p xmlns:a="http://schemas.openxmlformats.org/drawingml/2006/main">
            <a:r>
              <a:t>PRESENTATION TITLE</a:t>
            </a:r>
            <a:endParaRPr/>
          </a:p>
        </p:txBody>
      </p:sp>
      <p:sp>
        <p:nvSpPr>
          <p:cNvPr id="9" name="Slide Number Placeholder 8">
            <a:extLst xmlns:a="http://schemas.openxmlformats.org/drawingml/2006/main">
              <a:ext uri="{FF2B5EF4-FFF2-40B4-BE49-F238E27FC236}">
                <a16:creationId xmlns:a16="http://schemas.microsoft.com/office/drawing/2014/main" id="{4BFD3FBA-E00D-4638-B59C-40E3C0364947}"/>
              </a:ext>
            </a:extLst>
          </p:cNvPr>
          <p:cNvSpPr>
            <a:spLocks xmlns:a="http://schemas.openxmlformats.org/drawingml/2006/main" noGrp="1"/>
          </p:cNvSpPr>
          <p:nvPr>
            <p:ph type="sldNum" idx="12"/>
          </p:nvPr>
        </p:nvSpPr>
        <p:spPr>
          <a:xfrm xmlns:a="http://schemas.openxmlformats.org/drawingml/2006/main">
            <a:off x="11148416" y="6377231"/>
            <a:ext cx="553900" cy="250337"/>
          </a:xfrm>
        </p:spPr>
        <p:txBody>
          <a:bodyPr xmlns:a="http://schemas.openxmlformats.org/drawingml/2006/main"/>
          <a:lstStyle xmlns:a="http://schemas.openxmlformats.org/drawingml/2006/main">
            <a:lvl1pPr algn="ctr">
              <a:buNone/>
              <a:defRPr>
                <a:solidFill>
                  <a:schemeClr val="bg1">
                    <a:lumMod val="85000"/>
                  </a:schemeClr>
                </a:solidFill>
              </a:defRPr>
            </a:lvl1pPr>
          </a:lstStyle>
          <a:p xmlns:a="http://schemas.openxmlformats.org/drawingml/2006/main">
            <a:fld id="{93005692-73BE-493E-93AB-ECD6027A7652}" type="slidenum">
              <a:t>‹#›</a:t>
            </a:fld>
            <a:endParaRPr/>
          </a:p>
        </p:txBody>
      </p:sp>
      <p:sp>
        <p:nvSpPr>
          <p:cNvPr id="31" name="Rectangle 30">
            <a:extLst xmlns:a="http://schemas.openxmlformats.org/drawingml/2006/main">
              <a:ext uri="{FF2B5EF4-FFF2-40B4-BE49-F238E27FC236}">
                <a16:creationId xmlns:a16="http://schemas.microsoft.com/office/drawing/2014/main" id="{23269452-C87F-4D9C-AC9D-A1670FF02368}"/>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2" name="Rectangle 31">
            <a:extLst xmlns:a="http://schemas.openxmlformats.org/drawingml/2006/main">
              <a:ext uri="{FF2B5EF4-FFF2-40B4-BE49-F238E27FC236}">
                <a16:creationId xmlns:a16="http://schemas.microsoft.com/office/drawing/2014/main" id="{0FABB471-CA00-4777-B196-9E4A4147ABBA}"/>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3" name="Rectangle 32">
            <a:extLst xmlns:a="http://schemas.openxmlformats.org/drawingml/2006/main">
              <a:ext uri="{FF2B5EF4-FFF2-40B4-BE49-F238E27FC236}">
                <a16:creationId xmlns:a16="http://schemas.microsoft.com/office/drawing/2014/main" id="{EB360725-CF1F-4B4A-81E8-1BD23A2894BD}"/>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4" name="Rectangle 33">
            <a:extLst xmlns:a="http://schemas.openxmlformats.org/drawingml/2006/main">
              <a:ext uri="{FF2B5EF4-FFF2-40B4-BE49-F238E27FC236}">
                <a16:creationId xmlns:a16="http://schemas.microsoft.com/office/drawing/2014/main" id="{39AE6144-72AD-49A5-BB2D-C107532B7597}"/>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5" name="Rectangle 34">
            <a:extLst xmlns:a="http://schemas.openxmlformats.org/drawingml/2006/main">
              <a:ext uri="{FF2B5EF4-FFF2-40B4-BE49-F238E27FC236}">
                <a16:creationId xmlns:a16="http://schemas.microsoft.com/office/drawing/2014/main" id="{05454C4F-4B03-41D7-A8E1-275BB49621BA}"/>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48" name="Picture 15"/>
          <p:cNvPicPr>
            <a:picLocks xmlns:a="http://schemas.openxmlformats.org/drawingml/2006/main" noChangeAspect="1"/>
          </p:cNvPicPr>
          <p:nvPr/>
        </p:nvPicPr>
        <p:blipFill>
          <a:blip xmlns:r="http://schemas.openxmlformats.org/officeDocument/2006/relationships" xmlns:a="http://schemas.openxmlformats.org/drawingml/2006/main" r:embed="R34737f5f757342ed"/>
          <a:srcRect xmlns:a="http://schemas.openxmlformats.org/drawingml/2006/main" l="0" t="0" r="0" b="0"/>
          <a:stretch xmlns:a="http://schemas.openxmlformats.org/drawingml/2006/main"/>
        </p:blipFill>
        <p:spPr>
          <a:xfrm xmlns:a="http://schemas.openxmlformats.org/drawingml/2006/main">
            <a:off x="0" y="5600288"/>
            <a:ext cx="4592704" cy="1255423"/>
          </a:xfrm>
          <a:prstGeom xmlns:a="http://schemas.openxmlformats.org/drawingml/2006/main" prst="rect">
            <a:avLst/>
          </a:prstGeom>
        </p:spPr>
      </p:pic>
    </p:spTree>
  </p:cSld>
</p:sldLayout>
</file>

<file path=ppt/slideLayouts/slideLayout5.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03E2F31-525E-4B90-A615-1A235CF38A0E}"/>
              </a:ext>
            </a:extLst>
          </p:cNvPr>
          <p:cNvSpPr>
            <a:spLocks xmlns:a="http://schemas.openxmlformats.org/drawingml/2006/main" noGrp="1"/>
          </p:cNvSpPr>
          <p:nvPr>
            <p:ph type="title" idx="0" hasCustomPrompt="1"/>
          </p:nvPr>
        </p:nvSpPr>
        <p:spPr/>
        <p:txBody>
          <a:bodyPr xmlns:a="http://schemas.openxmlformats.org/drawingml/2006/main"/>
          <a:lstStyle xmlns:a="http://schemas.openxmlformats.org/drawingml/2006/main">
            <a:lvl1pPr>
              <a:buNone/>
              <a:defRPr b="1" baseline="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1944C400-23A2-49AD-B663-A1D94AA4B7AA}"/>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A03CFC0F-F6D5-4045-B669-70B34093D71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44D4B0C9-B47E-4B33-A656-C78D1805DA95}" type="datetime1">
              <a:t>2/21/24</a:t>
            </a:fld>
            <a:endParaRPr/>
          </a:p>
        </p:txBody>
      </p:sp>
      <p:sp>
        <p:nvSpPr>
          <p:cNvPr id="8" name="Footer Placeholder 7">
            <a:extLst xmlns:a="http://schemas.openxmlformats.org/drawingml/2006/main">
              <a:ext uri="{FF2B5EF4-FFF2-40B4-BE49-F238E27FC236}">
                <a16:creationId xmlns:a16="http://schemas.microsoft.com/office/drawing/2014/main" id="{9B0F284B-1102-4348-BBBD-3F53311AEC2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9" name="Slide Number Placeholder 8">
            <a:extLst xmlns:a="http://schemas.openxmlformats.org/drawingml/2006/main">
              <a:ext uri="{FF2B5EF4-FFF2-40B4-BE49-F238E27FC236}">
                <a16:creationId xmlns:a16="http://schemas.microsoft.com/office/drawing/2014/main" id="{63E75263-D838-4875-85FE-A8B6244133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Tree>
  </p:cSld>
</p:sldLayout>
</file>

<file path=ppt/slideLayouts/slideLayout6.xml><?xml version="1.0" encoding="utf-8"?>
<p:sldLayout xmlns:p="http://schemas.openxmlformats.org/presentationml/2006/main" preserve="1" userDrawn="1">
  <p:cSld name="Title and Content_Menu">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7505AEC9-3C3F-4805-97DF-E497F3B72639}"/>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Text Placeholder 7">
            <a:extLst xmlns:a="http://schemas.openxmlformats.org/drawingml/2006/main">
              <a:ext uri="{FF2B5EF4-FFF2-40B4-BE49-F238E27FC236}">
                <a16:creationId xmlns:a16="http://schemas.microsoft.com/office/drawing/2014/main" id="{4E21FBB0-8692-4C54-98B7-3692F48AA13B}"/>
              </a:ext>
            </a:extLst>
          </p:cNvPr>
          <p:cNvSpPr>
            <a:spLocks xmlns:a="http://schemas.openxmlformats.org/drawingml/2006/main" noGrp="1"/>
          </p:cNvSpPr>
          <p:nvPr>
            <p:ph type="body" idx="13" hasCustomPrompt="1"/>
          </p:nvPr>
        </p:nvSpPr>
        <p:spPr>
          <a:xfrm xmlns:a="http://schemas.openxmlformats.org/drawingml/2006/main">
            <a:off x="7407696" y="685060"/>
            <a:ext cx="1420859" cy="286052"/>
          </a:xfrm>
        </p:spPr>
        <p:txBody>
          <a:bodyPr xmlns:a="http://schemas.openxmlformats.org/drawingml/2006/main" anchor="ctr">
            <a:noAutofit/>
          </a:bodyPr>
          <a:lstStyle xmlns:a="http://schemas.openxmlformats.org/drawingml/2006/main">
            <a:lvl1pPr marL="0" indent="0" algn="ctr">
              <a:buNone/>
              <a:defRPr sz="1100" b="0" baseline="0">
                <a:solidFill>
                  <a:schemeClr val="tx1">
                    <a:lumMod val="50000"/>
                    <a:lumOff val="50000"/>
                  </a:schemeClr>
                </a:solidFill>
                <a:latin typeface="Verdana"/>
                <a:ea typeface="Verdana"/>
                <a:cs typeface="Verdana"/>
              </a:defRPr>
            </a:lvl1pPr>
          </a:lstStyle>
          <a:p xmlns:a="http://schemas.openxmlformats.org/drawingml/2006/main">
            <a:pPr lvl="0">
              <a:buNone/>
            </a:pPr>
            <a:r>
              <a:t>MENU ITEM 1</a:t>
            </a:r>
          </a:p>
        </p:txBody>
      </p:sp>
      <p:sp>
        <p:nvSpPr>
          <p:cNvPr id="9" name="Text Placeholder 7">
            <a:extLst xmlns:a="http://schemas.openxmlformats.org/drawingml/2006/main">
              <a:ext uri="{FF2B5EF4-FFF2-40B4-BE49-F238E27FC236}">
                <a16:creationId xmlns:a16="http://schemas.microsoft.com/office/drawing/2014/main" id="{670A39F8-113A-4E9C-87A9-9D7B31ADF830}"/>
              </a:ext>
            </a:extLst>
          </p:cNvPr>
          <p:cNvSpPr>
            <a:spLocks xmlns:a="http://schemas.openxmlformats.org/drawingml/2006/main" noGrp="1"/>
          </p:cNvSpPr>
          <p:nvPr>
            <p:ph type="body" idx="14" hasCustomPrompt="1"/>
          </p:nvPr>
        </p:nvSpPr>
        <p:spPr>
          <a:xfrm xmlns:a="http://schemas.openxmlformats.org/drawingml/2006/main">
            <a:off x="8908224" y="685060"/>
            <a:ext cx="1420859" cy="286052"/>
          </a:xfrm>
        </p:spPr>
        <p:txBody>
          <a:bodyPr xmlns:a="http://schemas.openxmlformats.org/drawingml/2006/main" anchor="ctr">
            <a:noAutofit/>
          </a:bodyPr>
          <a:lstStyle xmlns:a="http://schemas.openxmlformats.org/drawingml/2006/main">
            <a:lvl1pPr marL="0" indent="0" algn="ctr">
              <a:buNone/>
              <a:defRPr sz="1100" b="0" baseline="0">
                <a:solidFill>
                  <a:schemeClr val="tx1">
                    <a:lumMod val="50000"/>
                    <a:lumOff val="50000"/>
                  </a:schemeClr>
                </a:solidFill>
                <a:latin typeface="Verdana"/>
                <a:ea typeface="Verdana"/>
                <a:cs typeface="Verdana"/>
              </a:defRPr>
            </a:lvl1pPr>
          </a:lstStyle>
          <a:p xmlns:a="http://schemas.openxmlformats.org/drawingml/2006/main">
            <a:pPr lvl="0">
              <a:buNone/>
            </a:pPr>
            <a:r>
              <a:t>MENU ITEM 2</a:t>
            </a:r>
          </a:p>
        </p:txBody>
      </p:sp>
      <p:sp>
        <p:nvSpPr>
          <p:cNvPr id="10" name="Text Placeholder 7">
            <a:extLst xmlns:a="http://schemas.openxmlformats.org/drawingml/2006/main">
              <a:ext uri="{FF2B5EF4-FFF2-40B4-BE49-F238E27FC236}">
                <a16:creationId xmlns:a16="http://schemas.microsoft.com/office/drawing/2014/main" id="{A8D9CA5E-43DE-41AE-A01A-DCBCDE3EB59E}"/>
              </a:ext>
            </a:extLst>
          </p:cNvPr>
          <p:cNvSpPr>
            <a:spLocks xmlns:a="http://schemas.openxmlformats.org/drawingml/2006/main" noGrp="1"/>
          </p:cNvSpPr>
          <p:nvPr>
            <p:ph type="body" idx="15" hasCustomPrompt="1"/>
          </p:nvPr>
        </p:nvSpPr>
        <p:spPr>
          <a:xfrm xmlns:a="http://schemas.openxmlformats.org/drawingml/2006/main">
            <a:off x="10408752" y="685060"/>
            <a:ext cx="1420859" cy="286052"/>
          </a:xfrm>
        </p:spPr>
        <p:txBody>
          <a:bodyPr xmlns:a="http://schemas.openxmlformats.org/drawingml/2006/main" anchor="ctr">
            <a:noAutofit/>
          </a:bodyPr>
          <a:lstStyle xmlns:a="http://schemas.openxmlformats.org/drawingml/2006/main">
            <a:lvl1pPr marL="0" indent="0" algn="ctr">
              <a:buNone/>
              <a:defRPr sz="1100" b="0">
                <a:solidFill>
                  <a:schemeClr val="tx1">
                    <a:lumMod val="50000"/>
                    <a:lumOff val="50000"/>
                  </a:schemeClr>
                </a:solidFill>
                <a:latin typeface="Verdana"/>
                <a:ea typeface="Verdana"/>
                <a:cs typeface="Verdana"/>
              </a:defRPr>
            </a:lvl1pPr>
          </a:lstStyle>
          <a:p xmlns:a="http://schemas.openxmlformats.org/drawingml/2006/main">
            <a:pPr lvl="0">
              <a:buNone/>
            </a:pPr>
            <a:r>
              <a:t>MENU ITEM 3</a:t>
            </a:r>
          </a:p>
        </p:txBody>
      </p:sp>
      <p:sp>
        <p:nvSpPr>
          <p:cNvPr id="7" name="Date Placeholder 6">
            <a:extLst xmlns:a="http://schemas.openxmlformats.org/drawingml/2006/main">
              <a:ext uri="{FF2B5EF4-FFF2-40B4-BE49-F238E27FC236}">
                <a16:creationId xmlns:a16="http://schemas.microsoft.com/office/drawing/2014/main" id="{AE986D2B-E594-4150-ACB1-82F9765EF872}"/>
              </a:ext>
            </a:extLst>
          </p:cNvPr>
          <p:cNvSpPr>
            <a:spLocks xmlns:a="http://schemas.openxmlformats.org/drawingml/2006/main" noGrp="1"/>
          </p:cNvSpPr>
          <p:nvPr>
            <p:ph type="dt" idx="16"/>
          </p:nvPr>
        </p:nvSpPr>
        <p:spPr/>
        <p:txBody>
          <a:bodyPr xmlns:a="http://schemas.openxmlformats.org/drawingml/2006/main"/>
          <a:lstStyle xmlns:a="http://schemas.openxmlformats.org/drawingml/2006/main"/>
          <a:p xmlns:a="http://schemas.openxmlformats.org/drawingml/2006/main">
            <a:fld id="{48C228CE-C572-4AF5-9728-AA6E475873DD}" type="datetime1">
              <a:t>2/21/24</a:t>
            </a:fld>
            <a:endParaRPr/>
          </a:p>
        </p:txBody>
      </p:sp>
      <p:sp>
        <p:nvSpPr>
          <p:cNvPr id="11" name="Footer Placeholder 10">
            <a:extLst xmlns:a="http://schemas.openxmlformats.org/drawingml/2006/main">
              <a:ext uri="{FF2B5EF4-FFF2-40B4-BE49-F238E27FC236}">
                <a16:creationId xmlns:a16="http://schemas.microsoft.com/office/drawing/2014/main" id="{D40E71E3-E626-47A0-918A-A73D2B8A22B4}"/>
              </a:ext>
            </a:extLst>
          </p:cNvPr>
          <p:cNvSpPr>
            <a:spLocks xmlns:a="http://schemas.openxmlformats.org/drawingml/2006/main" noGrp="1"/>
          </p:cNvSpPr>
          <p:nvPr>
            <p:ph type="ftr" idx="17"/>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12" name="Slide Number Placeholder 11">
            <a:extLst xmlns:a="http://schemas.openxmlformats.org/drawingml/2006/main">
              <a:ext uri="{FF2B5EF4-FFF2-40B4-BE49-F238E27FC236}">
                <a16:creationId xmlns:a16="http://schemas.microsoft.com/office/drawing/2014/main" id="{A9F0044C-A1D0-4CDD-8038-F2745AF90A3C}"/>
              </a:ext>
            </a:extLst>
          </p:cNvPr>
          <p:cNvSpPr>
            <a:spLocks xmlns:a="http://schemas.openxmlformats.org/drawingml/2006/main" noGrp="1"/>
          </p:cNvSpPr>
          <p:nvPr>
            <p:ph type="sldNum" idx="18"/>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
        <p:nvSpPr>
          <p:cNvPr id="4" name="Title 3">
            <a:extLst xmlns:a="http://schemas.openxmlformats.org/drawingml/2006/main">
              <a:ext uri="{FF2B5EF4-FFF2-40B4-BE49-F238E27FC236}">
                <a16:creationId xmlns:a16="http://schemas.microsoft.com/office/drawing/2014/main" id="{56BD5B1F-AE67-4F1B-B95E-3CEEFB23262E}"/>
              </a:ext>
            </a:extLst>
          </p:cNvPr>
          <p:cNvSpPr>
            <a:spLocks xmlns:a="http://schemas.openxmlformats.org/drawingml/2006/main" noGrp="1"/>
          </p:cNvSpPr>
          <p:nvPr>
            <p:ph type="title" idx="0"/>
          </p:nvPr>
        </p:nvSpPr>
        <p:spPr>
          <a:xfrm xmlns:a="http://schemas.openxmlformats.org/drawingml/2006/main">
            <a:off x="259883" y="434108"/>
            <a:ext cx="7046081" cy="895927"/>
          </a:xfrm>
        </p:spPr>
        <p:txBody>
          <a:bodyPr xmlns:a="http://schemas.openxmlformats.org/drawingml/2006/main"/>
          <a:lstStyle xmlns:a="http://schemas.openxmlformats.org/drawingml/2006/main">
            <a:lvl1pPr>
              <a:buNone/>
              <a:defRPr b="1" cap="all" baseline="0"/>
            </a:lvl1pPr>
          </a:lstStyle>
          <a:p xmlns:a="http://schemas.openxmlformats.org/drawingml/2006/main">
            <a:r>
              <a:t>Click to edit Master title style</a:t>
            </a:r>
          </a:p>
        </p:txBody>
      </p:sp>
    </p:spTree>
  </p:cSld>
</p:sldLayout>
</file>

<file path=ppt/slideLayouts/slideLayout7.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BFFD46D-6200-4642-8691-801ADCCFA1C7}"/>
              </a:ext>
            </a:extLst>
          </p:cNvPr>
          <p:cNvSpPr>
            <a:spLocks xmlns:a="http://schemas.openxmlformats.org/drawingml/2006/main" noGrp="1"/>
          </p:cNvSpPr>
          <p:nvPr>
            <p:ph type="title" idx="0" hasCustomPrompt="1"/>
          </p:nvPr>
        </p:nvSpPr>
        <p:spPr>
          <a:xfrm xmlns:a="http://schemas.openxmlformats.org/drawingml/2006/main">
            <a:off x="259882" y="1709738"/>
            <a:ext cx="9399507" cy="2852737"/>
          </a:xfrm>
        </p:spPr>
        <p:txBody>
          <a:bodyPr xmlns:a="http://schemas.openxmlformats.org/drawingml/2006/main" anchor="b">
            <a:normAutofit/>
          </a:bodyPr>
          <a:lstStyle xmlns:a="http://schemas.openxmlformats.org/drawingml/2006/main">
            <a:lvl1pPr algn="l">
              <a:buNone/>
              <a:defRPr sz="4000" b="1" cap="all" baseline="0">
                <a:solidFill>
                  <a:schemeClr val="tx1"/>
                </a:solidFill>
              </a:defRPr>
            </a:lvl1pPr>
          </a:lstStyle>
          <a:p xmlns:a="http://schemas.openxmlformats.org/drawingml/2006/main">
            <a:r>
              <a:t>CLICK TO EDIT MASTER</a:t>
            </a:r>
            <a:br/>
            <a:r>
              <a:t>SECTION TITLE SLIDE</a:t>
            </a:r>
          </a:p>
        </p:txBody>
      </p:sp>
      <p:sp>
        <p:nvSpPr>
          <p:cNvPr id="3" name="Text Placeholder 2">
            <a:extLst xmlns:a="http://schemas.openxmlformats.org/drawingml/2006/main">
              <a:ext uri="{FF2B5EF4-FFF2-40B4-BE49-F238E27FC236}">
                <a16:creationId xmlns:a16="http://schemas.microsoft.com/office/drawing/2014/main" id="{5D0784AF-53CD-4CDA-9B77-34908E698365}"/>
              </a:ext>
            </a:extLst>
          </p:cNvPr>
          <p:cNvSpPr>
            <a:spLocks xmlns:a="http://schemas.openxmlformats.org/drawingml/2006/main" noGrp="1"/>
          </p:cNvSpPr>
          <p:nvPr>
            <p:ph type="body" idx="1"/>
          </p:nvPr>
        </p:nvSpPr>
        <p:spPr>
          <a:xfrm xmlns:a="http://schemas.openxmlformats.org/drawingml/2006/main">
            <a:off x="259882" y="4589463"/>
            <a:ext cx="9399507" cy="1500187"/>
          </a:xfrm>
        </p:spPr>
        <p:txBody>
          <a:bodyPr xmlns:a="http://schemas.openxmlformats.org/drawingml/2006/main">
            <a:normAutofit/>
          </a:bodyPr>
          <a:lstStyle xmlns:a="http://schemas.openxmlformats.org/drawingml/2006/main">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xmlns:a="http://schemas.openxmlformats.org/drawingml/2006/main">
            <a:pPr lvl="0">
              <a:buNone/>
            </a:pPr>
            <a:r>
              <a:t>Edit Master text styles</a:t>
            </a:r>
          </a:p>
        </p:txBody>
      </p:sp>
      <p:sp>
        <p:nvSpPr>
          <p:cNvPr id="7" name="Date Placeholder 6">
            <a:extLst xmlns:a="http://schemas.openxmlformats.org/drawingml/2006/main">
              <a:ext uri="{FF2B5EF4-FFF2-40B4-BE49-F238E27FC236}">
                <a16:creationId xmlns:a16="http://schemas.microsoft.com/office/drawing/2014/main" id="{08E1DFE8-EA42-4E5F-A30F-E628DA5A5DC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026D43AC-4B94-471D-A170-0D88FCD1FB54}" type="datetime1">
              <a:t>2/21/24</a:t>
            </a:fld>
            <a:endParaRPr/>
          </a:p>
        </p:txBody>
      </p:sp>
      <p:sp>
        <p:nvSpPr>
          <p:cNvPr id="8" name="Footer Placeholder 7">
            <a:extLst xmlns:a="http://schemas.openxmlformats.org/drawingml/2006/main">
              <a:ext uri="{FF2B5EF4-FFF2-40B4-BE49-F238E27FC236}">
                <a16:creationId xmlns:a16="http://schemas.microsoft.com/office/drawing/2014/main" id="{66EAFA21-FB6F-40F4-BD7A-73DF90AE9EE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9" name="Slide Number Placeholder 8">
            <a:extLst xmlns:a="http://schemas.openxmlformats.org/drawingml/2006/main">
              <a:ext uri="{FF2B5EF4-FFF2-40B4-BE49-F238E27FC236}">
                <a16:creationId xmlns:a16="http://schemas.microsoft.com/office/drawing/2014/main" id="{6EEA8346-6246-4C1F-B2A2-47CF174D542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Tree>
  </p:cSld>
</p:sldLayout>
</file>

<file path=ppt/slideLayouts/slideLayout8.xml><?xml version="1.0" encoding="utf-8"?>
<p:sldLayout xmlns:p="http://schemas.openxmlformats.org/presentationml/2006/main" showMasterSp="0" type="title" preserve="1">
  <p:cSld name="Section Header_AL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1484028-6581-4204-A831-264B559BD663}"/>
              </a:ext>
            </a:extLst>
          </p:cNvPr>
          <p:cNvSpPr>
            <a:spLocks xmlns:a="http://schemas.openxmlformats.org/drawingml/2006/main" noGrp="1"/>
          </p:cNvSpPr>
          <p:nvPr>
            <p:ph type="ctrTitle" idx="0" hasCustomPrompt="1"/>
          </p:nvPr>
        </p:nvSpPr>
        <p:spPr>
          <a:xfrm xmlns:a="http://schemas.openxmlformats.org/drawingml/2006/main">
            <a:off x="960521" y="3219583"/>
            <a:ext cx="8770620" cy="1212056"/>
          </a:xfrm>
        </p:spPr>
        <p:txBody>
          <a:bodyPr xmlns:a="http://schemas.openxmlformats.org/drawingml/2006/main" anchor="b">
            <a:noAutofit/>
          </a:bodyPr>
          <a:lstStyle xmlns:a="http://schemas.openxmlformats.org/drawingml/2006/main">
            <a:lvl1pPr algn="l">
              <a:buNone/>
              <a:defRPr sz="4000" b="1" cap="all" baseline="0">
                <a:solidFill>
                  <a:schemeClr val="tx1"/>
                </a:solidFill>
                <a:latin typeface="+mj-lt"/>
                <a:ea typeface="+mj-lt"/>
                <a:cs typeface="+mj-lt"/>
              </a:defRPr>
            </a:lvl1pPr>
          </a:lstStyle>
          <a:p xmlns:a="http://schemas.openxmlformats.org/drawingml/2006/main">
            <a:r>
              <a:t>CLICK TO EDIT MASTER</a:t>
            </a:r>
            <a:br/>
            <a:r>
              <a:t>SECTION TITLE SLIDE OPTION 2</a:t>
            </a:r>
          </a:p>
        </p:txBody>
      </p:sp>
      <p:sp>
        <p:nvSpPr>
          <p:cNvPr id="3" name="Subtitle 2">
            <a:extLst xmlns:a="http://schemas.openxmlformats.org/drawingml/2006/main">
              <a:ext uri="{FF2B5EF4-FFF2-40B4-BE49-F238E27FC236}">
                <a16:creationId xmlns:a16="http://schemas.microsoft.com/office/drawing/2014/main" id="{9A69285D-0336-435C-8F83-B442D22309E5}"/>
              </a:ext>
            </a:extLst>
          </p:cNvPr>
          <p:cNvSpPr>
            <a:spLocks xmlns:a="http://schemas.openxmlformats.org/drawingml/2006/main" noGrp="1"/>
          </p:cNvSpPr>
          <p:nvPr>
            <p:ph type="subTitle" idx="1"/>
          </p:nvPr>
        </p:nvSpPr>
        <p:spPr>
          <a:xfrm xmlns:a="http://schemas.openxmlformats.org/drawingml/2006/main">
            <a:off x="960521" y="4439469"/>
            <a:ext cx="8770620" cy="666549"/>
          </a:xfrm>
        </p:spPr>
        <p:txBody>
          <a:bodyPr xmlns:a="http://schemas.openxmlformats.org/drawingml/2006/main" anchor="t">
            <a:normAutofit/>
          </a:bodyPr>
          <a:lstStyle xmlns:a="http://schemas.openxmlformats.org/drawingml/2006/main">
            <a:lvl1pPr marL="0" indent="0" algn="l">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F74E8EEA-81EF-42C4-A9B9-29AC7C1D9557}"/>
              </a:ext>
            </a:extLst>
          </p:cNvPr>
          <p:cNvSpPr>
            <a:spLocks xmlns:a="http://schemas.openxmlformats.org/drawingml/2006/main" noGrp="1"/>
          </p:cNvSpPr>
          <p:nvPr>
            <p:ph type="dt" idx="10"/>
          </p:nvPr>
        </p:nvSpPr>
        <p:spPr>
          <a:xfrm xmlns:a="http://schemas.openxmlformats.org/drawingml/2006/main">
            <a:off x="10749107" y="6335309"/>
            <a:ext cx="1181114" cy="250337"/>
          </a:xfrm>
        </p:spPr>
        <p:txBody>
          <a:bodyPr xmlns:a="http://schemas.openxmlformats.org/drawingml/2006/main"/>
          <a:lstStyle xmlns:a="http://schemas.openxmlformats.org/drawingml/2006/main"/>
          <a:p xmlns:a="http://schemas.openxmlformats.org/drawingml/2006/main">
            <a:fld id="{72EFF9E2-52BD-4C8D-9C57-79F661DB94A1}" type="datetime1">
              <a:t>2/21/24</a:t>
            </a:fld>
            <a:endParaRPr/>
          </a:p>
        </p:txBody>
      </p:sp>
      <p:sp>
        <p:nvSpPr>
          <p:cNvPr id="5" name="Footer Placeholder 4">
            <a:extLst xmlns:a="http://schemas.openxmlformats.org/drawingml/2006/main">
              <a:ext uri="{FF2B5EF4-FFF2-40B4-BE49-F238E27FC236}">
                <a16:creationId xmlns:a16="http://schemas.microsoft.com/office/drawing/2014/main" id="{9EF81DE3-3F59-4DEA-B70D-99AB8B8A21C0}"/>
              </a:ext>
            </a:extLst>
          </p:cNvPr>
          <p:cNvSpPr>
            <a:spLocks xmlns:a="http://schemas.openxmlformats.org/drawingml/2006/main" noGrp="1"/>
          </p:cNvSpPr>
          <p:nvPr>
            <p:ph type="ftr" idx="11"/>
          </p:nvPr>
        </p:nvSpPr>
        <p:spPr>
          <a:xfrm xmlns:a="http://schemas.openxmlformats.org/drawingml/2006/main">
            <a:off x="261779" y="6335309"/>
            <a:ext cx="4525878" cy="250337"/>
          </a:xfrm>
        </p:spPr>
        <p:txBody>
          <a:bodyPr xmlns:a="http://schemas.openxmlformats.org/drawingml/2006/main"/>
          <a:lstStyle xmlns:a="http://schemas.openxmlformats.org/drawingml/2006/main"/>
          <a:p xmlns:a="http://schemas.openxmlformats.org/drawingml/2006/main">
            <a:r>
              <a:t>PRESENTATION TITLE</a:t>
            </a:r>
            <a:endParaRPr/>
          </a:p>
        </p:txBody>
      </p:sp>
      <p:sp>
        <p:nvSpPr>
          <p:cNvPr id="6" name="Slide Number Placeholder 5">
            <a:extLst xmlns:a="http://schemas.openxmlformats.org/drawingml/2006/main">
              <a:ext uri="{FF2B5EF4-FFF2-40B4-BE49-F238E27FC236}">
                <a16:creationId xmlns:a16="http://schemas.microsoft.com/office/drawing/2014/main" id="{5C10EB0C-C975-404A-903E-719C0418A28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
        <p:nvSpPr>
          <p:cNvPr id="28" name="Rectangle 27">
            <a:extLst xmlns:a="http://schemas.openxmlformats.org/drawingml/2006/main">
              <a:ext uri="{FF2B5EF4-FFF2-40B4-BE49-F238E27FC236}">
                <a16:creationId xmlns:a16="http://schemas.microsoft.com/office/drawing/2014/main" id="{20873A9B-2E82-4EB6-AF11-C7BB961D2F3B}"/>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9" name="Rectangle 28">
            <a:extLst xmlns:a="http://schemas.openxmlformats.org/drawingml/2006/main">
              <a:ext uri="{FF2B5EF4-FFF2-40B4-BE49-F238E27FC236}">
                <a16:creationId xmlns:a16="http://schemas.microsoft.com/office/drawing/2014/main" id="{BB920095-7647-4FB9-A2BF-B88B2543CE52}"/>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0" name="Rectangle 29">
            <a:extLst xmlns:a="http://schemas.openxmlformats.org/drawingml/2006/main">
              <a:ext uri="{FF2B5EF4-FFF2-40B4-BE49-F238E27FC236}">
                <a16:creationId xmlns:a16="http://schemas.microsoft.com/office/drawing/2014/main" id="{902579C3-4A00-45BF-9757-BD9B22680A68}"/>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1" name="Rectangle 30">
            <a:extLst xmlns:a="http://schemas.openxmlformats.org/drawingml/2006/main">
              <a:ext uri="{FF2B5EF4-FFF2-40B4-BE49-F238E27FC236}">
                <a16:creationId xmlns:a16="http://schemas.microsoft.com/office/drawing/2014/main" id="{5CAFCA39-008A-4AD5-A411-77E02EC94364}"/>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2" name="Rectangle 31">
            <a:extLst xmlns:a="http://schemas.openxmlformats.org/drawingml/2006/main">
              <a:ext uri="{FF2B5EF4-FFF2-40B4-BE49-F238E27FC236}">
                <a16:creationId xmlns:a16="http://schemas.microsoft.com/office/drawing/2014/main" id="{348F1BE3-7BC9-486D-957D-0A3C15967737}"/>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9.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63E8D9C-3DFF-494B-AFA6-9C2AF26A51B3}"/>
              </a:ext>
            </a:extLst>
          </p:cNvPr>
          <p:cNvSpPr>
            <a:spLocks xmlns:a="http://schemas.openxmlformats.org/drawingml/2006/main" noGrp="1"/>
          </p:cNvSpPr>
          <p:nvPr>
            <p:ph type="title" idx="0" hasCustomPrompt="1"/>
          </p:nvPr>
        </p:nvSpPr>
        <p:spPr>
          <a:xfrm xmlns:a="http://schemas.openxmlformats.org/drawingml/2006/main">
            <a:off x="259883" y="434108"/>
            <a:ext cx="11569729" cy="895927"/>
          </a:xfrm>
        </p:spPr>
        <p:txBody>
          <a:bodyPr xmlns:a="http://schemas.openxmlformats.org/drawingml/2006/main"/>
          <a:lstStyle xmlns:a="http://schemas.openxmlformats.org/drawingml/2006/main">
            <a:lvl1pPr>
              <a:buNone/>
              <a:defRPr b="1"/>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CEEA080C-50D4-4D50-AF82-AEA486367408}"/>
              </a:ext>
            </a:extLst>
          </p:cNvPr>
          <p:cNvSpPr>
            <a:spLocks xmlns:a="http://schemas.openxmlformats.org/drawingml/2006/main" noGrp="1"/>
          </p:cNvSpPr>
          <p:nvPr>
            <p:ph idx="1"/>
          </p:nvPr>
        </p:nvSpPr>
        <p:spPr>
          <a:xfrm xmlns:a="http://schemas.openxmlformats.org/drawingml/2006/main">
            <a:off x="259882" y="1413164"/>
            <a:ext cx="5586855" cy="4590472"/>
          </a:xfrm>
        </p:spPr>
        <p:txBody>
          <a:bodyPr xmlns:a="http://schemas.openxmlformats.org/drawingml/2006/main"/>
          <a:lstStyle xmlns:a="http://schemas.openxmlformats.org/drawingml/2006/main">
            <a:lvl1pPr marL="288925" indent="-288925">
              <a:spcBef>
                <a:spcPts val="800"/>
              </a:spcBef>
              <a:spcAft>
                <a:spcPts val="800"/>
              </a:spcAft>
              <a:buFont typeface="Wingdings"/>
              <a:buChar char="§"/>
              <a:defRPr/>
            </a:lvl1pPr>
            <a:lvl2pPr marL="685800" indent="-228600">
              <a:spcBef>
                <a:spcPts val="800"/>
              </a:spcBef>
              <a:spcAft>
                <a:spcPts val="800"/>
              </a:spcAft>
              <a:buFont typeface="Wingdings"/>
              <a:buChar char="§"/>
              <a:defRPr/>
            </a:lvl2pPr>
            <a:lvl3pPr marL="1143000" indent="-228600">
              <a:spcBef>
                <a:spcPts val="800"/>
              </a:spcBef>
              <a:spcAft>
                <a:spcPts val="800"/>
              </a:spcAft>
              <a:buFont typeface="Wingdings"/>
              <a:buChar char="§"/>
              <a:defRPr/>
            </a:lvl3pPr>
            <a:lvl4pPr marL="1600200" indent="-228600">
              <a:spcBef>
                <a:spcPts val="800"/>
              </a:spcBef>
              <a:spcAft>
                <a:spcPts val="800"/>
              </a:spcAft>
              <a:buFont typeface="Wingdings"/>
              <a:buChar char="§"/>
              <a:defRPr/>
            </a:lvl4pPr>
            <a:lvl5pPr marL="2057400" indent="-228600">
              <a:spcBef>
                <a:spcPts val="800"/>
              </a:spcBef>
              <a:spcAft>
                <a:spcPts val="800"/>
              </a:spcAft>
              <a:buFont typeface="Wingdings"/>
              <a:buChar char="§"/>
              <a:defRPr/>
            </a:lvl5pPr>
          </a:lstStyle>
          <a:p xmlns:a="http://schemas.openxmlformats.org/drawingml/2006/main">
            <a:pPr lvl="0">
              <a:buNone/>
            </a:pPr>
            <a:r>
              <a:t>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CD6A1FC7-F374-4252-B04F-823454E9382D}"/>
              </a:ext>
            </a:extLst>
          </p:cNvPr>
          <p:cNvSpPr>
            <a:spLocks xmlns:a="http://schemas.openxmlformats.org/drawingml/2006/main" noGrp="1"/>
          </p:cNvSpPr>
          <p:nvPr>
            <p:ph idx="2"/>
          </p:nvPr>
        </p:nvSpPr>
        <p:spPr>
          <a:xfrm xmlns:a="http://schemas.openxmlformats.org/drawingml/2006/main">
            <a:off x="6170992" y="1413164"/>
            <a:ext cx="5658620" cy="4590472"/>
          </a:xfrm>
        </p:spPr>
        <p:txBody>
          <a:bodyPr xmlns:a="http://schemas.openxmlformats.org/drawingml/2006/main"/>
          <a:lstStyle xmlns:a="http://schemas.openxmlformats.org/drawingml/2006/main">
            <a:lvl1pPr marL="288925" indent="-288925">
              <a:spcBef>
                <a:spcPts val="800"/>
              </a:spcBef>
              <a:spcAft>
                <a:spcPts val="800"/>
              </a:spcAft>
              <a:buFont typeface="Wingdings"/>
              <a:buChar char="§"/>
              <a:defRPr/>
            </a:lvl1pPr>
            <a:lvl2pPr marL="685800" indent="-228600">
              <a:spcBef>
                <a:spcPts val="800"/>
              </a:spcBef>
              <a:spcAft>
                <a:spcPts val="800"/>
              </a:spcAft>
              <a:buFont typeface="Wingdings"/>
              <a:buChar char="§"/>
              <a:defRPr/>
            </a:lvl2pPr>
            <a:lvl3pPr marL="1143000" indent="-228600">
              <a:spcBef>
                <a:spcPts val="800"/>
              </a:spcBef>
              <a:spcAft>
                <a:spcPts val="800"/>
              </a:spcAft>
              <a:buFont typeface="Wingdings"/>
              <a:buChar char="§"/>
              <a:defRPr/>
            </a:lvl3pPr>
            <a:lvl4pPr marL="1600200" indent="-228600">
              <a:spcBef>
                <a:spcPts val="800"/>
              </a:spcBef>
              <a:spcAft>
                <a:spcPts val="800"/>
              </a:spcAft>
              <a:buFont typeface="Wingdings"/>
              <a:buChar char="§"/>
              <a:defRPr/>
            </a:lvl4pPr>
            <a:lvl5pPr marL="2057400" indent="-228600">
              <a:spcBef>
                <a:spcPts val="800"/>
              </a:spcBef>
              <a:spcAft>
                <a:spcPts val="800"/>
              </a:spcAft>
              <a:buFont typeface="Wingdings"/>
              <a:buChar char="§"/>
              <a:defRPr/>
            </a:lvl5pPr>
          </a:lstStyle>
          <a:p xmlns:a="http://schemas.openxmlformats.org/drawingml/2006/main">
            <a:pPr lvl="0">
              <a:buNone/>
            </a:pPr>
            <a:r>
              <a:t>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8" name="Date Placeholder 7">
            <a:extLst xmlns:a="http://schemas.openxmlformats.org/drawingml/2006/main">
              <a:ext uri="{FF2B5EF4-FFF2-40B4-BE49-F238E27FC236}">
                <a16:creationId xmlns:a16="http://schemas.microsoft.com/office/drawing/2014/main" id="{88476649-687D-41D8-BBA4-F67BF0F2E45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081881F3-AB4F-4026-8B03-DBF7475676B1}" type="datetime1">
              <a:t>2/21/24</a:t>
            </a:fld>
            <a:endParaRPr/>
          </a:p>
        </p:txBody>
      </p:sp>
      <p:sp>
        <p:nvSpPr>
          <p:cNvPr id="9" name="Footer Placeholder 8">
            <a:extLst xmlns:a="http://schemas.openxmlformats.org/drawingml/2006/main">
              <a:ext uri="{FF2B5EF4-FFF2-40B4-BE49-F238E27FC236}">
                <a16:creationId xmlns:a16="http://schemas.microsoft.com/office/drawing/2014/main" id="{6073643F-DD88-4C3B-BC35-B448A933940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10" name="Slide Number Placeholder 9">
            <a:extLst xmlns:a="http://schemas.openxmlformats.org/drawingml/2006/main">
              <a:ext uri="{FF2B5EF4-FFF2-40B4-BE49-F238E27FC236}">
                <a16:creationId xmlns:a16="http://schemas.microsoft.com/office/drawing/2014/main" id="{78C55C77-66DE-456B-818C-16E82F8DF8A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Tree>
  </p:cSld>
</p:sldLayout>
</file>

<file path=ppt/slideLayouts/slideLayout10.xml><?xml version="1.0" encoding="utf-8"?>
<p:sldLayout xmlns:p="http://schemas.openxmlformats.org/presentationml/2006/main" preserve="1" userDrawn="1">
  <p:cSld name="Comparison">
    <p:spTree>
      <p:nvGrpSpPr>
        <p:cNvPr id="1" name=""/>
        <p:cNvGrpSpPr/>
        <p:nvPr/>
      </p:nvGrpSpPr>
      <p:grpSpPr>
        <a:xfrm xmlns:a="http://schemas.openxmlformats.org/drawingml/2006/main"/>
      </p:grpSpPr>
      <p:sp>
        <p:nvSpPr>
          <p:cNvPr id="3" name="Text Placeholder 2">
            <a:extLst xmlns:a="http://schemas.openxmlformats.org/drawingml/2006/main">
              <a:ext uri="{FF2B5EF4-FFF2-40B4-BE49-F238E27FC236}">
                <a16:creationId xmlns:a16="http://schemas.microsoft.com/office/drawing/2014/main" id="{D76A728C-F0AC-4CDC-BE67-779E8D3936DD}"/>
              </a:ext>
            </a:extLst>
          </p:cNvPr>
          <p:cNvSpPr>
            <a:spLocks xmlns:a="http://schemas.openxmlformats.org/drawingml/2006/main" noGrp="1"/>
          </p:cNvSpPr>
          <p:nvPr>
            <p:ph type="body" idx="1"/>
          </p:nvPr>
        </p:nvSpPr>
        <p:spPr>
          <a:xfrm xmlns:a="http://schemas.openxmlformats.org/drawingml/2006/main">
            <a:off x="259881" y="1396192"/>
            <a:ext cx="5542713" cy="670270"/>
          </a:xfrm>
        </p:spPr>
        <p:txBody>
          <a:bodyPr xmlns:a="http://schemas.openxmlformats.org/drawingml/2006/main" anchor="b">
            <a:noAutofit/>
          </a:bodyPr>
          <a:lstStyle xmlns:a="http://schemas.openxmlformats.org/drawingml/2006/main">
            <a:lvl1pPr marL="0" indent="0">
              <a:buNone/>
              <a:defRPr sz="2800" b="1" baseline="0">
                <a:latin typeface="+mn-lt"/>
                <a:ea typeface="+mn-lt"/>
                <a:cs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Edit Master text styles</a:t>
            </a:r>
          </a:p>
        </p:txBody>
      </p:sp>
      <p:sp>
        <p:nvSpPr>
          <p:cNvPr id="4" name="Content Placeholder 3">
            <a:extLst xmlns:a="http://schemas.openxmlformats.org/drawingml/2006/main">
              <a:ext uri="{FF2B5EF4-FFF2-40B4-BE49-F238E27FC236}">
                <a16:creationId xmlns:a16="http://schemas.microsoft.com/office/drawing/2014/main" id="{0F10770D-2364-49C5-95B2-8F0196F0E89D}"/>
              </a:ext>
            </a:extLst>
          </p:cNvPr>
          <p:cNvSpPr>
            <a:spLocks xmlns:a="http://schemas.openxmlformats.org/drawingml/2006/main" noGrp="1"/>
          </p:cNvSpPr>
          <p:nvPr>
            <p:ph idx="2"/>
          </p:nvPr>
        </p:nvSpPr>
        <p:spPr>
          <a:xfrm xmlns:a="http://schemas.openxmlformats.org/drawingml/2006/main">
            <a:off x="259881" y="2184400"/>
            <a:ext cx="5542713" cy="3846945"/>
          </a:xfrm>
        </p:spPr>
        <p:txBody>
          <a:bodyPr xmlns:a="http://schemas.openxmlformats.org/drawingml/2006/main">
            <a:normAutofit/>
          </a:bodyPr>
          <a:lstStyle xmlns:a="http://schemas.openxmlformats.org/drawingml/2006/main">
            <a:lvl1pPr marL="288925" indent="-288925">
              <a:spcBef>
                <a:spcPts val="800"/>
              </a:spcBef>
              <a:spcAft>
                <a:spcPts val="800"/>
              </a:spcAft>
              <a:buFont typeface="Wingdings"/>
              <a:buChar char="§"/>
              <a:defRPr sz="2000"/>
            </a:lvl1pPr>
            <a:lvl2pPr marL="685800" indent="-228600">
              <a:spcBef>
                <a:spcPts val="800"/>
              </a:spcBef>
              <a:spcAft>
                <a:spcPts val="800"/>
              </a:spcAft>
              <a:buFont typeface="Wingdings"/>
              <a:buChar char="§"/>
              <a:defRPr sz="1800"/>
            </a:lvl2pPr>
            <a:lvl3pPr marL="1143000" indent="-228600">
              <a:spcBef>
                <a:spcPts val="800"/>
              </a:spcBef>
              <a:spcAft>
                <a:spcPts val="800"/>
              </a:spcAft>
              <a:buFont typeface="Wingdings"/>
              <a:buChar char="§"/>
              <a:defRPr sz="1600"/>
            </a:lvl3pPr>
            <a:lvl4pPr marL="1600200" indent="-228600">
              <a:spcBef>
                <a:spcPts val="800"/>
              </a:spcBef>
              <a:spcAft>
                <a:spcPts val="800"/>
              </a:spcAft>
              <a:buFont typeface="Wingdings"/>
              <a:buChar char="§"/>
              <a:defRPr sz="1400"/>
            </a:lvl4pPr>
            <a:lvl5pPr marL="2057400" indent="-228600">
              <a:spcBef>
                <a:spcPts val="800"/>
              </a:spcBef>
              <a:spcAft>
                <a:spcPts val="800"/>
              </a:spcAft>
              <a:buFont typeface="Wingdings"/>
              <a:buChar char="§"/>
              <a:defRPr sz="1400"/>
            </a:lvl5pPr>
          </a:lstStyle>
          <a:p xmlns:a="http://schemas.openxmlformats.org/drawingml/2006/main">
            <a:pPr lvl="0">
              <a:buNone/>
            </a:pPr>
            <a:r>
              <a:t>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22A357A0-BC8C-48B5-88A5-4FA47D5EFE30}"/>
              </a:ext>
            </a:extLst>
          </p:cNvPr>
          <p:cNvSpPr>
            <a:spLocks xmlns:a="http://schemas.openxmlformats.org/drawingml/2006/main" noGrp="1"/>
          </p:cNvSpPr>
          <p:nvPr>
            <p:ph type="body" idx="3"/>
          </p:nvPr>
        </p:nvSpPr>
        <p:spPr>
          <a:xfrm xmlns:a="http://schemas.openxmlformats.org/drawingml/2006/main">
            <a:off x="6236154" y="1396192"/>
            <a:ext cx="5593458" cy="670270"/>
          </a:xfrm>
        </p:spPr>
        <p:txBody>
          <a:bodyPr xmlns:a="http://schemas.openxmlformats.org/drawingml/2006/main" anchor="b">
            <a:normAutofit/>
          </a:bodyPr>
          <a:lstStyle xmlns:a="http://schemas.openxmlformats.org/drawingml/2006/main">
            <a:lvl1pPr marL="0" indent="0">
              <a:buNone/>
              <a:defRPr sz="2800" b="1">
                <a:latin typeface="+mn-lt"/>
                <a:ea typeface="+mn-lt"/>
                <a:cs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Edit Master text styles</a:t>
            </a:r>
          </a:p>
        </p:txBody>
      </p:sp>
      <p:sp>
        <p:nvSpPr>
          <p:cNvPr id="6" name="Content Placeholder 5">
            <a:extLst xmlns:a="http://schemas.openxmlformats.org/drawingml/2006/main">
              <a:ext uri="{FF2B5EF4-FFF2-40B4-BE49-F238E27FC236}">
                <a16:creationId xmlns:a16="http://schemas.microsoft.com/office/drawing/2014/main" id="{7422412F-04E2-4EBB-A9B4-86BA19D59AEC}"/>
              </a:ext>
            </a:extLst>
          </p:cNvPr>
          <p:cNvSpPr>
            <a:spLocks xmlns:a="http://schemas.openxmlformats.org/drawingml/2006/main" noGrp="1"/>
          </p:cNvSpPr>
          <p:nvPr>
            <p:ph idx="4"/>
          </p:nvPr>
        </p:nvSpPr>
        <p:spPr>
          <a:xfrm xmlns:a="http://schemas.openxmlformats.org/drawingml/2006/main">
            <a:off x="6236154" y="2184400"/>
            <a:ext cx="5593458" cy="3846945"/>
          </a:xfrm>
        </p:spPr>
        <p:txBody>
          <a:bodyPr xmlns:a="http://schemas.openxmlformats.org/drawingml/2006/main">
            <a:normAutofit/>
          </a:bodyPr>
          <a:lstStyle xmlns:a="http://schemas.openxmlformats.org/drawingml/2006/main">
            <a:lvl1pPr marL="288925" indent="-288925">
              <a:spcBef>
                <a:spcPts val="800"/>
              </a:spcBef>
              <a:spcAft>
                <a:spcPts val="800"/>
              </a:spcAft>
              <a:buFont typeface="Wingdings"/>
              <a:buChar char="§"/>
              <a:defRPr sz="2000"/>
            </a:lvl1pPr>
            <a:lvl2pPr marL="685800" indent="-228600">
              <a:spcBef>
                <a:spcPts val="800"/>
              </a:spcBef>
              <a:spcAft>
                <a:spcPts val="800"/>
              </a:spcAft>
              <a:buFont typeface="Wingdings"/>
              <a:buChar char="§"/>
              <a:defRPr sz="1800"/>
            </a:lvl2pPr>
            <a:lvl3pPr marL="1143000" indent="-228600">
              <a:spcBef>
                <a:spcPts val="800"/>
              </a:spcBef>
              <a:spcAft>
                <a:spcPts val="800"/>
              </a:spcAft>
              <a:buFont typeface="Wingdings"/>
              <a:buChar char="§"/>
              <a:defRPr sz="1600"/>
            </a:lvl3pPr>
            <a:lvl4pPr marL="1600200" indent="-228600">
              <a:spcBef>
                <a:spcPts val="800"/>
              </a:spcBef>
              <a:spcAft>
                <a:spcPts val="800"/>
              </a:spcAft>
              <a:buFont typeface="Wingdings"/>
              <a:buChar char="§"/>
              <a:defRPr sz="1400"/>
            </a:lvl4pPr>
            <a:lvl5pPr marL="2057400" indent="-228600">
              <a:spcBef>
                <a:spcPts val="800"/>
              </a:spcBef>
              <a:spcAft>
                <a:spcPts val="800"/>
              </a:spcAft>
              <a:buFont typeface="Wingdings"/>
              <a:buChar char="§"/>
              <a:defRPr sz="1400"/>
            </a:lvl5pPr>
          </a:lstStyle>
          <a:p xmlns:a="http://schemas.openxmlformats.org/drawingml/2006/main">
            <a:pPr lvl="0">
              <a:buNone/>
            </a:pPr>
            <a:r>
              <a:t>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10" name="Title 9">
            <a:extLst xmlns:a="http://schemas.openxmlformats.org/drawingml/2006/main">
              <a:ext uri="{FF2B5EF4-FFF2-40B4-BE49-F238E27FC236}">
                <a16:creationId xmlns:a16="http://schemas.microsoft.com/office/drawing/2014/main" id="{E99DB18B-3023-4BAA-A5EE-58373A80BF74}"/>
              </a:ext>
            </a:extLst>
          </p:cNvPr>
          <p:cNvSpPr>
            <a:spLocks xmlns:a="http://schemas.openxmlformats.org/drawingml/2006/main" noGrp="1"/>
          </p:cNvSpPr>
          <p:nvPr>
            <p:ph type="title" idx="0" hasCustomPrompt="1"/>
          </p:nvPr>
        </p:nvSpPr>
        <p:spPr>
          <a:xfrm xmlns:a="http://schemas.openxmlformats.org/drawingml/2006/main">
            <a:off x="259883" y="434108"/>
            <a:ext cx="11569729" cy="895927"/>
          </a:xfrm>
        </p:spPr>
        <p:txBody>
          <a:bodyPr xmlns:a="http://schemas.openxmlformats.org/drawingml/2006/main"/>
          <a:lstStyle xmlns:a="http://schemas.openxmlformats.org/drawingml/2006/main">
            <a:lvl1pPr>
              <a:buNone/>
              <a:defRPr b="1"/>
            </a:lvl1pPr>
          </a:lstStyle>
          <a:p xmlns:a="http://schemas.openxmlformats.org/drawingml/2006/main">
            <a:r>
              <a:t>CLICK TO EDIT MASTER TITLE STYLE</a:t>
            </a:r>
          </a:p>
        </p:txBody>
      </p:sp>
      <p:sp>
        <p:nvSpPr>
          <p:cNvPr id="2" name="Date Placeholder 1">
            <a:extLst xmlns:a="http://schemas.openxmlformats.org/drawingml/2006/main">
              <a:ext uri="{FF2B5EF4-FFF2-40B4-BE49-F238E27FC236}">
                <a16:creationId xmlns:a16="http://schemas.microsoft.com/office/drawing/2014/main" id="{4F6E2323-D870-4A6F-A27F-C7B4E5F4B6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17F432B-3FBE-4889-963D-BF97BFBB7D3F}" type="datetime1">
              <a:t>2/21/24</a:t>
            </a:fld>
            <a:endParaRPr/>
          </a:p>
        </p:txBody>
      </p:sp>
      <p:sp>
        <p:nvSpPr>
          <p:cNvPr id="11" name="Footer Placeholder 10">
            <a:extLst xmlns:a="http://schemas.openxmlformats.org/drawingml/2006/main">
              <a:ext uri="{FF2B5EF4-FFF2-40B4-BE49-F238E27FC236}">
                <a16:creationId xmlns:a16="http://schemas.microsoft.com/office/drawing/2014/main" id="{29F336FA-4DF8-4BD2-8666-DC79A506960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12" name="Slide Number Placeholder 11">
            <a:extLst xmlns:a="http://schemas.openxmlformats.org/drawingml/2006/main">
              <a:ext uri="{FF2B5EF4-FFF2-40B4-BE49-F238E27FC236}">
                <a16:creationId xmlns:a16="http://schemas.microsoft.com/office/drawing/2014/main" id="{93F24379-F5C3-4634-BBD6-B6A8E71FA14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Tree>
  </p:cSld>
</p:sldLayout>
</file>

<file path=ppt/slideLayouts/slideLayout11.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942E775-4204-4262-A9BB-3944C98C99B9}"/>
              </a:ext>
            </a:extLst>
          </p:cNvPr>
          <p:cNvSpPr>
            <a:spLocks xmlns:a="http://schemas.openxmlformats.org/drawingml/2006/main" noGrp="1"/>
          </p:cNvSpPr>
          <p:nvPr>
            <p:ph type="title" idx="0" hasCustomPrompt="1"/>
          </p:nvPr>
        </p:nvSpPr>
        <p:spPr/>
        <p:txBody>
          <a:bodyPr xmlns:a="http://schemas.openxmlformats.org/drawingml/2006/main"/>
          <a:lstStyle xmlns:a="http://schemas.openxmlformats.org/drawingml/2006/main">
            <a:lvl1pPr>
              <a:buNone/>
              <a:defRPr b="1"/>
            </a:lvl1pPr>
          </a:lstStyle>
          <a:p xmlns:a="http://schemas.openxmlformats.org/drawingml/2006/main">
            <a:r>
              <a:t>CLICK TO EDIT MASTER TITLE STYLE</a:t>
            </a:r>
          </a:p>
        </p:txBody>
      </p:sp>
      <p:sp>
        <p:nvSpPr>
          <p:cNvPr id="6" name="Date Placeholder 5">
            <a:extLst xmlns:a="http://schemas.openxmlformats.org/drawingml/2006/main">
              <a:ext uri="{FF2B5EF4-FFF2-40B4-BE49-F238E27FC236}">
                <a16:creationId xmlns:a16="http://schemas.microsoft.com/office/drawing/2014/main" id="{93B6DB6A-1EA1-4AE5-AE0F-3AB150BC1AC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310CCC04-1E76-41EE-A8AC-75AD85313D09}" type="datetime1">
              <a:t>2/21/24</a:t>
            </a:fld>
            <a:endParaRPr/>
          </a:p>
        </p:txBody>
      </p:sp>
      <p:sp>
        <p:nvSpPr>
          <p:cNvPr id="7" name="Footer Placeholder 6">
            <a:extLst xmlns:a="http://schemas.openxmlformats.org/drawingml/2006/main">
              <a:ext uri="{FF2B5EF4-FFF2-40B4-BE49-F238E27FC236}">
                <a16:creationId xmlns:a16="http://schemas.microsoft.com/office/drawing/2014/main" id="{FBB393B9-E1B5-4D4F-A122-6B736AF3DF6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8" name="Slide Number Placeholder 7">
            <a:extLst xmlns:a="http://schemas.openxmlformats.org/drawingml/2006/main">
              <a:ext uri="{FF2B5EF4-FFF2-40B4-BE49-F238E27FC236}">
                <a16:creationId xmlns:a16="http://schemas.microsoft.com/office/drawing/2014/main" id="{3739D782-41E9-4E8C-BAB8-0001A2C8AC4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Tree>
  </p:cSld>
</p:sldLayout>
</file>

<file path=ppt/slideLayouts/slideLayout12.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5" name="Date Placeholder 4">
            <a:extLst xmlns:a="http://schemas.openxmlformats.org/drawingml/2006/main">
              <a:ext uri="{FF2B5EF4-FFF2-40B4-BE49-F238E27FC236}">
                <a16:creationId xmlns:a16="http://schemas.microsoft.com/office/drawing/2014/main" id="{F919FCD8-1323-4506-8373-A2BCB8FAE4F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83974A9E-84AC-4661-9381-CC35B09E47F7}" type="datetime1">
              <a:t>2/21/24</a:t>
            </a:fld>
            <a:endParaRPr/>
          </a:p>
        </p:txBody>
      </p:sp>
      <p:sp>
        <p:nvSpPr>
          <p:cNvPr id="6" name="Footer Placeholder 5">
            <a:extLst xmlns:a="http://schemas.openxmlformats.org/drawingml/2006/main">
              <a:ext uri="{FF2B5EF4-FFF2-40B4-BE49-F238E27FC236}">
                <a16:creationId xmlns:a16="http://schemas.microsoft.com/office/drawing/2014/main" id="{E9EA7BAB-D664-4940-9C1B-3B0B095C6E5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7" name="Slide Number Placeholder 6">
            <a:extLst xmlns:a="http://schemas.openxmlformats.org/drawingml/2006/main">
              <a:ext uri="{FF2B5EF4-FFF2-40B4-BE49-F238E27FC236}">
                <a16:creationId xmlns:a16="http://schemas.microsoft.com/office/drawing/2014/main" id="{728E6836-7273-4296-B5B0-34AD209A9F8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Tree>
  </p:cSld>
</p:sldLayout>
</file>

<file path=ppt/slideLayouts/slideLayout13.xml><?xml version="1.0" encoding="utf-8"?>
<p:sldLayout xmlns:p="http://schemas.openxmlformats.org/presentationml/2006/main" showMasterSp="0" type="blank" preserve="1">
  <p:cSld name="Blank_NoBkgrd">
    <p:spTree>
      <p:nvGrpSpPr>
        <p:cNvPr id="1" name=""/>
        <p:cNvGrpSpPr/>
        <p:nvPr/>
      </p:nvGrpSpPr>
      <p:grpSpPr>
        <a:xfrm xmlns:a="http://schemas.openxmlformats.org/drawingml/2006/main"/>
      </p:grpSpPr>
      <p:sp>
        <p:nvSpPr>
          <p:cNvPr id="5" name="Date Placeholder 4">
            <a:extLst xmlns:a="http://schemas.openxmlformats.org/drawingml/2006/main">
              <a:ext uri="{FF2B5EF4-FFF2-40B4-BE49-F238E27FC236}">
                <a16:creationId xmlns:a16="http://schemas.microsoft.com/office/drawing/2014/main" id="{FF02E8F5-3BAA-48A2-BC08-DC441F5B6B34}"/>
              </a:ext>
            </a:extLst>
          </p:cNvPr>
          <p:cNvSpPr>
            <a:spLocks xmlns:a="http://schemas.openxmlformats.org/drawingml/2006/main" noGrp="1"/>
          </p:cNvSpPr>
          <p:nvPr>
            <p:ph type="dt" idx="10"/>
          </p:nvPr>
        </p:nvSpPr>
        <p:spPr>
          <a:xfrm xmlns:a="http://schemas.openxmlformats.org/drawingml/2006/main">
            <a:off x="10751004" y="6335309"/>
            <a:ext cx="1181114" cy="250337"/>
          </a:xfrm>
        </p:spPr>
        <p:txBody>
          <a:bodyPr xmlns:a="http://schemas.openxmlformats.org/drawingml/2006/main"/>
          <a:lstStyle xmlns:a="http://schemas.openxmlformats.org/drawingml/2006/main"/>
          <a:p xmlns:a="http://schemas.openxmlformats.org/drawingml/2006/main">
            <a:fld id="{1E55829F-8847-4C2A-8DD0-690EAD78E53F}" type="datetime1">
              <a:t>2/21/24</a:t>
            </a:fld>
            <a:endParaRPr/>
          </a:p>
        </p:txBody>
      </p:sp>
      <p:sp>
        <p:nvSpPr>
          <p:cNvPr id="6" name="Footer Placeholder 5">
            <a:extLst xmlns:a="http://schemas.openxmlformats.org/drawingml/2006/main">
              <a:ext uri="{FF2B5EF4-FFF2-40B4-BE49-F238E27FC236}">
                <a16:creationId xmlns:a16="http://schemas.microsoft.com/office/drawing/2014/main" id="{7F60A7CA-525B-44D6-921E-21131A86461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7" name="Slide Number Placeholder 6">
            <a:extLst xmlns:a="http://schemas.openxmlformats.org/drawingml/2006/main">
              <a:ext uri="{FF2B5EF4-FFF2-40B4-BE49-F238E27FC236}">
                <a16:creationId xmlns:a16="http://schemas.microsoft.com/office/drawing/2014/main" id="{6C68F407-9E4F-4467-B83B-EABAA38CD5D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
        <p:nvSpPr>
          <p:cNvPr id="9" name="Rectangle 8">
            <a:extLst xmlns:a="http://schemas.openxmlformats.org/drawingml/2006/main">
              <a:ext uri="{FF2B5EF4-FFF2-40B4-BE49-F238E27FC236}">
                <a16:creationId xmlns:a16="http://schemas.microsoft.com/office/drawing/2014/main" id="{A838D7EA-7D07-4B42-ADCB-1BD63AAF7D0C}"/>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0" name="Rectangle 9">
            <a:extLst xmlns:a="http://schemas.openxmlformats.org/drawingml/2006/main">
              <a:ext uri="{FF2B5EF4-FFF2-40B4-BE49-F238E27FC236}">
                <a16:creationId xmlns:a16="http://schemas.microsoft.com/office/drawing/2014/main" id="{F039E683-6E4A-C449-AE6A-1450532C4F8B}"/>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1" name="Rectangle 10">
            <a:extLst xmlns:a="http://schemas.openxmlformats.org/drawingml/2006/main">
              <a:ext uri="{FF2B5EF4-FFF2-40B4-BE49-F238E27FC236}">
                <a16:creationId xmlns:a16="http://schemas.microsoft.com/office/drawing/2014/main" id="{342A2C1C-9C97-DD44-B681-19658D0285CE}"/>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6326D620-ECF0-0F4F-8577-FEDCE92C9B0F}"/>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5E1EAD5E-D572-2543-A13B-AF19766C6061}"/>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14.xml><?xml version="1.0" encoding="utf-8"?>
<p:sldLayout xmlns:p="http://schemas.openxmlformats.org/presentationml/2006/main" showMasterSp="0" preserve="1" userDrawn="1">
  <p:cSld name="Context or Quote">
    <p:bg>
      <p:bgPr>
        <a:solidFill xmlns:a="http://schemas.openxmlformats.org/drawingml/2006/main">
          <a:schemeClr val="bg2"/>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A2B2948-059F-4DA1-9F93-B4E292310630}"/>
              </a:ext>
            </a:extLst>
          </p:cNvPr>
          <p:cNvSpPr>
            <a:spLocks xmlns:a="http://schemas.openxmlformats.org/drawingml/2006/main" noGrp="1"/>
          </p:cNvSpPr>
          <p:nvPr>
            <p:ph type="title" idx="0" hasCustomPrompt="1"/>
          </p:nvPr>
        </p:nvSpPr>
        <p:spPr>
          <a:xfrm xmlns:a="http://schemas.openxmlformats.org/drawingml/2006/main">
            <a:off x="3930071" y="1237675"/>
            <a:ext cx="4331855" cy="910202"/>
          </a:xfrm>
        </p:spPr>
        <p:txBody>
          <a:bodyPr xmlns:a="http://schemas.openxmlformats.org/drawingml/2006/main" anchor="b">
            <a:normAutofit/>
          </a:bodyPr>
          <a:lstStyle xmlns:a="http://schemas.openxmlformats.org/drawingml/2006/main">
            <a:lvl1pPr algn="ctr">
              <a:buNone/>
              <a:defRPr sz="2800" b="1" cap="all" baseline="0"/>
            </a:lvl1pPr>
          </a:lstStyle>
          <a:p xmlns:a="http://schemas.openxmlformats.org/drawingml/2006/main">
            <a:r>
              <a:t>CONTEXT or THEME</a:t>
            </a:r>
          </a:p>
        </p:txBody>
      </p:sp>
      <p:sp>
        <p:nvSpPr>
          <p:cNvPr id="3" name="Date Placeholder 2">
            <a:extLst xmlns:a="http://schemas.openxmlformats.org/drawingml/2006/main">
              <a:ext uri="{FF2B5EF4-FFF2-40B4-BE49-F238E27FC236}">
                <a16:creationId xmlns:a16="http://schemas.microsoft.com/office/drawing/2014/main" id="{FC82C902-E62D-4CDE-9018-760E764F29DB}"/>
              </a:ext>
            </a:extLst>
          </p:cNvPr>
          <p:cNvSpPr>
            <a:spLocks xmlns:a="http://schemas.openxmlformats.org/drawingml/2006/main" noGrp="1"/>
          </p:cNvSpPr>
          <p:nvPr>
            <p:ph type="dt" idx="10"/>
          </p:nvPr>
        </p:nvSpPr>
        <p:spPr>
          <a:xfrm xmlns:a="http://schemas.openxmlformats.org/drawingml/2006/main">
            <a:off x="10751004" y="6335309"/>
            <a:ext cx="1181114" cy="250337"/>
          </a:xfrm>
        </p:spPr>
        <p:txBody>
          <a:bodyPr xmlns:a="http://schemas.openxmlformats.org/drawingml/2006/main"/>
          <a:lstStyle xmlns:a="http://schemas.openxmlformats.org/drawingml/2006/main"/>
          <a:p xmlns:a="http://schemas.openxmlformats.org/drawingml/2006/main">
            <a:fld id="{5FDFC970-B950-4395-A833-47227D4A68CA}" type="datetime1">
              <a:t>2/21/24</a:t>
            </a:fld>
            <a:endParaRPr/>
          </a:p>
        </p:txBody>
      </p:sp>
      <p:sp>
        <p:nvSpPr>
          <p:cNvPr id="4" name="Footer Placeholder 3">
            <a:extLst xmlns:a="http://schemas.openxmlformats.org/drawingml/2006/main">
              <a:ext uri="{FF2B5EF4-FFF2-40B4-BE49-F238E27FC236}">
                <a16:creationId xmlns:a16="http://schemas.microsoft.com/office/drawing/2014/main" id="{BAD3541A-E603-4717-B0E5-FE303734D19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5" name="Slide Number Placeholder 4">
            <a:extLst xmlns:a="http://schemas.openxmlformats.org/drawingml/2006/main">
              <a:ext uri="{FF2B5EF4-FFF2-40B4-BE49-F238E27FC236}">
                <a16:creationId xmlns:a16="http://schemas.microsoft.com/office/drawing/2014/main" id="{D8FE5F10-CE73-4D9B-8DDF-458BA00371A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
        <p:nvSpPr>
          <p:cNvPr id="12" name="Straight Connector 11">
            <a:extLst xmlns:a="http://schemas.openxmlformats.org/drawingml/2006/main">
              <a:ext uri="{FF2B5EF4-FFF2-40B4-BE49-F238E27FC236}">
                <a16:creationId xmlns:a16="http://schemas.microsoft.com/office/drawing/2014/main" id="{6BFA1480-B088-4341-B4A5-D17D9DB16BFC}"/>
              </a:ext>
            </a:extLst>
          </p:cNvPr>
          <p:cNvSpPr>
            <a:spLocks xmlns:a="http://schemas.openxmlformats.org/drawingml/2006/main" noGrp="1"/>
          </p:cNvSpPr>
          <p:nvPr/>
        </p:nvSpPr>
        <p:spPr>
          <a:xfrm xmlns:a="http://schemas.openxmlformats.org/drawingml/2006/main">
            <a:off x="3930073" y="2244437"/>
            <a:ext cx="4331855" cy="0"/>
          </a:xfrm>
          <a:prstGeom xmlns:a="http://schemas.openxmlformats.org/drawingml/2006/main" prst="line">
            <a:avLst/>
          </a:prstGeom>
          <a:ln xmlns:a="http://schemas.openxmlformats.org/drawingml/2006/main" w="15875">
            <a:solidFill>
              <a:schemeClr val="tx1"/>
            </a:solidFill>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13" name="Straight Connector 12">
            <a:extLst xmlns:a="http://schemas.openxmlformats.org/drawingml/2006/main">
              <a:ext uri="{FF2B5EF4-FFF2-40B4-BE49-F238E27FC236}">
                <a16:creationId xmlns:a16="http://schemas.microsoft.com/office/drawing/2014/main" id="{B2689629-9C96-478C-AD8C-3319CD6A25E2}"/>
              </a:ext>
            </a:extLst>
          </p:cNvPr>
          <p:cNvSpPr>
            <a:spLocks xmlns:a="http://schemas.openxmlformats.org/drawingml/2006/main" noGrp="1"/>
          </p:cNvSpPr>
          <p:nvPr/>
        </p:nvSpPr>
        <p:spPr>
          <a:xfrm xmlns:a="http://schemas.openxmlformats.org/drawingml/2006/main">
            <a:off x="3930073" y="4668983"/>
            <a:ext cx="4331855" cy="0"/>
          </a:xfrm>
          <a:prstGeom xmlns:a="http://schemas.openxmlformats.org/drawingml/2006/main" prst="line">
            <a:avLst/>
          </a:prstGeom>
          <a:ln xmlns:a="http://schemas.openxmlformats.org/drawingml/2006/main" w="15875">
            <a:solidFill>
              <a:schemeClr val="tx1"/>
            </a:solidFill>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15" name="Text Placeholder 14">
            <a:extLst xmlns:a="http://schemas.openxmlformats.org/drawingml/2006/main">
              <a:ext uri="{FF2B5EF4-FFF2-40B4-BE49-F238E27FC236}">
                <a16:creationId xmlns:a16="http://schemas.microsoft.com/office/drawing/2014/main" id="{35F5CE66-99E0-49EF-8EC3-C705379DAB24}"/>
              </a:ext>
            </a:extLst>
          </p:cNvPr>
          <p:cNvSpPr>
            <a:spLocks xmlns:a="http://schemas.openxmlformats.org/drawingml/2006/main" noGrp="1"/>
          </p:cNvSpPr>
          <p:nvPr>
            <p:ph type="body" idx="13"/>
          </p:nvPr>
        </p:nvSpPr>
        <p:spPr>
          <a:xfrm xmlns:a="http://schemas.openxmlformats.org/drawingml/2006/main">
            <a:off x="660400" y="2420360"/>
            <a:ext cx="10871200" cy="2114550"/>
          </a:xfrm>
        </p:spPr>
        <p:txBody>
          <a:bodyPr xmlns:a="http://schemas.openxmlformats.org/drawingml/2006/main" anchor="ctr">
            <a:normAutofit/>
          </a:bodyPr>
          <a:lstStyle xmlns:a="http://schemas.openxmlformats.org/drawingml/2006/main">
            <a:lvl1pPr marL="0" indent="0" algn="ctr">
              <a:lnSpc>
                <a:spcPct val="100000"/>
              </a:lnSpc>
              <a:buNone/>
              <a:defRPr sz="2800"/>
            </a:lvl1pPr>
            <a:lvl2pPr algn="ctr">
              <a:buNone/>
              <a:defRPr/>
            </a:lvl2pPr>
            <a:lvl3pPr algn="ctr">
              <a:buNone/>
              <a:defRPr/>
            </a:lvl3pPr>
            <a:lvl4pPr algn="ctr">
              <a:buNone/>
              <a:defRPr/>
            </a:lvl4pPr>
            <a:lvl5pPr algn="ctr">
              <a:buNone/>
              <a:defRPr/>
            </a:lvl5pPr>
          </a:lstStyle>
          <a:p xmlns:a="http://schemas.openxmlformats.org/drawingml/2006/main">
            <a:pPr lvl="0">
              <a:buNone/>
            </a:pPr>
            <a:r>
              <a:t>Edit Master text styles</a:t>
            </a:r>
          </a:p>
        </p:txBody>
      </p:sp>
      <p:sp>
        <p:nvSpPr>
          <p:cNvPr id="17" name="Text Placeholder 16">
            <a:extLst xmlns:a="http://schemas.openxmlformats.org/drawingml/2006/main">
              <a:ext uri="{FF2B5EF4-FFF2-40B4-BE49-F238E27FC236}">
                <a16:creationId xmlns:a16="http://schemas.microsoft.com/office/drawing/2014/main" id="{42A43A8D-F44C-421E-8504-1A3E256EA11F}"/>
              </a:ext>
            </a:extLst>
          </p:cNvPr>
          <p:cNvSpPr>
            <a:spLocks xmlns:a="http://schemas.openxmlformats.org/drawingml/2006/main" noGrp="1"/>
          </p:cNvSpPr>
          <p:nvPr>
            <p:ph type="body" idx="14"/>
          </p:nvPr>
        </p:nvSpPr>
        <p:spPr>
          <a:xfrm xmlns:a="http://schemas.openxmlformats.org/drawingml/2006/main">
            <a:off x="3930072" y="4784725"/>
            <a:ext cx="4331855" cy="276225"/>
          </a:xfrm>
          <a:prstGeom xmlns:a="http://schemas.openxmlformats.org/drawingml/2006/main" prst="rect">
            <a:avLst/>
          </a:prstGeom>
          <a:noFill xmlns:a="http://schemas.openxmlformats.org/drawingml/2006/main"/>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lvl1pPr marL="0" indent="0" algn="ctr">
              <a:buNone/>
              <a:defRPr sz="1200" b="1" cap="all" baseline="0">
                <a:solidFill>
                  <a:schemeClr val="tx1">
                    <a:lumMod val="65000"/>
                    <a:lumOff val="35000"/>
                  </a:schemeClr>
                </a:solidFill>
                <a:latin typeface="Verdana"/>
                <a:ea typeface="Verdana"/>
                <a:cs typeface="Verdana"/>
              </a:defRPr>
            </a:lvl1pPr>
          </a:lstStyle>
          <a:p xmlns:a="http://schemas.openxmlformats.org/drawingml/2006/main">
            <a:pPr marL="0" lvl="0" algn="ctr">
              <a:buNone/>
            </a:pPr>
            <a:r>
              <a:t>Edit Master text styles</a:t>
            </a:r>
          </a:p>
        </p:txBody>
      </p:sp>
      <p:sp>
        <p:nvSpPr>
          <p:cNvPr id="11" name="Rectangle 10">
            <a:extLst xmlns:a="http://schemas.openxmlformats.org/drawingml/2006/main">
              <a:ext uri="{FF2B5EF4-FFF2-40B4-BE49-F238E27FC236}">
                <a16:creationId xmlns:a16="http://schemas.microsoft.com/office/drawing/2014/main" id="{0062FC0E-C608-DC42-8142-5E620C586391}"/>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4" name="Rectangle 13">
            <a:extLst xmlns:a="http://schemas.openxmlformats.org/drawingml/2006/main">
              <a:ext uri="{FF2B5EF4-FFF2-40B4-BE49-F238E27FC236}">
                <a16:creationId xmlns:a16="http://schemas.microsoft.com/office/drawing/2014/main" id="{FECC75DC-12D2-C548-B93B-8BE8DDE058E8}"/>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6" name="Rectangle 15">
            <a:extLst xmlns:a="http://schemas.openxmlformats.org/drawingml/2006/main">
              <a:ext uri="{FF2B5EF4-FFF2-40B4-BE49-F238E27FC236}">
                <a16:creationId xmlns:a16="http://schemas.microsoft.com/office/drawing/2014/main" id="{C74F8930-F07E-A444-B191-FE56C3BD8316}"/>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8" name="Rectangle 17">
            <a:extLst xmlns:a="http://schemas.openxmlformats.org/drawingml/2006/main">
              <a:ext uri="{FF2B5EF4-FFF2-40B4-BE49-F238E27FC236}">
                <a16:creationId xmlns:a16="http://schemas.microsoft.com/office/drawing/2014/main" id="{C226A990-F64D-7B46-9DDB-79FB7E56237D}"/>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9" name="Rectangle 18">
            <a:extLst xmlns:a="http://schemas.openxmlformats.org/drawingml/2006/main">
              <a:ext uri="{FF2B5EF4-FFF2-40B4-BE49-F238E27FC236}">
                <a16:creationId xmlns:a16="http://schemas.microsoft.com/office/drawing/2014/main" id="{009A52E3-1AD5-F04B-A519-876179FD2849}"/>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15.xml><?xml version="1.0" encoding="utf-8"?>
<p:sldLayout xmlns:p="http://schemas.openxmlformats.org/presentationml/2006/main" showMasterSp="0" preserve="1" userDrawn="1">
  <p:cSld name="Context or Quote with Photo">
    <p:bg>
      <p:bgPr>
        <a:solidFill xmlns:a="http://schemas.openxmlformats.org/drawingml/2006/main">
          <a:schemeClr val="bg2"/>
        </a:solidFill>
      </p:bgPr>
    </p:bg>
    <p:spTree>
      <p:nvGrpSpPr>
        <p:cNvPr id="1" name=""/>
        <p:cNvGrpSpPr/>
        <p:nvPr/>
      </p:nvGrpSpPr>
      <p:grpSpPr>
        <a:xfrm xmlns:a="http://schemas.openxmlformats.org/drawingml/2006/main"/>
      </p:grpSpPr>
      <p:sp>
        <p:nvSpPr>
          <p:cNvPr id="7" name="Picture Placeholder 6">
            <a:extLst xmlns:a="http://schemas.openxmlformats.org/drawingml/2006/main">
              <a:ext uri="{FF2B5EF4-FFF2-40B4-BE49-F238E27FC236}">
                <a16:creationId xmlns:a16="http://schemas.microsoft.com/office/drawing/2014/main" id="{65D6F301-454D-41BB-A252-22DEA024933D}"/>
              </a:ext>
            </a:extLst>
          </p:cNvPr>
          <p:cNvSpPr>
            <a:spLocks xmlns:a="http://schemas.openxmlformats.org/drawingml/2006/main" noGrp="1"/>
          </p:cNvSpPr>
          <p:nvPr>
            <p:ph type="pic" idx="15"/>
          </p:nvPr>
        </p:nvSpPr>
        <p:spPr>
          <a:xfrm xmlns:a="http://schemas.openxmlformats.org/drawingml/2006/main">
            <a:off x="6350285" y="807867"/>
            <a:ext cx="5440648" cy="5445153"/>
          </a:xfrm>
        </p:spPr>
        <p:txBody>
          <a:bodyPr xmlns:a="http://schemas.openxmlformats.org/drawingml/2006/main"/>
          <a:lstStyle xmlns:a="http://schemas.openxmlformats.org/drawingml/2006/main"/>
          <a:p xmlns:a="http://schemas.openxmlformats.org/drawingml/2006/main">
            <a:r>
              <a:t>Click icon to add picture</a:t>
            </a:r>
          </a:p>
        </p:txBody>
      </p:sp>
      <p:sp>
        <p:nvSpPr>
          <p:cNvPr id="2" name="Title 1">
            <a:extLst xmlns:a="http://schemas.openxmlformats.org/drawingml/2006/main">
              <a:ext uri="{FF2B5EF4-FFF2-40B4-BE49-F238E27FC236}">
                <a16:creationId xmlns:a16="http://schemas.microsoft.com/office/drawing/2014/main" id="{FD556AB0-C5D8-4158-9C2A-DA88EB3FFEC2}"/>
              </a:ext>
            </a:extLst>
          </p:cNvPr>
          <p:cNvSpPr>
            <a:spLocks xmlns:a="http://schemas.openxmlformats.org/drawingml/2006/main" noGrp="1"/>
          </p:cNvSpPr>
          <p:nvPr>
            <p:ph type="title" idx="0" hasCustomPrompt="1"/>
          </p:nvPr>
        </p:nvSpPr>
        <p:spPr>
          <a:xfrm xmlns:a="http://schemas.openxmlformats.org/drawingml/2006/main">
            <a:off x="854362" y="1237675"/>
            <a:ext cx="4331855" cy="910202"/>
          </a:xfrm>
        </p:spPr>
        <p:txBody>
          <a:bodyPr xmlns:a="http://schemas.openxmlformats.org/drawingml/2006/main" anchor="b">
            <a:normAutofit/>
          </a:bodyPr>
          <a:lstStyle xmlns:a="http://schemas.openxmlformats.org/drawingml/2006/main">
            <a:lvl1pPr algn="ctr">
              <a:buNone/>
              <a:defRPr sz="2800" b="1" cap="all" baseline="0"/>
            </a:lvl1pPr>
          </a:lstStyle>
          <a:p xmlns:a="http://schemas.openxmlformats.org/drawingml/2006/main">
            <a:r>
              <a:t>CONTEXT or THEME</a:t>
            </a:r>
          </a:p>
        </p:txBody>
      </p:sp>
      <p:sp>
        <p:nvSpPr>
          <p:cNvPr id="3" name="Date Placeholder 2">
            <a:extLst xmlns:a="http://schemas.openxmlformats.org/drawingml/2006/main">
              <a:ext uri="{FF2B5EF4-FFF2-40B4-BE49-F238E27FC236}">
                <a16:creationId xmlns:a16="http://schemas.microsoft.com/office/drawing/2014/main" id="{1DDD2B89-835A-4192-BB62-79BCC4D67302}"/>
              </a:ext>
            </a:extLst>
          </p:cNvPr>
          <p:cNvSpPr>
            <a:spLocks xmlns:a="http://schemas.openxmlformats.org/drawingml/2006/main" noGrp="1"/>
          </p:cNvSpPr>
          <p:nvPr>
            <p:ph type="dt" idx="10"/>
          </p:nvPr>
        </p:nvSpPr>
        <p:spPr>
          <a:xfrm xmlns:a="http://schemas.openxmlformats.org/drawingml/2006/main">
            <a:off x="10751004" y="6335309"/>
            <a:ext cx="1181114" cy="250337"/>
          </a:xfrm>
        </p:spPr>
        <p:txBody>
          <a:bodyPr xmlns:a="http://schemas.openxmlformats.org/drawingml/2006/main"/>
          <a:lstStyle xmlns:a="http://schemas.openxmlformats.org/drawingml/2006/main"/>
          <a:p xmlns:a="http://schemas.openxmlformats.org/drawingml/2006/main">
            <a:fld id="{5FDFC970-B950-4395-A833-47227D4A68CA}" type="datetime1">
              <a:t>2/21/24</a:t>
            </a:fld>
            <a:endParaRPr/>
          </a:p>
        </p:txBody>
      </p:sp>
      <p:sp>
        <p:nvSpPr>
          <p:cNvPr id="4" name="Footer Placeholder 3">
            <a:extLst xmlns:a="http://schemas.openxmlformats.org/drawingml/2006/main">
              <a:ext uri="{FF2B5EF4-FFF2-40B4-BE49-F238E27FC236}">
                <a16:creationId xmlns:a16="http://schemas.microsoft.com/office/drawing/2014/main" id="{B8C6E044-5587-405B-B114-C66D219AD870}"/>
              </a:ext>
            </a:extLst>
          </p:cNvPr>
          <p:cNvSpPr>
            <a:spLocks xmlns:a="http://schemas.openxmlformats.org/drawingml/2006/main" noGrp="1"/>
          </p:cNvSpPr>
          <p:nvPr>
            <p:ph type="ftr" idx="11"/>
          </p:nvPr>
        </p:nvSpPr>
        <p:spPr>
          <a:xfrm xmlns:a="http://schemas.openxmlformats.org/drawingml/2006/main">
            <a:off x="259882" y="6335309"/>
            <a:ext cx="3887245" cy="250337"/>
          </a:xfrm>
        </p:spPr>
        <p:txBody>
          <a:bodyPr xmlns:a="http://schemas.openxmlformats.org/drawingml/2006/main"/>
          <a:lstStyle xmlns:a="http://schemas.openxmlformats.org/drawingml/2006/main"/>
          <a:p xmlns:a="http://schemas.openxmlformats.org/drawingml/2006/main">
            <a:r>
              <a:t>PRESENTATION TITLE</a:t>
            </a:r>
            <a:endParaRPr/>
          </a:p>
        </p:txBody>
      </p:sp>
      <p:sp>
        <p:nvSpPr>
          <p:cNvPr id="5" name="Slide Number Placeholder 4">
            <a:extLst xmlns:a="http://schemas.openxmlformats.org/drawingml/2006/main">
              <a:ext uri="{FF2B5EF4-FFF2-40B4-BE49-F238E27FC236}">
                <a16:creationId xmlns:a16="http://schemas.microsoft.com/office/drawing/2014/main" id="{B7183AFC-4E8A-4D7A-862C-B6611B06D875}"/>
              </a:ext>
            </a:extLst>
          </p:cNvPr>
          <p:cNvSpPr>
            <a:spLocks xmlns:a="http://schemas.openxmlformats.org/drawingml/2006/main" noGrp="1"/>
          </p:cNvSpPr>
          <p:nvPr>
            <p:ph type="sldNum" idx="12"/>
          </p:nvPr>
        </p:nvSpPr>
        <p:spPr>
          <a:xfrm xmlns:a="http://schemas.openxmlformats.org/drawingml/2006/main">
            <a:off x="5587999" y="6335309"/>
            <a:ext cx="1016000" cy="250337"/>
          </a:xfrm>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
        <p:nvSpPr>
          <p:cNvPr id="15" name="Text Placeholder 14">
            <a:extLst xmlns:a="http://schemas.openxmlformats.org/drawingml/2006/main">
              <a:ext uri="{FF2B5EF4-FFF2-40B4-BE49-F238E27FC236}">
                <a16:creationId xmlns:a16="http://schemas.microsoft.com/office/drawing/2014/main" id="{93960082-F80E-49D0-AF79-8EC2F9C43550}"/>
              </a:ext>
            </a:extLst>
          </p:cNvPr>
          <p:cNvSpPr>
            <a:spLocks xmlns:a="http://schemas.openxmlformats.org/drawingml/2006/main" noGrp="1"/>
          </p:cNvSpPr>
          <p:nvPr>
            <p:ph type="body" idx="13"/>
          </p:nvPr>
        </p:nvSpPr>
        <p:spPr>
          <a:xfrm xmlns:a="http://schemas.openxmlformats.org/drawingml/2006/main">
            <a:off x="544943" y="2409026"/>
            <a:ext cx="4950694" cy="2114550"/>
          </a:xfrm>
        </p:spPr>
        <p:txBody>
          <a:bodyPr xmlns:a="http://schemas.openxmlformats.org/drawingml/2006/main" anchor="ctr">
            <a:normAutofit/>
          </a:bodyPr>
          <a:lstStyle xmlns:a="http://schemas.openxmlformats.org/drawingml/2006/main">
            <a:lvl1pPr marL="0" indent="0" algn="ctr">
              <a:lnSpc>
                <a:spcPct val="100000"/>
              </a:lnSpc>
              <a:buNone/>
              <a:defRPr sz="2200"/>
            </a:lvl1pPr>
            <a:lvl2pPr algn="ctr">
              <a:buNone/>
              <a:defRPr/>
            </a:lvl2pPr>
            <a:lvl3pPr algn="ctr">
              <a:buNone/>
              <a:defRPr/>
            </a:lvl3pPr>
            <a:lvl4pPr algn="ctr">
              <a:buNone/>
              <a:defRPr/>
            </a:lvl4pPr>
            <a:lvl5pPr algn="ctr">
              <a:buNone/>
              <a:defRPr/>
            </a:lvl5pPr>
          </a:lstStyle>
          <a:p xmlns:a="http://schemas.openxmlformats.org/drawingml/2006/main">
            <a:pPr lvl="0">
              <a:buNone/>
            </a:pPr>
            <a:r>
              <a:t>Edit Master text styles</a:t>
            </a:r>
          </a:p>
        </p:txBody>
      </p:sp>
      <p:sp>
        <p:nvSpPr>
          <p:cNvPr id="17" name="Text Placeholder 16">
            <a:extLst xmlns:a="http://schemas.openxmlformats.org/drawingml/2006/main">
              <a:ext uri="{FF2B5EF4-FFF2-40B4-BE49-F238E27FC236}">
                <a16:creationId xmlns:a16="http://schemas.microsoft.com/office/drawing/2014/main" id="{BBE4A48B-6585-43C1-A9B2-CC69C8EA5AAC}"/>
              </a:ext>
            </a:extLst>
          </p:cNvPr>
          <p:cNvSpPr>
            <a:spLocks xmlns:a="http://schemas.openxmlformats.org/drawingml/2006/main" noGrp="1"/>
          </p:cNvSpPr>
          <p:nvPr>
            <p:ph type="body" idx="14"/>
          </p:nvPr>
        </p:nvSpPr>
        <p:spPr>
          <a:xfrm xmlns:a="http://schemas.openxmlformats.org/drawingml/2006/main">
            <a:off x="854362" y="4784725"/>
            <a:ext cx="4331855" cy="276225"/>
          </a:xfrm>
          <a:prstGeom xmlns:a="http://schemas.openxmlformats.org/drawingml/2006/main" prst="rect">
            <a:avLst/>
          </a:prstGeom>
          <a:noFill xmlns:a="http://schemas.openxmlformats.org/drawingml/2006/main"/>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lvl1pPr marL="0" indent="0" algn="ctr">
              <a:buNone/>
              <a:defRPr sz="1200" b="1" cap="all" baseline="0">
                <a:solidFill>
                  <a:schemeClr val="tx1">
                    <a:lumMod val="65000"/>
                    <a:lumOff val="35000"/>
                  </a:schemeClr>
                </a:solidFill>
                <a:latin typeface="Verdana"/>
                <a:ea typeface="Verdana"/>
                <a:cs typeface="Verdana"/>
              </a:defRPr>
            </a:lvl1pPr>
          </a:lstStyle>
          <a:p xmlns:a="http://schemas.openxmlformats.org/drawingml/2006/main">
            <a:pPr marL="0" lvl="0" algn="ctr">
              <a:buNone/>
            </a:pPr>
            <a:r>
              <a:t>Edit Master text styles</a:t>
            </a:r>
          </a:p>
        </p:txBody>
      </p:sp>
      <p:sp>
        <p:nvSpPr>
          <p:cNvPr id="10" name="Straight Connector 9">
            <a:extLst xmlns:a="http://schemas.openxmlformats.org/drawingml/2006/main">
              <a:ext uri="{FF2B5EF4-FFF2-40B4-BE49-F238E27FC236}">
                <a16:creationId xmlns:a16="http://schemas.microsoft.com/office/drawing/2014/main" id="{88B8460F-F702-4E9E-A9E1-A8412A132706}"/>
              </a:ext>
            </a:extLst>
          </p:cNvPr>
          <p:cNvSpPr>
            <a:spLocks xmlns:a="http://schemas.openxmlformats.org/drawingml/2006/main" noGrp="1"/>
          </p:cNvSpPr>
          <p:nvPr/>
        </p:nvSpPr>
        <p:spPr>
          <a:xfrm xmlns:a="http://schemas.openxmlformats.org/drawingml/2006/main">
            <a:off x="854363" y="2244437"/>
            <a:ext cx="4331855" cy="0"/>
          </a:xfrm>
          <a:prstGeom xmlns:a="http://schemas.openxmlformats.org/drawingml/2006/main" prst="line">
            <a:avLst/>
          </a:prstGeom>
          <a:ln xmlns:a="http://schemas.openxmlformats.org/drawingml/2006/main" w="15875">
            <a:solidFill>
              <a:schemeClr val="tx1"/>
            </a:solidFill>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11" name="Straight Connector 10">
            <a:extLst xmlns:a="http://schemas.openxmlformats.org/drawingml/2006/main">
              <a:ext uri="{FF2B5EF4-FFF2-40B4-BE49-F238E27FC236}">
                <a16:creationId xmlns:a16="http://schemas.microsoft.com/office/drawing/2014/main" id="{7F8D2391-E075-4AA9-9811-67AA47039311}"/>
              </a:ext>
            </a:extLst>
          </p:cNvPr>
          <p:cNvSpPr>
            <a:spLocks xmlns:a="http://schemas.openxmlformats.org/drawingml/2006/main" noGrp="1"/>
          </p:cNvSpPr>
          <p:nvPr/>
        </p:nvSpPr>
        <p:spPr>
          <a:xfrm xmlns:a="http://schemas.openxmlformats.org/drawingml/2006/main">
            <a:off x="854363" y="4668983"/>
            <a:ext cx="4331855" cy="0"/>
          </a:xfrm>
          <a:prstGeom xmlns:a="http://schemas.openxmlformats.org/drawingml/2006/main" prst="line">
            <a:avLst/>
          </a:prstGeom>
          <a:ln xmlns:a="http://schemas.openxmlformats.org/drawingml/2006/main" w="15875">
            <a:solidFill>
              <a:schemeClr val="tx1"/>
            </a:solidFill>
          </a:ln>
        </p:spPr>
        <p: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p:style>
      </p:sp>
      <p:sp>
        <p:nvSpPr>
          <p:cNvPr id="13" name="Rectangle 12">
            <a:extLst xmlns:a="http://schemas.openxmlformats.org/drawingml/2006/main">
              <a:ext uri="{FF2B5EF4-FFF2-40B4-BE49-F238E27FC236}">
                <a16:creationId xmlns:a16="http://schemas.microsoft.com/office/drawing/2014/main" id="{EEB838A2-1B77-0E49-8EB2-7C6DCD7571CB}"/>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4" name="Rectangle 13">
            <a:extLst xmlns:a="http://schemas.openxmlformats.org/drawingml/2006/main">
              <a:ext uri="{FF2B5EF4-FFF2-40B4-BE49-F238E27FC236}">
                <a16:creationId xmlns:a16="http://schemas.microsoft.com/office/drawing/2014/main" id="{D2B6C057-9898-964D-A318-DDE19B199684}"/>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6" name="Rectangle 15">
            <a:extLst xmlns:a="http://schemas.openxmlformats.org/drawingml/2006/main">
              <a:ext uri="{FF2B5EF4-FFF2-40B4-BE49-F238E27FC236}">
                <a16:creationId xmlns:a16="http://schemas.microsoft.com/office/drawing/2014/main" id="{1A7EC5E2-3D95-A749-8B20-E089E5CD8094}"/>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8" name="Rectangle 17">
            <a:extLst xmlns:a="http://schemas.openxmlformats.org/drawingml/2006/main">
              <a:ext uri="{FF2B5EF4-FFF2-40B4-BE49-F238E27FC236}">
                <a16:creationId xmlns:a16="http://schemas.microsoft.com/office/drawing/2014/main" id="{AF1FB6F0-3123-6F44-ADA3-9A378BBFB9EC}"/>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9" name="Rectangle 18">
            <a:extLst xmlns:a="http://schemas.openxmlformats.org/drawingml/2006/main">
              <a:ext uri="{FF2B5EF4-FFF2-40B4-BE49-F238E27FC236}">
                <a16:creationId xmlns:a16="http://schemas.microsoft.com/office/drawing/2014/main" id="{458458C1-B21A-1740-8C2E-D51A34AFD1A3}"/>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16.xml><?xml version="1.0" encoding="utf-8"?>
<p:sldLayout xmlns:p="http://schemas.openxmlformats.org/presentationml/2006/main" showMasterSp="0" preserve="1" userDrawn="1">
  <p:cSld name="Section Divider 1">
    <p:spTree>
      <p:nvGrpSpPr>
        <p:cNvPr id="1" name=""/>
        <p:cNvGrpSpPr/>
        <p:nvPr/>
      </p:nvGrpSpPr>
      <p:grpSpPr>
        <a:xfrm xmlns:a="http://schemas.openxmlformats.org/drawingml/2006/main"/>
      </p:grpSpPr>
      <p:sp>
        <p:nvSpPr>
          <p:cNvPr id="9" name="Text Placeholder 8">
            <a:extLst xmlns:a="http://schemas.openxmlformats.org/drawingml/2006/main">
              <a:ext uri="{FF2B5EF4-FFF2-40B4-BE49-F238E27FC236}">
                <a16:creationId xmlns:a16="http://schemas.microsoft.com/office/drawing/2014/main" id="{47206FCF-D955-4239-B21C-91325F877BE1}"/>
              </a:ext>
            </a:extLst>
          </p:cNvPr>
          <p:cNvSpPr>
            <a:spLocks xmlns:a="http://schemas.openxmlformats.org/drawingml/2006/main" noGrp="1"/>
          </p:cNvSpPr>
          <p:nvPr>
            <p:ph type="body" idx="13" hasCustomPrompt="1"/>
          </p:nvPr>
        </p:nvSpPr>
        <p:spPr>
          <a:xfrm xmlns:a="http://schemas.openxmlformats.org/drawingml/2006/main">
            <a:off x="1550988" y="3461559"/>
            <a:ext cx="9070975" cy="598488"/>
          </a:xfrm>
        </p:spPr>
        <p:txBody>
          <a:bodyPr xmlns:a="http://schemas.openxmlformats.org/drawingml/2006/main">
            <a:normAutofit/>
          </a:bodyPr>
          <a:lstStyle xmlns:a="http://schemas.openxmlformats.org/drawingml/2006/main">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xmlns:a="http://schemas.openxmlformats.org/drawingml/2006/main">
            <a:pPr lvl="0">
              <a:buNone/>
            </a:pPr>
            <a:r>
              <a:t>Subheader</a:t>
            </a:r>
            <a:endParaRPr/>
          </a:p>
        </p:txBody>
      </p:sp>
      <p:sp>
        <p:nvSpPr>
          <p:cNvPr id="2" name="Title 1">
            <a:extLst xmlns:a="http://schemas.openxmlformats.org/drawingml/2006/main">
              <a:ext uri="{FF2B5EF4-FFF2-40B4-BE49-F238E27FC236}">
                <a16:creationId xmlns:a16="http://schemas.microsoft.com/office/drawing/2014/main" id="{FF9DD94E-BC5D-4FF1-B346-7A2AEA8E9E42}"/>
              </a:ext>
            </a:extLst>
          </p:cNvPr>
          <p:cNvSpPr>
            <a:spLocks xmlns:a="http://schemas.openxmlformats.org/drawingml/2006/main" noGrp="1"/>
          </p:cNvSpPr>
          <p:nvPr>
            <p:ph type="title" idx="0" hasCustomPrompt="1"/>
          </p:nvPr>
        </p:nvSpPr>
        <p:spPr>
          <a:xfrm xmlns:a="http://schemas.openxmlformats.org/drawingml/2006/main">
            <a:off x="287591" y="2382981"/>
            <a:ext cx="11569729" cy="1046019"/>
          </a:xfrm>
        </p:spPr>
        <p:txBody>
          <a:bodyPr xmlns:a="http://schemas.openxmlformats.org/drawingml/2006/main" anchor="b">
            <a:normAutofit/>
          </a:bodyPr>
          <a:lstStyle xmlns:a="http://schemas.openxmlformats.org/drawingml/2006/main">
            <a:lvl1pPr algn="ctr">
              <a:buNone/>
              <a:defRPr sz="6000" b="1" cap="all" baseline="0"/>
            </a:lvl1pPr>
          </a:lstStyle>
          <a:p xmlns:a="http://schemas.openxmlformats.org/drawingml/2006/main">
            <a:r>
              <a:t>SECTION DIVIDER</a:t>
            </a:r>
          </a:p>
        </p:txBody>
      </p:sp>
      <p:sp>
        <p:nvSpPr>
          <p:cNvPr id="3" name="Date Placeholder 2">
            <a:extLst xmlns:a="http://schemas.openxmlformats.org/drawingml/2006/main">
              <a:ext uri="{FF2B5EF4-FFF2-40B4-BE49-F238E27FC236}">
                <a16:creationId xmlns:a16="http://schemas.microsoft.com/office/drawing/2014/main" id="{451DA314-6E66-4CF5-BF59-0F76CA68C662}"/>
              </a:ext>
            </a:extLst>
          </p:cNvPr>
          <p:cNvSpPr>
            <a:spLocks xmlns:a="http://schemas.openxmlformats.org/drawingml/2006/main" noGrp="1"/>
          </p:cNvSpPr>
          <p:nvPr>
            <p:ph type="dt" idx="10"/>
          </p:nvPr>
        </p:nvSpPr>
        <p:spPr>
          <a:xfrm xmlns:a="http://schemas.openxmlformats.org/drawingml/2006/main">
            <a:off x="10751004" y="6335309"/>
            <a:ext cx="1181114" cy="250337"/>
          </a:xfrm>
        </p:spPr>
        <p:txBody>
          <a:bodyPr xmlns:a="http://schemas.openxmlformats.org/drawingml/2006/main"/>
          <a:lstStyle xmlns:a="http://schemas.openxmlformats.org/drawingml/2006/main"/>
          <a:p xmlns:a="http://schemas.openxmlformats.org/drawingml/2006/main">
            <a:fld id="{5FDFC970-B950-4395-A833-47227D4A68CA}" type="datetime1">
              <a:t>2/21/24</a:t>
            </a:fld>
            <a:endParaRPr/>
          </a:p>
        </p:txBody>
      </p:sp>
      <p:sp>
        <p:nvSpPr>
          <p:cNvPr id="4" name="Footer Placeholder 3">
            <a:extLst xmlns:a="http://schemas.openxmlformats.org/drawingml/2006/main">
              <a:ext uri="{FF2B5EF4-FFF2-40B4-BE49-F238E27FC236}">
                <a16:creationId xmlns:a16="http://schemas.microsoft.com/office/drawing/2014/main" id="{64705FB4-1EB1-4C94-84E6-BBA5D08042F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5" name="Slide Number Placeholder 4">
            <a:extLst xmlns:a="http://schemas.openxmlformats.org/drawingml/2006/main">
              <a:ext uri="{FF2B5EF4-FFF2-40B4-BE49-F238E27FC236}">
                <a16:creationId xmlns:a16="http://schemas.microsoft.com/office/drawing/2014/main" id="{5047B711-B230-4EF2-87AC-F884232298E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
        <p:nvSpPr>
          <p:cNvPr id="8" name="Rectangle 7">
            <a:extLst xmlns:a="http://schemas.openxmlformats.org/drawingml/2006/main">
              <a:ext uri="{FF2B5EF4-FFF2-40B4-BE49-F238E27FC236}">
                <a16:creationId xmlns:a16="http://schemas.microsoft.com/office/drawing/2014/main" id="{3AF1F1A7-A97F-2043-A2B6-700DB47E5D6E}"/>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0" name="Rectangle 9">
            <a:extLst xmlns:a="http://schemas.openxmlformats.org/drawingml/2006/main">
              <a:ext uri="{FF2B5EF4-FFF2-40B4-BE49-F238E27FC236}">
                <a16:creationId xmlns:a16="http://schemas.microsoft.com/office/drawing/2014/main" id="{A224B184-90A6-454F-9D9E-ECF073E8AB22}"/>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1" name="Rectangle 10">
            <a:extLst xmlns:a="http://schemas.openxmlformats.org/drawingml/2006/main">
              <a:ext uri="{FF2B5EF4-FFF2-40B4-BE49-F238E27FC236}">
                <a16:creationId xmlns:a16="http://schemas.microsoft.com/office/drawing/2014/main" id="{F9BF415E-5C68-5A46-A4AA-12882385D646}"/>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38F68827-DD27-C847-A47E-256BF5F3DD58}"/>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F0BE1C56-BDF3-2C49-8D53-7F278C21E615}"/>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17.xml><?xml version="1.0" encoding="utf-8"?>
<p:sldLayout xmlns:p="http://schemas.openxmlformats.org/presentationml/2006/main" showMasterSp="0" preserve="1" userDrawn="1">
  <p:cSld name="Section Divider 2">
    <p:bg>
      <p:bgPr>
        <a:solidFill xmlns:a="http://schemas.openxmlformats.org/drawingml/2006/main">
          <a:schemeClr val="accent1"/>
        </a:solidFill>
      </p:bgPr>
    </p:bg>
    <p:spTree>
      <p:nvGrpSpPr>
        <p:cNvPr id="1" name=""/>
        <p:cNvGrpSpPr/>
        <p:nvPr/>
      </p:nvGrpSpPr>
      <p:grpSpPr>
        <a:xfrm xmlns:a="http://schemas.openxmlformats.org/drawingml/2006/main"/>
      </p:grpSpPr>
      <p:sp>
        <p:nvSpPr>
          <p:cNvPr id="9" name="Text Placeholder 8">
            <a:extLst xmlns:a="http://schemas.openxmlformats.org/drawingml/2006/main">
              <a:ext uri="{FF2B5EF4-FFF2-40B4-BE49-F238E27FC236}">
                <a16:creationId xmlns:a16="http://schemas.microsoft.com/office/drawing/2014/main" id="{F8A31226-1A45-4FB8-8D39-F5FBB9D50921}"/>
              </a:ext>
            </a:extLst>
          </p:cNvPr>
          <p:cNvSpPr>
            <a:spLocks xmlns:a="http://schemas.openxmlformats.org/drawingml/2006/main" noGrp="1"/>
          </p:cNvSpPr>
          <p:nvPr>
            <p:ph type="body" idx="13" hasCustomPrompt="1"/>
          </p:nvPr>
        </p:nvSpPr>
        <p:spPr>
          <a:xfrm xmlns:a="http://schemas.openxmlformats.org/drawingml/2006/main">
            <a:off x="1550988" y="3461559"/>
            <a:ext cx="9070975" cy="598488"/>
          </a:xfrm>
        </p:spPr>
        <p:txBody>
          <a:bodyPr xmlns:a="http://schemas.openxmlformats.org/drawingml/2006/main">
            <a:normAutofit/>
          </a:bodyPr>
          <a:lstStyle xmlns:a="http://schemas.openxmlformats.org/drawingml/2006/main">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xmlns:a="http://schemas.openxmlformats.org/drawingml/2006/main">
            <a:pPr lvl="0">
              <a:buNone/>
            </a:pPr>
            <a:r>
              <a:t>Subheader</a:t>
            </a:r>
            <a:endParaRPr/>
          </a:p>
        </p:txBody>
      </p:sp>
      <p:sp>
        <p:nvSpPr>
          <p:cNvPr id="2" name="Title 1">
            <a:extLst xmlns:a="http://schemas.openxmlformats.org/drawingml/2006/main">
              <a:ext uri="{FF2B5EF4-FFF2-40B4-BE49-F238E27FC236}">
                <a16:creationId xmlns:a16="http://schemas.microsoft.com/office/drawing/2014/main" id="{5E6C0B1A-FEEE-4B65-9A96-5FCA7EC0C348}"/>
              </a:ext>
            </a:extLst>
          </p:cNvPr>
          <p:cNvSpPr>
            <a:spLocks xmlns:a="http://schemas.openxmlformats.org/drawingml/2006/main" noGrp="1"/>
          </p:cNvSpPr>
          <p:nvPr>
            <p:ph type="title" idx="0" hasCustomPrompt="1"/>
          </p:nvPr>
        </p:nvSpPr>
        <p:spPr>
          <a:xfrm xmlns:a="http://schemas.openxmlformats.org/drawingml/2006/main">
            <a:off x="287591" y="2382981"/>
            <a:ext cx="11569729" cy="1046019"/>
          </a:xfrm>
        </p:spPr>
        <p:txBody>
          <a:bodyPr xmlns:a="http://schemas.openxmlformats.org/drawingml/2006/main" anchor="b">
            <a:normAutofit/>
          </a:bodyPr>
          <a:lstStyle xmlns:a="http://schemas.openxmlformats.org/drawingml/2006/main">
            <a:lvl1pPr algn="ctr">
              <a:buNone/>
              <a:defRPr sz="6000" b="1" cap="all" baseline="0"/>
            </a:lvl1pPr>
          </a:lstStyle>
          <a:p xmlns:a="http://schemas.openxmlformats.org/drawingml/2006/main">
            <a:r>
              <a:t>SECTION DIVIDER</a:t>
            </a:r>
          </a:p>
        </p:txBody>
      </p:sp>
      <p:sp>
        <p:nvSpPr>
          <p:cNvPr id="3" name="Date Placeholder 2">
            <a:extLst xmlns:a="http://schemas.openxmlformats.org/drawingml/2006/main">
              <a:ext uri="{FF2B5EF4-FFF2-40B4-BE49-F238E27FC236}">
                <a16:creationId xmlns:a16="http://schemas.microsoft.com/office/drawing/2014/main" id="{83E99D96-996D-4421-A21F-8356CC972BFE}"/>
              </a:ext>
            </a:extLst>
          </p:cNvPr>
          <p:cNvSpPr>
            <a:spLocks xmlns:a="http://schemas.openxmlformats.org/drawingml/2006/main" noGrp="1"/>
          </p:cNvSpPr>
          <p:nvPr>
            <p:ph type="dt" idx="10"/>
          </p:nvPr>
        </p:nvSpPr>
        <p:spPr>
          <a:xfrm xmlns:a="http://schemas.openxmlformats.org/drawingml/2006/main">
            <a:off x="10751004" y="6335309"/>
            <a:ext cx="1181114" cy="250337"/>
          </a:xfrm>
        </p:spPr>
        <p:txBody>
          <a:bodyPr xmlns:a="http://schemas.openxmlformats.org/drawingml/2006/main"/>
          <a:lstStyle xmlns:a="http://schemas.openxmlformats.org/drawingml/2006/main"/>
          <a:p xmlns:a="http://schemas.openxmlformats.org/drawingml/2006/main">
            <a:fld id="{5FDFC970-B950-4395-A833-47227D4A68CA}" type="datetime1">
              <a:t>2/21/24</a:t>
            </a:fld>
            <a:endParaRPr/>
          </a:p>
        </p:txBody>
      </p:sp>
      <p:sp>
        <p:nvSpPr>
          <p:cNvPr id="4" name="Footer Placeholder 3">
            <a:extLst xmlns:a="http://schemas.openxmlformats.org/drawingml/2006/main">
              <a:ext uri="{FF2B5EF4-FFF2-40B4-BE49-F238E27FC236}">
                <a16:creationId xmlns:a16="http://schemas.microsoft.com/office/drawing/2014/main" id="{AD9987BF-6E0A-426F-BED3-5F4788AB3C1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PRESENTATION TITLE</a:t>
            </a:r>
            <a:endParaRPr/>
          </a:p>
        </p:txBody>
      </p:sp>
      <p:sp>
        <p:nvSpPr>
          <p:cNvPr id="5" name="Slide Number Placeholder 4">
            <a:extLst xmlns:a="http://schemas.openxmlformats.org/drawingml/2006/main">
              <a:ext uri="{FF2B5EF4-FFF2-40B4-BE49-F238E27FC236}">
                <a16:creationId xmlns:a16="http://schemas.microsoft.com/office/drawing/2014/main" id="{77989913-DD32-43E2-9A43-182ACE091A1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sp>
        <p:nvSpPr>
          <p:cNvPr id="8" name="Rectangle 7">
            <a:extLst xmlns:a="http://schemas.openxmlformats.org/drawingml/2006/main">
              <a:ext uri="{FF2B5EF4-FFF2-40B4-BE49-F238E27FC236}">
                <a16:creationId xmlns:a16="http://schemas.microsoft.com/office/drawing/2014/main" id="{3D2FDE60-617C-5041-979E-D1F7A2C5C89F}"/>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0" name="Rectangle 9">
            <a:extLst xmlns:a="http://schemas.openxmlformats.org/drawingml/2006/main">
              <a:ext uri="{FF2B5EF4-FFF2-40B4-BE49-F238E27FC236}">
                <a16:creationId xmlns:a16="http://schemas.microsoft.com/office/drawing/2014/main" id="{5B4F1CEB-D611-BA47-A19D-E0A5A169870A}"/>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1" name="Rectangle 10">
            <a:extLst xmlns:a="http://schemas.openxmlformats.org/drawingml/2006/main">
              <a:ext uri="{FF2B5EF4-FFF2-40B4-BE49-F238E27FC236}">
                <a16:creationId xmlns:a16="http://schemas.microsoft.com/office/drawing/2014/main" id="{F97D50D4-6174-034C-A3F3-E9AB2E1D3281}"/>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37EA6D82-A05D-0249-8E30-A4790C4403B2}"/>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17C19425-79B1-3342-B23A-57609026ACF2}"/>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18.xml><?xml version="1.0" encoding="utf-8"?>
<p:sldLayout xmlns:p="http://schemas.openxmlformats.org/presentationml/2006/main" showMasterSp="0" preserve="1" userDrawn="1">
  <p:cSld name="Section Divider 3">
    <p:bg>
      <p:bgPr>
        <a:solidFill xmlns:a="http://schemas.openxmlformats.org/drawingml/2006/main">
          <a:schemeClr val="tx1"/>
        </a:solidFill>
      </p:bgPr>
    </p:bg>
    <p:spTree>
      <p:nvGrpSpPr>
        <p:cNvPr id="1" name=""/>
        <p:cNvGrpSpPr/>
        <p:nvPr/>
      </p:nvGrpSpPr>
      <p:grpSpPr>
        <a:xfrm xmlns:a="http://schemas.openxmlformats.org/drawingml/2006/main"/>
      </p:grpSpPr>
      <p:sp>
        <p:nvSpPr>
          <p:cNvPr id="9" name="Text Placeholder 8">
            <a:extLst xmlns:a="http://schemas.openxmlformats.org/drawingml/2006/main">
              <a:ext uri="{FF2B5EF4-FFF2-40B4-BE49-F238E27FC236}">
                <a16:creationId xmlns:a16="http://schemas.microsoft.com/office/drawing/2014/main" id="{725BD63B-B390-4A99-952A-11DB22B384DF}"/>
              </a:ext>
            </a:extLst>
          </p:cNvPr>
          <p:cNvSpPr>
            <a:spLocks xmlns:a="http://schemas.openxmlformats.org/drawingml/2006/main" noGrp="1"/>
          </p:cNvSpPr>
          <p:nvPr>
            <p:ph type="body" idx="13" hasCustomPrompt="1"/>
          </p:nvPr>
        </p:nvSpPr>
        <p:spPr>
          <a:xfrm xmlns:a="http://schemas.openxmlformats.org/drawingml/2006/main">
            <a:off x="1550988" y="3461559"/>
            <a:ext cx="9070975" cy="598488"/>
          </a:xfrm>
        </p:spPr>
        <p:txBody>
          <a:bodyPr xmlns:a="http://schemas.openxmlformats.org/drawingml/2006/main">
            <a:normAutofit/>
          </a:bodyPr>
          <a:lstStyle xmlns:a="http://schemas.openxmlformats.org/drawingml/2006/main">
            <a:lvl1pPr marL="0" indent="0" algn="ctr">
              <a:buNone/>
              <a:defRPr sz="32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xmlns:a="http://schemas.openxmlformats.org/drawingml/2006/main">
            <a:pPr lvl="0">
              <a:buNone/>
            </a:pPr>
            <a:r>
              <a:t>Subheader</a:t>
            </a:r>
            <a:endParaRPr/>
          </a:p>
        </p:txBody>
      </p:sp>
      <p:sp>
        <p:nvSpPr>
          <p:cNvPr id="2" name="Title 1">
            <a:extLst xmlns:a="http://schemas.openxmlformats.org/drawingml/2006/main">
              <a:ext uri="{FF2B5EF4-FFF2-40B4-BE49-F238E27FC236}">
                <a16:creationId xmlns:a16="http://schemas.microsoft.com/office/drawing/2014/main" id="{F7775461-3167-4AE4-8143-2F5948B3BCC5}"/>
              </a:ext>
            </a:extLst>
          </p:cNvPr>
          <p:cNvSpPr>
            <a:spLocks xmlns:a="http://schemas.openxmlformats.org/drawingml/2006/main" noGrp="1"/>
          </p:cNvSpPr>
          <p:nvPr>
            <p:ph type="title" idx="0" hasCustomPrompt="1"/>
          </p:nvPr>
        </p:nvSpPr>
        <p:spPr>
          <a:xfrm xmlns:a="http://schemas.openxmlformats.org/drawingml/2006/main">
            <a:off x="287591" y="2382981"/>
            <a:ext cx="11569729" cy="1046019"/>
          </a:xfrm>
        </p:spPr>
        <p:txBody>
          <a:bodyPr xmlns:a="http://schemas.openxmlformats.org/drawingml/2006/main" anchor="b">
            <a:normAutofit/>
          </a:bodyPr>
          <a:lstStyle xmlns:a="http://schemas.openxmlformats.org/drawingml/2006/main">
            <a:lvl1pPr algn="ctr">
              <a:buNone/>
              <a:defRPr sz="6000" b="1" cap="all" baseline="0">
                <a:solidFill>
                  <a:schemeClr val="bg1"/>
                </a:solidFill>
              </a:defRPr>
            </a:lvl1pPr>
          </a:lstStyle>
          <a:p xmlns:a="http://schemas.openxmlformats.org/drawingml/2006/main">
            <a:r>
              <a:t>SECTION DIVIDER</a:t>
            </a:r>
          </a:p>
        </p:txBody>
      </p:sp>
      <p:sp>
        <p:nvSpPr>
          <p:cNvPr id="3" name="Date Placeholder 2">
            <a:extLst xmlns:a="http://schemas.openxmlformats.org/drawingml/2006/main">
              <a:ext uri="{FF2B5EF4-FFF2-40B4-BE49-F238E27FC236}">
                <a16:creationId xmlns:a16="http://schemas.microsoft.com/office/drawing/2014/main" id="{78E41F64-7BC4-4400-A126-48D8A13DB3E2}"/>
              </a:ext>
            </a:extLst>
          </p:cNvPr>
          <p:cNvSpPr>
            <a:spLocks xmlns:a="http://schemas.openxmlformats.org/drawingml/2006/main" noGrp="1"/>
          </p:cNvSpPr>
          <p:nvPr>
            <p:ph type="dt" idx="10"/>
          </p:nvPr>
        </p:nvSpPr>
        <p:spPr>
          <a:xfrm xmlns:a="http://schemas.openxmlformats.org/drawingml/2006/main">
            <a:off x="10751004" y="6335309"/>
            <a:ext cx="1181114" cy="250337"/>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5FDFC970-B950-4395-A833-47227D4A68CA}" type="datetime1">
              <a:t>2/21/24</a:t>
            </a:fld>
            <a:endParaRPr/>
          </a:p>
        </p:txBody>
      </p:sp>
      <p:sp>
        <p:nvSpPr>
          <p:cNvPr id="4" name="Footer Placeholder 3">
            <a:extLst xmlns:a="http://schemas.openxmlformats.org/drawingml/2006/main">
              <a:ext uri="{FF2B5EF4-FFF2-40B4-BE49-F238E27FC236}">
                <a16:creationId xmlns:a16="http://schemas.microsoft.com/office/drawing/2014/main" id="{C0B3AF85-1FB2-494C-8C6B-516744A75F2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PRESENTATION TITLE</a:t>
            </a:r>
            <a:endParaRPr/>
          </a:p>
        </p:txBody>
      </p:sp>
      <p:sp>
        <p:nvSpPr>
          <p:cNvPr id="5" name="Slide Number Placeholder 4">
            <a:extLst xmlns:a="http://schemas.openxmlformats.org/drawingml/2006/main">
              <a:ext uri="{FF2B5EF4-FFF2-40B4-BE49-F238E27FC236}">
                <a16:creationId xmlns:a16="http://schemas.microsoft.com/office/drawing/2014/main" id="{BA2D1DE8-ED58-4907-B75A-DBEB8AE7BDE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PAGE  </a:t>
            </a:r>
            <a:fld id="{93005692-73BE-493E-93AB-ECD6027A7652}" type="slidenum">
              <a:t>‹#›</a:t>
            </a:fld>
            <a:endParaRPr/>
          </a:p>
        </p:txBody>
      </p:sp>
      <p:sp>
        <p:nvSpPr>
          <p:cNvPr id="8" name="Rectangle 7">
            <a:extLst xmlns:a="http://schemas.openxmlformats.org/drawingml/2006/main">
              <a:ext uri="{FF2B5EF4-FFF2-40B4-BE49-F238E27FC236}">
                <a16:creationId xmlns:a16="http://schemas.microsoft.com/office/drawing/2014/main" id="{BEF4AFBB-4878-E449-BA3E-95D6B0E5FAB1}"/>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0" name="Rectangle 9">
            <a:extLst xmlns:a="http://schemas.openxmlformats.org/drawingml/2006/main">
              <a:ext uri="{FF2B5EF4-FFF2-40B4-BE49-F238E27FC236}">
                <a16:creationId xmlns:a16="http://schemas.microsoft.com/office/drawing/2014/main" id="{B8A5CE70-AD3F-774E-BE63-C49B146F7847}"/>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1" name="Rectangle 10">
            <a:extLst xmlns:a="http://schemas.openxmlformats.org/drawingml/2006/main">
              <a:ext uri="{FF2B5EF4-FFF2-40B4-BE49-F238E27FC236}">
                <a16:creationId xmlns:a16="http://schemas.microsoft.com/office/drawing/2014/main" id="{25CBF245-27F6-0A4E-A98C-1F74A015B671}"/>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579344F2-19C3-7A47-BC07-9351DEF6EEAF}"/>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6D60D7D3-7608-864C-95F0-5D019659C1F5}"/>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19.xml><?xml version="1.0" encoding="utf-8"?>
<p:sldLayout xmlns:p="http://schemas.openxmlformats.org/presentationml/2006/main" showMasterSp="0" preserve="1" userDrawn="1">
  <p:cSld name="Closing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05C1B9B-17C8-4FD5-9607-FDF41118E09E}"/>
              </a:ext>
            </a:extLst>
          </p:cNvPr>
          <p:cNvSpPr>
            <a:spLocks xmlns:a="http://schemas.openxmlformats.org/drawingml/2006/main" noGrp="1"/>
          </p:cNvSpPr>
          <p:nvPr>
            <p:ph type="title" idx="0" hasCustomPrompt="1"/>
          </p:nvPr>
        </p:nvSpPr>
        <p:spPr>
          <a:xfrm xmlns:a="http://schemas.openxmlformats.org/drawingml/2006/main">
            <a:off x="657225" y="4581236"/>
            <a:ext cx="10877550" cy="1597891"/>
          </a:xfrm>
          <a:prstGeom xmlns:a="http://schemas.openxmlformats.org/drawingml/2006/main" prst="rect">
            <a:avLst/>
          </a:prstGeom>
          <a:noFill xmlns:a="http://schemas.openxmlformats.org/drawingml/2006/main"/>
        </p:spPr>
        <p:txBody>
          <a:bodyPr xmlns:a="http://schemas.openxmlformats.org/drawingml/2006/main" wrap="square" anchor="ctr">
            <a:noAutofit/>
          </a:bodyPr>
          <a:lstStyle xmlns:a="http://schemas.openxmlformats.org/drawingml/2006/main">
            <a:lvl1pPr algn="ctr">
              <a:buNone/>
              <a:defRPr sz="1800" b="0" i="0" cap="none" baseline="0">
                <a:solidFill>
                  <a:schemeClr val="tx1"/>
                </a:solidFill>
                <a:latin typeface="Verdana"/>
                <a:ea typeface="Verdana"/>
                <a:cs typeface="Verdana"/>
              </a:defRPr>
            </a:lvl1pPr>
          </a:lstStyle>
          <a:p xmlns:a="http://schemas.openxmlformats.org/drawingml/2006/main">
            <a:pPr marL="0" lvl="0" algn="ctr">
              <a:lnSpc>
                <a:spcPct val="75000"/>
              </a:lnSpc>
              <a:buNone/>
            </a:pPr>
            <a:r>
              <a:t>Click to edit master closing slide</a:t>
            </a:r>
          </a:p>
        </p:txBody>
      </p:sp>
      <p:sp>
        <p:nvSpPr>
          <p:cNvPr id="6" name="Date Placeholder 5">
            <a:extLst xmlns:a="http://schemas.openxmlformats.org/drawingml/2006/main">
              <a:ext uri="{FF2B5EF4-FFF2-40B4-BE49-F238E27FC236}">
                <a16:creationId xmlns:a16="http://schemas.microsoft.com/office/drawing/2014/main" id="{79E7A4B5-268D-43C7-BC97-4A81BBF092B0}"/>
              </a:ext>
            </a:extLst>
          </p:cNvPr>
          <p:cNvSpPr>
            <a:spLocks xmlns:a="http://schemas.openxmlformats.org/drawingml/2006/main" noGrp="1"/>
          </p:cNvSpPr>
          <p:nvPr>
            <p:ph type="dt" idx="10"/>
          </p:nvPr>
        </p:nvSpPr>
        <p:spPr>
          <a:xfrm xmlns:a="http://schemas.openxmlformats.org/drawingml/2006/main">
            <a:off x="10719067" y="6335309"/>
            <a:ext cx="1181114" cy="250337"/>
          </a:xfrm>
        </p:spPr>
        <p:txBody>
          <a:bodyPr xmlns:a="http://schemas.openxmlformats.org/drawingml/2006/main"/>
          <a:lstStyle xmlns:a="http://schemas.openxmlformats.org/drawingml/2006/main"/>
          <a:p xmlns:a="http://schemas.openxmlformats.org/drawingml/2006/main">
            <a:fld id="{75D660D7-90CE-4513-A3CE-C070B9421917}" type="datetime1">
              <a:t>2/21/24</a:t>
            </a:fld>
            <a:endParaRPr/>
          </a:p>
        </p:txBody>
      </p:sp>
      <p:sp>
        <p:nvSpPr>
          <p:cNvPr id="10" name="Footer Placeholder 9">
            <a:extLst xmlns:a="http://schemas.openxmlformats.org/drawingml/2006/main">
              <a:ext uri="{FF2B5EF4-FFF2-40B4-BE49-F238E27FC236}">
                <a16:creationId xmlns:a16="http://schemas.microsoft.com/office/drawing/2014/main" id="{48727175-29A2-4CC0-B14D-6FB618596B71}"/>
              </a:ext>
            </a:extLst>
          </p:cNvPr>
          <p:cNvSpPr>
            <a:spLocks xmlns:a="http://schemas.openxmlformats.org/drawingml/2006/main" noGrp="1"/>
          </p:cNvSpPr>
          <p:nvPr>
            <p:ph type="ftr" idx="11"/>
          </p:nvPr>
        </p:nvSpPr>
        <p:spPr>
          <a:xfrm xmlns:a="http://schemas.openxmlformats.org/drawingml/2006/main">
            <a:off x="291819" y="6335309"/>
            <a:ext cx="4829174" cy="250337"/>
          </a:xfrm>
        </p:spPr>
        <p:txBody>
          <a:bodyPr xmlns:a="http://schemas.openxmlformats.org/drawingml/2006/main"/>
          <a:lstStyle xmlns:a="http://schemas.openxmlformats.org/drawingml/2006/main"/>
          <a:p xmlns:a="http://schemas.openxmlformats.org/drawingml/2006/main">
            <a:r>
              <a:t>PRESENTATION TITLE</a:t>
            </a:r>
            <a:endParaRPr/>
          </a:p>
        </p:txBody>
      </p:sp>
      <p:sp>
        <p:nvSpPr>
          <p:cNvPr id="11" name="Slide Number Placeholder 10">
            <a:extLst xmlns:a="http://schemas.openxmlformats.org/drawingml/2006/main">
              <a:ext uri="{FF2B5EF4-FFF2-40B4-BE49-F238E27FC236}">
                <a16:creationId xmlns:a16="http://schemas.microsoft.com/office/drawing/2014/main" id="{578A397A-934F-4157-B3AD-209BFA09372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pic>
        <p:nvPicPr>
          <p:cNvPr id="18" name="Picture 3"/>
          <p:cNvPicPr>
            <a:picLocks xmlns:a="http://schemas.openxmlformats.org/drawingml/2006/main" noChangeAspect="1"/>
          </p:cNvPicPr>
          <p:nvPr/>
        </p:nvPicPr>
        <p:blipFill>
          <a:blip xmlns:r="http://schemas.openxmlformats.org/officeDocument/2006/relationships" xmlns:a="http://schemas.openxmlformats.org/drawingml/2006/main" r:embed="R9bce4490482b414c"/>
          <a:srcRect xmlns:a="http://schemas.openxmlformats.org/drawingml/2006/main" l="0" t="0" r="0" b="0"/>
          <a:stretch xmlns:a="http://schemas.openxmlformats.org/drawingml/2006/main"/>
        </p:blipFill>
        <p:spPr>
          <a:xfrm xmlns:a="http://schemas.openxmlformats.org/drawingml/2006/main">
            <a:off x="3009063" y="985586"/>
            <a:ext cx="6173872" cy="4075199"/>
          </a:xfrm>
          <a:prstGeom xmlns:a="http://schemas.openxmlformats.org/drawingml/2006/main" prst="rect">
            <a:avLst/>
          </a:prstGeom>
        </p:spPr>
      </p:pic>
      <p:sp>
        <p:nvSpPr>
          <p:cNvPr id="5" name="Rectangle 4">
            <a:extLst xmlns:a="http://schemas.openxmlformats.org/drawingml/2006/main">
              <a:ext uri="{FF2B5EF4-FFF2-40B4-BE49-F238E27FC236}">
                <a16:creationId xmlns:a16="http://schemas.microsoft.com/office/drawing/2014/main" id="{28892FE7-A0C9-8309-46E4-931A13CDE369}"/>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7" name="Rectangle 6">
            <a:extLst xmlns:a="http://schemas.openxmlformats.org/drawingml/2006/main">
              <a:ext uri="{FF2B5EF4-FFF2-40B4-BE49-F238E27FC236}">
                <a16:creationId xmlns:a16="http://schemas.microsoft.com/office/drawing/2014/main" id="{227CF994-DEA2-0F0B-B324-479EBADCC3BF}"/>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8" name="Rectangle 7">
            <a:extLst xmlns:a="http://schemas.openxmlformats.org/drawingml/2006/main">
              <a:ext uri="{FF2B5EF4-FFF2-40B4-BE49-F238E27FC236}">
                <a16:creationId xmlns:a16="http://schemas.microsoft.com/office/drawing/2014/main" id="{A32A6BC4-FFB2-4EE3-0AD0-F83F02379F3C}"/>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9" name="Rectangle 8">
            <a:extLst xmlns:a="http://schemas.openxmlformats.org/drawingml/2006/main">
              <a:ext uri="{FF2B5EF4-FFF2-40B4-BE49-F238E27FC236}">
                <a16:creationId xmlns:a16="http://schemas.microsoft.com/office/drawing/2014/main" id="{A74E2F9D-C875-8A6C-CE01-BD5AE319F5A2}"/>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0CA5C27A-B44E-8574-B1C2-2BCFEEE659D3}"/>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20.xml><?xml version="1.0" encoding="utf-8"?>
<p:sldLayout xmlns:p="http://schemas.openxmlformats.org/presentationml/2006/main" showMasterSp="0" preserve="1" userDrawn="1">
  <p:cSld name="Closing Slide_ALT">
    <p:bg>
      <p:bgPr>
        <a:solidFill xmlns:a="http://schemas.openxmlformats.org/drawingml/2006/main">
          <a:schemeClr val="tx1"/>
        </a:solid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64F3B91-EFB4-49CB-A640-BF1602CA1F29}"/>
              </a:ext>
            </a:extLst>
          </p:cNvPr>
          <p:cNvSpPr>
            <a:spLocks xmlns:a="http://schemas.openxmlformats.org/drawingml/2006/main" noGrp="1"/>
          </p:cNvSpPr>
          <p:nvPr>
            <p:ph type="title" idx="0" hasCustomPrompt="1"/>
          </p:nvPr>
        </p:nvSpPr>
        <p:spPr>
          <a:xfrm xmlns:a="http://schemas.openxmlformats.org/drawingml/2006/main">
            <a:off x="733425" y="4682836"/>
            <a:ext cx="10725150" cy="1559782"/>
          </a:xfrm>
          <a:prstGeom xmlns:a="http://schemas.openxmlformats.org/drawingml/2006/main" prst="rect">
            <a:avLst/>
          </a:prstGeom>
          <a:noFill xmlns:a="http://schemas.openxmlformats.org/drawingml/2006/main"/>
        </p:spPr>
        <p:txBody>
          <a:bodyPr xmlns:a="http://schemas.openxmlformats.org/drawingml/2006/main" wrap="square" anchor="ctr">
            <a:noAutofit/>
          </a:bodyPr>
          <a:lstStyle xmlns:a="http://schemas.openxmlformats.org/drawingml/2006/main">
            <a:lvl1pPr marL="0" algn="ctr">
              <a:lnSpc>
                <a:spcPct val="75000"/>
              </a:lnSpc>
              <a:buNone/>
              <a:defRPr sz="1800" b="0" i="0">
                <a:solidFill>
                  <a:schemeClr val="bg1">
                    <a:alpha val="81000"/>
                  </a:schemeClr>
                </a:solidFill>
                <a:latin typeface="Verdana"/>
                <a:ea typeface="Verdana"/>
                <a:cs typeface="Verdana"/>
              </a:defRPr>
            </a:lvl1pPr>
          </a:lstStyle>
          <a:p xmlns:a="http://schemas.openxmlformats.org/drawingml/2006/main">
            <a:pPr marL="0" lvl="0" algn="ctr">
              <a:lnSpc>
                <a:spcPct val="75000"/>
              </a:lnSpc>
              <a:buNone/>
            </a:pPr>
            <a:r>
              <a:t>Click to edit master closing slide</a:t>
            </a:r>
          </a:p>
        </p:txBody>
      </p:sp>
      <p:sp>
        <p:nvSpPr>
          <p:cNvPr id="6" name="Date Placeholder 5">
            <a:extLst xmlns:a="http://schemas.openxmlformats.org/drawingml/2006/main">
              <a:ext uri="{FF2B5EF4-FFF2-40B4-BE49-F238E27FC236}">
                <a16:creationId xmlns:a16="http://schemas.microsoft.com/office/drawing/2014/main" id="{D61A63D2-5988-4CF0-9C3C-F3C0C1A55CB2}"/>
              </a:ext>
            </a:extLst>
          </p:cNvPr>
          <p:cNvSpPr>
            <a:spLocks xmlns:a="http://schemas.openxmlformats.org/drawingml/2006/main" noGrp="1"/>
          </p:cNvSpPr>
          <p:nvPr>
            <p:ph type="dt" idx="10"/>
          </p:nvPr>
        </p:nvSpPr>
        <p:spPr>
          <a:xfrm xmlns:a="http://schemas.openxmlformats.org/drawingml/2006/main">
            <a:off x="10765732" y="6335309"/>
            <a:ext cx="1181114" cy="250337"/>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0A368D4B-3D0A-49AB-8EA2-2DC8CB4594DB}" type="datetime1">
              <a:t>2/21/24</a:t>
            </a:fld>
            <a:endParaRPr/>
          </a:p>
        </p:txBody>
      </p:sp>
      <p:sp>
        <p:nvSpPr>
          <p:cNvPr id="7" name="Footer Placeholder 6">
            <a:extLst xmlns:a="http://schemas.openxmlformats.org/drawingml/2006/main">
              <a:ext uri="{FF2B5EF4-FFF2-40B4-BE49-F238E27FC236}">
                <a16:creationId xmlns:a16="http://schemas.microsoft.com/office/drawing/2014/main" id="{9C23C1E7-7599-4E01-A33C-83D81FB7416B}"/>
              </a:ext>
            </a:extLst>
          </p:cNvPr>
          <p:cNvSpPr>
            <a:spLocks xmlns:a="http://schemas.openxmlformats.org/drawingml/2006/main" noGrp="1"/>
          </p:cNvSpPr>
          <p:nvPr>
            <p:ph type="ftr" idx="11"/>
          </p:nvPr>
        </p:nvSpPr>
        <p:spPr>
          <a:xfrm xmlns:a="http://schemas.openxmlformats.org/drawingml/2006/main">
            <a:off x="245154" y="6335309"/>
            <a:ext cx="4752974" cy="250337"/>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PRESENTATION TITLE</a:t>
            </a:r>
            <a:endParaRPr>
              <a:solidFill>
                <a:schemeClr val="bg1"/>
              </a:solidFill>
            </a:endParaRPr>
          </a:p>
        </p:txBody>
      </p:sp>
      <p:sp>
        <p:nvSpPr>
          <p:cNvPr id="8" name="Slide Number Placeholder 7">
            <a:extLst xmlns:a="http://schemas.openxmlformats.org/drawingml/2006/main">
              <a:ext uri="{FF2B5EF4-FFF2-40B4-BE49-F238E27FC236}">
                <a16:creationId xmlns:a16="http://schemas.microsoft.com/office/drawing/2014/main" id="{20950138-D23F-420C-9C87-12E8EDE4D49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PAGE  </a:t>
            </a:r>
            <a:fld id="{93005692-73BE-493E-93AB-ECD6027A7652}" type="slidenum">
              <a:t>‹#›</a:t>
            </a:fld>
            <a:endParaRPr/>
          </a:p>
        </p:txBody>
      </p:sp>
      <p:pic>
        <p:nvPicPr>
          <p:cNvPr id="21" name="Picture 4"/>
          <p:cNvPicPr>
            <a:picLocks xmlns:a="http://schemas.openxmlformats.org/drawingml/2006/main" noChangeAspect="1"/>
          </p:cNvPicPr>
          <p:nvPr/>
        </p:nvPicPr>
        <p:blipFill>
          <a:blip xmlns:r="http://schemas.openxmlformats.org/officeDocument/2006/relationships" xmlns:a="http://schemas.openxmlformats.org/drawingml/2006/main" r:embed="R82c1cf74407d4b5b"/>
          <a:srcRect xmlns:a="http://schemas.openxmlformats.org/drawingml/2006/main" l="0" t="0" r="0" b="0"/>
          <a:stretch xmlns:a="http://schemas.openxmlformats.org/drawingml/2006/main"/>
        </p:blipFill>
        <p:spPr>
          <a:xfrm xmlns:a="http://schemas.openxmlformats.org/drawingml/2006/main">
            <a:off x="3009064" y="985586"/>
            <a:ext cx="6173872" cy="4075199"/>
          </a:xfrm>
          <a:prstGeom xmlns:a="http://schemas.openxmlformats.org/drawingml/2006/main" prst="rect">
            <a:avLst/>
          </a:prstGeom>
        </p:spPr>
      </p:pic>
      <p:sp>
        <p:nvSpPr>
          <p:cNvPr id="11" name="Rectangle 10">
            <a:extLst xmlns:a="http://schemas.openxmlformats.org/drawingml/2006/main">
              <a:ext uri="{FF2B5EF4-FFF2-40B4-BE49-F238E27FC236}">
                <a16:creationId xmlns:a16="http://schemas.microsoft.com/office/drawing/2014/main" id="{B4C387F9-B9F8-B843-A4AF-1DE8170DDD75}"/>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D8777F05-86E1-1440-B143-A590EF7D0CF5}"/>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32ABB63A-2280-5247-9344-AFFBEEA91B4A}"/>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4" name="Rectangle 13">
            <a:extLst xmlns:a="http://schemas.openxmlformats.org/drawingml/2006/main">
              <a:ext uri="{FF2B5EF4-FFF2-40B4-BE49-F238E27FC236}">
                <a16:creationId xmlns:a16="http://schemas.microsoft.com/office/drawing/2014/main" id="{247B0FD2-33DD-9B46-A0F5-B6C6D770C391}"/>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5" name="Rectangle 14">
            <a:extLst xmlns:a="http://schemas.openxmlformats.org/drawingml/2006/main">
              <a:ext uri="{FF2B5EF4-FFF2-40B4-BE49-F238E27FC236}">
                <a16:creationId xmlns:a16="http://schemas.microsoft.com/office/drawing/2014/main" id="{82A3A37A-AABE-5844-99CD-3DE6893FA8D7}"/>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21.xml><?xml version="1.0" encoding="utf-8"?>
<p:sldLayout xmlns:p="http://schemas.openxmlformats.org/presentationml/2006/main" showMasterSp="0" preserve="1" userDrawn="1">
  <p:cSld name="1_Closing Slide_Y+W">
    <p:spTree>
      <p:nvGrpSpPr>
        <p:cNvPr id="1" name=""/>
        <p:cNvGrpSpPr/>
        <p:nvPr/>
      </p:nvGrpSpPr>
      <p:grpSpPr>
        <a:xfrm xmlns:a="http://schemas.openxmlformats.org/drawingml/2006/main"/>
      </p:grpSpPr>
      <p:sp>
        <p:nvSpPr>
          <p:cNvPr id="6" name="Date Placeholder 5">
            <a:extLst xmlns:a="http://schemas.openxmlformats.org/drawingml/2006/main">
              <a:ext uri="{FF2B5EF4-FFF2-40B4-BE49-F238E27FC236}">
                <a16:creationId xmlns:a16="http://schemas.microsoft.com/office/drawing/2014/main" id="{82302DAC-BD66-4D48-9504-CE928C6103E4}"/>
              </a:ext>
            </a:extLst>
          </p:cNvPr>
          <p:cNvSpPr>
            <a:spLocks xmlns:a="http://schemas.openxmlformats.org/drawingml/2006/main" noGrp="1"/>
          </p:cNvSpPr>
          <p:nvPr>
            <p:ph type="dt" idx="10"/>
          </p:nvPr>
        </p:nvSpPr>
        <p:spPr>
          <a:xfrm xmlns:a="http://schemas.openxmlformats.org/drawingml/2006/main">
            <a:off x="10719067" y="6335309"/>
            <a:ext cx="1181114" cy="250337"/>
          </a:xfrm>
        </p:spPr>
        <p:txBody>
          <a:bodyPr xmlns:a="http://schemas.openxmlformats.org/drawingml/2006/main"/>
          <a:lstStyle xmlns:a="http://schemas.openxmlformats.org/drawingml/2006/main"/>
          <a:p xmlns:a="http://schemas.openxmlformats.org/drawingml/2006/main">
            <a:fld id="{75D660D7-90CE-4513-A3CE-C070B9421917}" type="datetime1">
              <a:t>2/21/24</a:t>
            </a:fld>
            <a:endParaRPr/>
          </a:p>
        </p:txBody>
      </p:sp>
      <p:sp>
        <p:nvSpPr>
          <p:cNvPr id="10" name="Footer Placeholder 9">
            <a:extLst xmlns:a="http://schemas.openxmlformats.org/drawingml/2006/main">
              <a:ext uri="{FF2B5EF4-FFF2-40B4-BE49-F238E27FC236}">
                <a16:creationId xmlns:a16="http://schemas.microsoft.com/office/drawing/2014/main" id="{E3F0343E-B087-4430-AB49-8AD064F27284}"/>
              </a:ext>
            </a:extLst>
          </p:cNvPr>
          <p:cNvSpPr>
            <a:spLocks xmlns:a="http://schemas.openxmlformats.org/drawingml/2006/main" noGrp="1"/>
          </p:cNvSpPr>
          <p:nvPr>
            <p:ph type="ftr" idx="11"/>
          </p:nvPr>
        </p:nvSpPr>
        <p:spPr>
          <a:xfrm xmlns:a="http://schemas.openxmlformats.org/drawingml/2006/main">
            <a:off x="291819" y="6335309"/>
            <a:ext cx="4829174" cy="250337"/>
          </a:xfrm>
        </p:spPr>
        <p:txBody>
          <a:bodyPr xmlns:a="http://schemas.openxmlformats.org/drawingml/2006/main"/>
          <a:lstStyle xmlns:a="http://schemas.openxmlformats.org/drawingml/2006/main"/>
          <a:p xmlns:a="http://schemas.openxmlformats.org/drawingml/2006/main">
            <a:r>
              <a:t>PRESENTATION TITLE</a:t>
            </a:r>
            <a:endParaRPr/>
          </a:p>
        </p:txBody>
      </p:sp>
      <p:sp>
        <p:nvSpPr>
          <p:cNvPr id="11" name="Slide Number Placeholder 10">
            <a:extLst xmlns:a="http://schemas.openxmlformats.org/drawingml/2006/main">
              <a:ext uri="{FF2B5EF4-FFF2-40B4-BE49-F238E27FC236}">
                <a16:creationId xmlns:a16="http://schemas.microsoft.com/office/drawing/2014/main" id="{91DD1613-0CED-4FC8-BF6F-A1F6CBD4098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r>
              <a:t>PAGE  </a:t>
            </a:r>
            <a:fld id="{93005692-73BE-493E-93AB-ECD6027A7652}" type="slidenum">
              <a:t>‹#›</a:t>
            </a:fld>
            <a:endParaRPr/>
          </a:p>
        </p:txBody>
      </p:sp>
      <p:pic>
        <p:nvPicPr>
          <p:cNvPr id="18" name="Picture 3"/>
          <p:cNvPicPr>
            <a:picLocks xmlns:a="http://schemas.openxmlformats.org/drawingml/2006/main" noChangeAspect="1"/>
          </p:cNvPicPr>
          <p:nvPr/>
        </p:nvPicPr>
        <p:blipFill>
          <a:blip xmlns:r="http://schemas.openxmlformats.org/officeDocument/2006/relationships" xmlns:a="http://schemas.openxmlformats.org/drawingml/2006/main" r:embed="R968a412bcd3a452a"/>
          <a:srcRect xmlns:a="http://schemas.openxmlformats.org/drawingml/2006/main" l="0" t="0" r="0" b="0"/>
          <a:stretch xmlns:a="http://schemas.openxmlformats.org/drawingml/2006/main"/>
        </p:blipFill>
        <p:spPr>
          <a:xfrm xmlns:a="http://schemas.openxmlformats.org/drawingml/2006/main">
            <a:off x="3009064" y="805093"/>
            <a:ext cx="6173872" cy="4075199"/>
          </a:xfrm>
          <a:prstGeom xmlns:a="http://schemas.openxmlformats.org/drawingml/2006/main" prst="rect">
            <a:avLst/>
          </a:prstGeom>
        </p:spPr>
      </p:pic>
      <p:pic>
        <p:nvPicPr>
          <p:cNvPr id="19" name="Picture 13"/>
          <p:cNvPicPr>
            <a:picLocks xmlns:a="http://schemas.openxmlformats.org/drawingml/2006/main" noChangeAspect="1"/>
          </p:cNvPicPr>
          <p:nvPr/>
        </p:nvPicPr>
        <p:blipFill>
          <a:blip xmlns:r="http://schemas.openxmlformats.org/officeDocument/2006/relationships" xmlns:a="http://schemas.openxmlformats.org/drawingml/2006/main" r:embed="Rd1245188486945d3"/>
          <a:srcRect xmlns:a="http://schemas.openxmlformats.org/drawingml/2006/main" l="0" t="0" r="0" b="0"/>
          <a:stretch xmlns:a="http://schemas.openxmlformats.org/drawingml/2006/main"/>
        </p:blipFill>
        <p:spPr>
          <a:xfrm xmlns:a="http://schemas.openxmlformats.org/drawingml/2006/main">
            <a:off x="5187315" y="4854114"/>
            <a:ext cx="1817370" cy="514350"/>
          </a:xfrm>
          <a:prstGeom xmlns:a="http://schemas.openxmlformats.org/drawingml/2006/main" prst="rect">
            <a:avLst/>
          </a:prstGeom>
        </p:spPr>
      </p:pic>
      <p:pic>
        <p:nvPicPr>
          <p:cNvPr id="20" name="Picture 14"/>
          <p:cNvPicPr>
            <a:picLocks xmlns:a="http://schemas.openxmlformats.org/drawingml/2006/main" noChangeAspect="1"/>
          </p:cNvPicPr>
          <p:nvPr/>
        </p:nvPicPr>
        <p:blipFill>
          <a:blip xmlns:r="http://schemas.openxmlformats.org/officeDocument/2006/relationships" xmlns:a="http://schemas.openxmlformats.org/drawingml/2006/main" r:embed="Rf5158925e1b24f76"/>
          <a:srcRect xmlns:a="http://schemas.openxmlformats.org/drawingml/2006/main" l="0" t="0" r="0" b="0"/>
          <a:stretch xmlns:a="http://schemas.openxmlformats.org/drawingml/2006/main"/>
        </p:blipFill>
        <p:spPr>
          <a:xfrm xmlns:a="http://schemas.openxmlformats.org/drawingml/2006/main">
            <a:off x="4237482" y="5539328"/>
            <a:ext cx="3717036" cy="243459"/>
          </a:xfrm>
          <a:prstGeom xmlns:a="http://schemas.openxmlformats.org/drawingml/2006/main" prst="rect">
            <a:avLst/>
          </a:prstGeom>
        </p:spPr>
      </p:pic>
      <p:sp>
        <p:nvSpPr>
          <p:cNvPr id="3" name="Rectangle 2">
            <a:extLst xmlns:a="http://schemas.openxmlformats.org/drawingml/2006/main">
              <a:ext uri="{FF2B5EF4-FFF2-40B4-BE49-F238E27FC236}">
                <a16:creationId xmlns:a16="http://schemas.microsoft.com/office/drawing/2014/main" id="{EA1AD1EE-CC39-E546-ACB1-FD5C9FE3BC6A}"/>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5" name="Rectangle 4">
            <a:extLst xmlns:a="http://schemas.openxmlformats.org/drawingml/2006/main">
              <a:ext uri="{FF2B5EF4-FFF2-40B4-BE49-F238E27FC236}">
                <a16:creationId xmlns:a16="http://schemas.microsoft.com/office/drawing/2014/main" id="{73949F3E-FDE9-6812-2F0E-4BD8F4237ECB}"/>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7" name="Rectangle 6">
            <a:extLst xmlns:a="http://schemas.openxmlformats.org/drawingml/2006/main">
              <a:ext uri="{FF2B5EF4-FFF2-40B4-BE49-F238E27FC236}">
                <a16:creationId xmlns:a16="http://schemas.microsoft.com/office/drawing/2014/main" id="{45070D54-573D-54CF-3483-34AC647ECF5B}"/>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8" name="Rectangle 7">
            <a:extLst xmlns:a="http://schemas.openxmlformats.org/drawingml/2006/main">
              <a:ext uri="{FF2B5EF4-FFF2-40B4-BE49-F238E27FC236}">
                <a16:creationId xmlns:a16="http://schemas.microsoft.com/office/drawing/2014/main" id="{FC798474-A87D-C482-80C7-32230F44DA1F}"/>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9" name="Rectangle 8">
            <a:extLst xmlns:a="http://schemas.openxmlformats.org/drawingml/2006/main">
              <a:ext uri="{FF2B5EF4-FFF2-40B4-BE49-F238E27FC236}">
                <a16:creationId xmlns:a16="http://schemas.microsoft.com/office/drawing/2014/main" id="{F2C04FCD-2459-574A-E7D4-A3836F4C66FF}"/>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22.xml><?xml version="1.0" encoding="utf-8"?>
<p:sldLayout xmlns:p="http://schemas.openxmlformats.org/presentationml/2006/main" showMasterSp="0" preserve="1" userDrawn="1">
  <p:cSld name="1_Closing Slide_Y+W_ALT">
    <p:bg>
      <p:bgPr>
        <a:solidFill xmlns:a="http://schemas.openxmlformats.org/drawingml/2006/main">
          <a:schemeClr val="tx1"/>
        </a:solidFill>
      </p:bgPr>
    </p:bg>
    <p:spTree>
      <p:nvGrpSpPr>
        <p:cNvPr id="1" name=""/>
        <p:cNvGrpSpPr/>
        <p:nvPr/>
      </p:nvGrpSpPr>
      <p:grpSpPr>
        <a:xfrm xmlns:a="http://schemas.openxmlformats.org/drawingml/2006/main"/>
      </p:grpSpPr>
      <p:sp>
        <p:nvSpPr>
          <p:cNvPr id="6" name="Date Placeholder 5">
            <a:extLst xmlns:a="http://schemas.openxmlformats.org/drawingml/2006/main">
              <a:ext uri="{FF2B5EF4-FFF2-40B4-BE49-F238E27FC236}">
                <a16:creationId xmlns:a16="http://schemas.microsoft.com/office/drawing/2014/main" id="{46492FE3-1FB9-403A-AAD5-E37C01021453}"/>
              </a:ext>
            </a:extLst>
          </p:cNvPr>
          <p:cNvSpPr>
            <a:spLocks xmlns:a="http://schemas.openxmlformats.org/drawingml/2006/main" noGrp="1"/>
          </p:cNvSpPr>
          <p:nvPr>
            <p:ph type="dt" idx="10"/>
          </p:nvPr>
        </p:nvSpPr>
        <p:spPr>
          <a:xfrm xmlns:a="http://schemas.openxmlformats.org/drawingml/2006/main">
            <a:off x="10765732" y="6335309"/>
            <a:ext cx="1181114" cy="250337"/>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fld id="{0A368D4B-3D0A-49AB-8EA2-2DC8CB4594DB}" type="datetime1">
              <a:t>2/21/24</a:t>
            </a:fld>
            <a:endParaRPr/>
          </a:p>
        </p:txBody>
      </p:sp>
      <p:sp>
        <p:nvSpPr>
          <p:cNvPr id="7" name="Footer Placeholder 6">
            <a:extLst xmlns:a="http://schemas.openxmlformats.org/drawingml/2006/main">
              <a:ext uri="{FF2B5EF4-FFF2-40B4-BE49-F238E27FC236}">
                <a16:creationId xmlns:a16="http://schemas.microsoft.com/office/drawing/2014/main" id="{2125A783-2D7D-40F3-884E-70537A0F4F02}"/>
              </a:ext>
            </a:extLst>
          </p:cNvPr>
          <p:cNvSpPr>
            <a:spLocks xmlns:a="http://schemas.openxmlformats.org/drawingml/2006/main" noGrp="1"/>
          </p:cNvSpPr>
          <p:nvPr>
            <p:ph type="ftr" idx="11"/>
          </p:nvPr>
        </p:nvSpPr>
        <p:spPr>
          <a:xfrm xmlns:a="http://schemas.openxmlformats.org/drawingml/2006/main">
            <a:off x="245154" y="6335309"/>
            <a:ext cx="4752974" cy="250337"/>
          </a:xfrm>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PRESENTATION TITLE</a:t>
            </a:r>
            <a:endParaRPr>
              <a:solidFill>
                <a:schemeClr val="bg1"/>
              </a:solidFill>
            </a:endParaRPr>
          </a:p>
        </p:txBody>
      </p:sp>
      <p:sp>
        <p:nvSpPr>
          <p:cNvPr id="8" name="Slide Number Placeholder 7">
            <a:extLst xmlns:a="http://schemas.openxmlformats.org/drawingml/2006/main">
              <a:ext uri="{FF2B5EF4-FFF2-40B4-BE49-F238E27FC236}">
                <a16:creationId xmlns:a16="http://schemas.microsoft.com/office/drawing/2014/main" id="{A90B78B5-E3FD-4BD5-BD50-8877D6EB448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solidFill>
                  <a:schemeClr val="bg1"/>
                </a:solidFill>
              </a:defRPr>
            </a:lvl1pPr>
          </a:lstStyle>
          <a:p xmlns:a="http://schemas.openxmlformats.org/drawingml/2006/main">
            <a:r>
              <a:t>PAGE  </a:t>
            </a:r>
            <a:fld id="{93005692-73BE-493E-93AB-ECD6027A7652}" type="slidenum">
              <a:t>‹#›</a:t>
            </a:fld>
            <a:endParaRPr/>
          </a:p>
        </p:txBody>
      </p:sp>
      <p:pic>
        <p:nvPicPr>
          <p:cNvPr id="22" name="Picture 4"/>
          <p:cNvPicPr>
            <a:picLocks xmlns:a="http://schemas.openxmlformats.org/drawingml/2006/main" noChangeAspect="1"/>
          </p:cNvPicPr>
          <p:nvPr/>
        </p:nvPicPr>
        <p:blipFill>
          <a:blip xmlns:r="http://schemas.openxmlformats.org/officeDocument/2006/relationships" xmlns:a="http://schemas.openxmlformats.org/drawingml/2006/main" r:embed="Reb75c47e61ed4e62"/>
          <a:srcRect xmlns:a="http://schemas.openxmlformats.org/drawingml/2006/main" l="0" t="0" r="0" b="0"/>
          <a:stretch xmlns:a="http://schemas.openxmlformats.org/drawingml/2006/main"/>
        </p:blipFill>
        <p:spPr>
          <a:xfrm xmlns:a="http://schemas.openxmlformats.org/drawingml/2006/main">
            <a:off x="3009064" y="799131"/>
            <a:ext cx="6173872" cy="4075199"/>
          </a:xfrm>
          <a:prstGeom xmlns:a="http://schemas.openxmlformats.org/drawingml/2006/main" prst="rect">
            <a:avLst/>
          </a:prstGeom>
        </p:spPr>
      </p:pic>
      <p:sp>
        <p:nvSpPr>
          <p:cNvPr id="11" name="Rectangle 10">
            <a:extLst xmlns:a="http://schemas.openxmlformats.org/drawingml/2006/main">
              <a:ext uri="{FF2B5EF4-FFF2-40B4-BE49-F238E27FC236}">
                <a16:creationId xmlns:a16="http://schemas.microsoft.com/office/drawing/2014/main" id="{B4C387F9-B9F8-B843-A4AF-1DE8170DDD75}"/>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D8777F05-86E1-1440-B143-A590EF7D0CF5}"/>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32ABB63A-2280-5247-9344-AFFBEEA91B4A}"/>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4" name="Rectangle 13">
            <a:extLst xmlns:a="http://schemas.openxmlformats.org/drawingml/2006/main">
              <a:ext uri="{FF2B5EF4-FFF2-40B4-BE49-F238E27FC236}">
                <a16:creationId xmlns:a16="http://schemas.microsoft.com/office/drawing/2014/main" id="{247B0FD2-33DD-9B46-A0F5-B6C6D770C391}"/>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5" name="Rectangle 14">
            <a:extLst xmlns:a="http://schemas.openxmlformats.org/drawingml/2006/main">
              <a:ext uri="{FF2B5EF4-FFF2-40B4-BE49-F238E27FC236}">
                <a16:creationId xmlns:a16="http://schemas.microsoft.com/office/drawing/2014/main" id="{82A3A37A-AABE-5844-99CD-3DE6893FA8D7}"/>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28" name="Picture 15"/>
          <p:cNvPicPr>
            <a:picLocks xmlns:a="http://schemas.openxmlformats.org/drawingml/2006/main" noChangeAspect="1"/>
          </p:cNvPicPr>
          <p:nvPr/>
        </p:nvPicPr>
        <p:blipFill>
          <a:blip xmlns:r="http://schemas.openxmlformats.org/officeDocument/2006/relationships" xmlns:a="http://schemas.openxmlformats.org/drawingml/2006/main" r:embed="Rbf4a5e8e2b184271"/>
          <a:srcRect xmlns:a="http://schemas.openxmlformats.org/drawingml/2006/main" l="0" t="0" r="0" b="0"/>
          <a:stretch xmlns:a="http://schemas.openxmlformats.org/drawingml/2006/main"/>
        </p:blipFill>
        <p:spPr>
          <a:xfrm xmlns:a="http://schemas.openxmlformats.org/drawingml/2006/main">
            <a:off x="5187315" y="4854114"/>
            <a:ext cx="1817370" cy="514350"/>
          </a:xfrm>
          <a:prstGeom xmlns:a="http://schemas.openxmlformats.org/drawingml/2006/main" prst="rect">
            <a:avLst/>
          </a:prstGeom>
        </p:spPr>
      </p:pic>
      <p:pic>
        <p:nvPicPr>
          <p:cNvPr id="29" name="Picture 16"/>
          <p:cNvPicPr>
            <a:picLocks xmlns:a="http://schemas.openxmlformats.org/drawingml/2006/main" noChangeAspect="1"/>
          </p:cNvPicPr>
          <p:nvPr/>
        </p:nvPicPr>
        <p:blipFill>
          <a:blip xmlns:r="http://schemas.openxmlformats.org/officeDocument/2006/relationships" xmlns:a="http://schemas.openxmlformats.org/drawingml/2006/main" r:embed="R02097d7021db41b8"/>
          <a:srcRect xmlns:a="http://schemas.openxmlformats.org/drawingml/2006/main" l="0" t="0" r="0" b="0"/>
          <a:stretch xmlns:a="http://schemas.openxmlformats.org/drawingml/2006/main"/>
        </p:blipFill>
        <p:spPr>
          <a:xfrm xmlns:a="http://schemas.openxmlformats.org/drawingml/2006/main">
            <a:off x="4237482" y="5539328"/>
            <a:ext cx="3717036" cy="243459"/>
          </a:xfrm>
          <a:prstGeom xmlns:a="http://schemas.openxmlformats.org/drawingml/2006/main" prst="rect">
            <a:avLst/>
          </a:prstGeom>
        </p:spPr>
      </p:pic>
    </p:spTree>
  </p:cSld>
</p:sldLayout>
</file>

<file path=ppt/slideMasters/_rels/slideMaster1.xml.rels><?xml version='1.0' encoding='UTF-8' standalone='yes'?>
<Relationships xmlns="http://schemas.openxmlformats.org/package/2006/relationships"><Relationship Id="R1379eca64202471f" Type="http://schemas.openxmlformats.org/officeDocument/2006/relationships/slideLayout" Target="../slideLayouts/slideLayout1.xml"/><Relationship Id="R1535660427324a2a" Type="http://schemas.openxmlformats.org/officeDocument/2006/relationships/slideLayout" Target="../slideLayouts/slideLayout3.xml"/><Relationship Id="R18a8e941bca9401a" Type="http://schemas.openxmlformats.org/officeDocument/2006/relationships/slideLayout" Target="../slideLayouts/slideLayout21.xml"/><Relationship Id="R192dffebc9444d8b" Type="http://schemas.openxmlformats.org/officeDocument/2006/relationships/slideLayout" Target="../slideLayouts/slideLayout5.xml"/><Relationship Id="R1aa12f3493174b54" Type="http://schemas.openxmlformats.org/officeDocument/2006/relationships/slideLayout" Target="../slideLayouts/slideLayout16.xml"/><Relationship Id="R1d7840771c774c69" Type="http://schemas.openxmlformats.org/officeDocument/2006/relationships/slideLayout" Target="../slideLayouts/slideLayout13.xml"/><Relationship Id="R3780b59b376445b9" Type="http://schemas.openxmlformats.org/officeDocument/2006/relationships/slideLayout" Target="../slideLayouts/slideLayout8.xml"/><Relationship Id="R3e1d0930bae4489b" Type="http://schemas.openxmlformats.org/officeDocument/2006/relationships/slideLayout" Target="../slideLayouts/slideLayout7.xml"/><Relationship Id="R410dc5101bea4817" Type="http://schemas.openxmlformats.org/officeDocument/2006/relationships/slideLayout" Target="../slideLayouts/slideLayout11.xml"/><Relationship Id="R4bbcce50454042a1" Type="http://schemas.openxmlformats.org/officeDocument/2006/relationships/slideLayout" Target="../slideLayouts/slideLayout19.xml"/><Relationship Id="R4d4684b0041d4d71" Type="http://schemas.openxmlformats.org/officeDocument/2006/relationships/slideLayout" Target="../slideLayouts/slideLayout14.xml"/><Relationship Id="R50888fd88b3c49f5" Type="http://schemas.openxmlformats.org/officeDocument/2006/relationships/slideLayout" Target="../slideLayouts/slideLayout15.xml"/><Relationship Id="R62d305dd67d14456" Type="http://schemas.openxmlformats.org/officeDocument/2006/relationships/slideLayout" Target="../slideLayouts/slideLayout22.xml"/><Relationship Id="R7c66df8b32c249e4" Type="http://schemas.openxmlformats.org/officeDocument/2006/relationships/slideLayout" Target="../slideLayouts/slideLayout9.xml"/><Relationship Id="R84a059b3f6724e7e" Type="http://schemas.openxmlformats.org/officeDocument/2006/relationships/slideLayout" Target="../slideLayouts/slideLayout10.xml"/><Relationship Id="R8a812b7047054ce6" Type="http://schemas.openxmlformats.org/officeDocument/2006/relationships/image" Target="../media/image.png"/><Relationship Id="R8e431ab4387d4929" Type="http://schemas.openxmlformats.org/officeDocument/2006/relationships/slideLayout" Target="../slideLayouts/slideLayout17.xml"/><Relationship Id="R8f161df40a6d4fc1" Type="http://schemas.openxmlformats.org/officeDocument/2006/relationships/slideLayout" Target="../slideLayouts/slideLayout18.xml"/><Relationship Id="Ra7e6a1b965164525" Type="http://schemas.openxmlformats.org/officeDocument/2006/relationships/slideLayout" Target="../slideLayouts/slideLayout2.xml"/><Relationship Id="Rc347f203d70747ec" Type="http://schemas.openxmlformats.org/officeDocument/2006/relationships/slideLayout" Target="../slideLayouts/slideLayout6.xml"/><Relationship Id="Rd43976a892c34514" Type="http://schemas.openxmlformats.org/officeDocument/2006/relationships/slideLayout" Target="../slideLayouts/slideLayout4.xml"/><Relationship Id="Rd6a7f60fdc2a49f7" Type="http://schemas.openxmlformats.org/officeDocument/2006/relationships/slideLayout" Target="../slideLayouts/slideLayout20.xml"/><Relationship Id="Reb01eb4243cb4d9b" Type="http://schemas.openxmlformats.org/officeDocument/2006/relationships/theme" Target="theme/theme2.xml"/><Relationship Id="Rf407f016a8ac43b4" Type="http://schemas.openxmlformats.org/officeDocument/2006/relationships/slideLayout" Target="../slideLayouts/slideLayout12.xml"/></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pic>
        <p:nvPicPr>
          <p:cNvPr id="33" name="Picture 13"/>
          <p:cNvPicPr>
            <a:picLocks xmlns:a="http://schemas.openxmlformats.org/drawingml/2006/main" noChangeAspect="1"/>
          </p:cNvPicPr>
          <p:nvPr/>
        </p:nvPicPr>
        <p:blipFill>
          <a:blip xmlns:r="http://schemas.openxmlformats.org/officeDocument/2006/relationships" xmlns:a="http://schemas.openxmlformats.org/drawingml/2006/main" r:embed="R8a812b7047054ce6"/>
          <a:srcRect xmlns:a="http://schemas.openxmlformats.org/drawingml/2006/main" l="0" t="0" r="0" b="0"/>
          <a:stretch xmlns:a="http://schemas.openxmlformats.org/drawingml/2006/main"/>
        </p:blipFill>
        <p:spPr>
          <a:xfrm xmlns:a="http://schemas.openxmlformats.org/drawingml/2006/main">
            <a:off x="8911499" y="5997403"/>
            <a:ext cx="3280501" cy="896730"/>
          </a:xfrm>
          <a:prstGeom xmlns:a="http://schemas.openxmlformats.org/drawingml/2006/main" prst="rect">
            <a:avLst/>
          </a:prstGeom>
        </p:spPr>
      </p:pic>
      <p:sp>
        <p:nvSpPr>
          <p:cNvPr id="2" name="Title Placeholder 1">
            <a:extLst xmlns:a="http://schemas.openxmlformats.org/drawingml/2006/main">
              <a:ext uri="{FF2B5EF4-FFF2-40B4-BE49-F238E27FC236}">
                <a16:creationId xmlns:a16="http://schemas.microsoft.com/office/drawing/2014/main" id="{290A66DE-2129-43C9-807D-CD814DD56806}"/>
              </a:ext>
            </a:extLst>
          </p:cNvPr>
          <p:cNvSpPr>
            <a:spLocks xmlns:a="http://schemas.openxmlformats.org/drawingml/2006/main" noGrp="1"/>
          </p:cNvSpPr>
          <p:nvPr>
            <p:ph type="title" idx="0"/>
          </p:nvPr>
        </p:nvSpPr>
        <p:spPr>
          <a:xfrm xmlns:a="http://schemas.openxmlformats.org/drawingml/2006/main">
            <a:off x="259883" y="434108"/>
            <a:ext cx="11569729" cy="895927"/>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819EAAFC-6203-4D74-AC78-6DF7003C6053}"/>
              </a:ext>
            </a:extLst>
          </p:cNvPr>
          <p:cNvSpPr>
            <a:spLocks xmlns:a="http://schemas.openxmlformats.org/drawingml/2006/main" noGrp="1"/>
          </p:cNvSpPr>
          <p:nvPr>
            <p:ph type="body" idx="1"/>
          </p:nvPr>
        </p:nvSpPr>
        <p:spPr>
          <a:xfrm xmlns:a="http://schemas.openxmlformats.org/drawingml/2006/main">
            <a:off x="259882" y="1413163"/>
            <a:ext cx="11569729" cy="4595117"/>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64E1B7E3-A8CA-4B73-9487-E9B90E087FF2}"/>
              </a:ext>
            </a:extLst>
          </p:cNvPr>
          <p:cNvSpPr>
            <a:spLocks xmlns:a="http://schemas.openxmlformats.org/drawingml/2006/main" noGrp="1"/>
          </p:cNvSpPr>
          <p:nvPr>
            <p:ph type="dt" idx="2"/>
          </p:nvPr>
        </p:nvSpPr>
        <p:spPr>
          <a:xfrm xmlns:a="http://schemas.openxmlformats.org/drawingml/2006/main">
            <a:off x="7538014" y="6335309"/>
            <a:ext cx="1181114" cy="250337"/>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000">
                <a:solidFill>
                  <a:schemeClr val="tx1"/>
                </a:solidFill>
                <a:latin typeface="Verdana"/>
                <a:ea typeface="Verdana"/>
                <a:cs typeface="Verdana"/>
              </a:defRPr>
            </a:lvl1pPr>
          </a:lstStyle>
          <a:p xmlns:a="http://schemas.openxmlformats.org/drawingml/2006/main">
            <a:fld id="{5FDFC970-B950-4395-A833-47227D4A68CA}" type="datetime1">
              <a:t>2/21/24</a:t>
            </a:fld>
            <a:endParaRPr/>
          </a:p>
        </p:txBody>
      </p:sp>
      <p:sp>
        <p:nvSpPr>
          <p:cNvPr id="5" name="Footer Placeholder 4">
            <a:extLst xmlns:a="http://schemas.openxmlformats.org/drawingml/2006/main">
              <a:ext uri="{FF2B5EF4-FFF2-40B4-BE49-F238E27FC236}">
                <a16:creationId xmlns:a16="http://schemas.microsoft.com/office/drawing/2014/main" id="{97CE36C3-4423-4BDE-ADBF-E06836E04602}"/>
              </a:ext>
            </a:extLst>
          </p:cNvPr>
          <p:cNvSpPr>
            <a:spLocks xmlns:a="http://schemas.openxmlformats.org/drawingml/2006/main" noGrp="1"/>
          </p:cNvSpPr>
          <p:nvPr>
            <p:ph type="ftr" idx="3"/>
          </p:nvPr>
        </p:nvSpPr>
        <p:spPr>
          <a:xfrm xmlns:a="http://schemas.openxmlformats.org/drawingml/2006/main">
            <a:off x="259882" y="6335309"/>
            <a:ext cx="5226517" cy="250337"/>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000">
                <a:solidFill>
                  <a:schemeClr val="tx1"/>
                </a:solidFill>
                <a:latin typeface="Verdana"/>
                <a:ea typeface="Verdana"/>
                <a:cs typeface="Verdana"/>
              </a:defRPr>
            </a:lvl1pPr>
          </a:lstStyle>
          <a:p xmlns:a="http://schemas.openxmlformats.org/drawingml/2006/main">
            <a:r>
              <a:t>PRESENTATION TITLE</a:t>
            </a:r>
            <a:endParaRPr/>
          </a:p>
        </p:txBody>
      </p:sp>
      <p:sp>
        <p:nvSpPr>
          <p:cNvPr id="6" name="Slide Number Placeholder 5">
            <a:extLst xmlns:a="http://schemas.openxmlformats.org/drawingml/2006/main">
              <a:ext uri="{FF2B5EF4-FFF2-40B4-BE49-F238E27FC236}">
                <a16:creationId xmlns:a16="http://schemas.microsoft.com/office/drawing/2014/main" id="{A2C13609-7BB6-48F6-90B0-5E8BFABFA549}"/>
              </a:ext>
            </a:extLst>
          </p:cNvPr>
          <p:cNvSpPr>
            <a:spLocks xmlns:a="http://schemas.openxmlformats.org/drawingml/2006/main" noGrp="1"/>
          </p:cNvSpPr>
          <p:nvPr>
            <p:ph type="sldNum" idx="4"/>
          </p:nvPr>
        </p:nvSpPr>
        <p:spPr>
          <a:xfrm xmlns:a="http://schemas.openxmlformats.org/drawingml/2006/main">
            <a:off x="5588000" y="6335309"/>
            <a:ext cx="1016000" cy="250337"/>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000">
                <a:solidFill>
                  <a:schemeClr val="tx1"/>
                </a:solidFill>
                <a:latin typeface="Verdana"/>
                <a:ea typeface="Verdana"/>
                <a:cs typeface="Verdana"/>
              </a:defRPr>
            </a:lvl1pPr>
          </a:lstStyle>
          <a:p xmlns:a="http://schemas.openxmlformats.org/drawingml/2006/main">
            <a:r>
              <a:t>PAGE  </a:t>
            </a:r>
            <a:fld id="{93005692-73BE-493E-93AB-ECD6027A7652}" type="slidenum">
              <a:t>‹#›</a:t>
            </a:fld>
            <a:endParaRPr/>
          </a:p>
        </p:txBody>
      </p:sp>
      <p:sp>
        <p:nvSpPr>
          <p:cNvPr id="27" name="Rectangle 26">
            <a:extLst xmlns:a="http://schemas.openxmlformats.org/drawingml/2006/main">
              <a:ext uri="{FF2B5EF4-FFF2-40B4-BE49-F238E27FC236}">
                <a16:creationId xmlns:a16="http://schemas.microsoft.com/office/drawing/2014/main" id="{1836C38B-BC75-45DB-A873-1ED06BB9608F}"/>
              </a:ext>
            </a:extLst>
          </p:cNvPr>
          <p:cNvSpPr>
            <a:spLocks xmlns:a="http://schemas.openxmlformats.org/drawingml/2006/main" noGrp="1"/>
          </p:cNvSpPr>
          <p:nvPr/>
        </p:nvSpPr>
        <p:spPr>
          <a:xfrm xmlns:a="http://schemas.openxmlformats.org/drawingml/2006/main" rot="0" flipH="0" flipV="0">
            <a:off x="1" y="198582"/>
            <a:ext cx="3082197" cy="198582"/>
          </a:xfrm>
          <a:prstGeom xmlns:a="http://schemas.openxmlformats.org/drawingml/2006/main" prst="rect">
            <a:avLst/>
          </a:prstGeom>
          <a:solidFill xmlns:a="http://schemas.openxmlformats.org/drawingml/2006/main">
            <a:schemeClr val="accent4"/>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8" name="Rectangle 27">
            <a:extLst xmlns:a="http://schemas.openxmlformats.org/drawingml/2006/main">
              <a:ext uri="{FF2B5EF4-FFF2-40B4-BE49-F238E27FC236}">
                <a16:creationId xmlns:a16="http://schemas.microsoft.com/office/drawing/2014/main" id="{017061C4-E259-4175-AA47-777DFD3A61C6}"/>
              </a:ext>
            </a:extLst>
          </p:cNvPr>
          <p:cNvSpPr>
            <a:spLocks xmlns:a="http://schemas.openxmlformats.org/drawingml/2006/main" noGrp="1"/>
          </p:cNvSpPr>
          <p:nvPr/>
        </p:nvSpPr>
        <p:spPr>
          <a:xfrm xmlns:a="http://schemas.openxmlformats.org/drawingml/2006/main" rot="0" flipH="0" flipV="0">
            <a:off x="3050818" y="198582"/>
            <a:ext cx="3047061" cy="198582"/>
          </a:xfrm>
          <a:prstGeom xmlns:a="http://schemas.openxmlformats.org/drawingml/2006/main" prst="rect">
            <a:avLst/>
          </a:prstGeom>
          <a:solidFill xmlns:a="http://schemas.openxmlformats.org/drawingml/2006/main">
            <a:schemeClr val="accent3"/>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9" name="Rectangle 28">
            <a:extLst xmlns:a="http://schemas.openxmlformats.org/drawingml/2006/main">
              <a:ext uri="{FF2B5EF4-FFF2-40B4-BE49-F238E27FC236}">
                <a16:creationId xmlns:a16="http://schemas.microsoft.com/office/drawing/2014/main" id="{E33A16BD-F315-415D-979D-727A0A69B5C9}"/>
              </a:ext>
            </a:extLst>
          </p:cNvPr>
          <p:cNvSpPr>
            <a:spLocks xmlns:a="http://schemas.openxmlformats.org/drawingml/2006/main" noGrp="1"/>
          </p:cNvSpPr>
          <p:nvPr/>
        </p:nvSpPr>
        <p:spPr>
          <a:xfrm xmlns:a="http://schemas.openxmlformats.org/drawingml/2006/main" rot="0" flipH="0" flipV="0">
            <a:off x="6097879" y="198582"/>
            <a:ext cx="3047061" cy="198582"/>
          </a:xfrm>
          <a:prstGeom xmlns:a="http://schemas.openxmlformats.org/drawingml/2006/main" prst="rect">
            <a:avLst/>
          </a:prstGeom>
          <a:solidFill xmlns:a="http://schemas.openxmlformats.org/drawingml/2006/main">
            <a:schemeClr val="accent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0" name="Rectangle 29">
            <a:extLst xmlns:a="http://schemas.openxmlformats.org/drawingml/2006/main">
              <a:ext uri="{FF2B5EF4-FFF2-40B4-BE49-F238E27FC236}">
                <a16:creationId xmlns:a16="http://schemas.microsoft.com/office/drawing/2014/main" id="{789BC1B8-69F5-45A3-AC2A-9D960F276BA4}"/>
              </a:ext>
            </a:extLst>
          </p:cNvPr>
          <p:cNvSpPr>
            <a:spLocks xmlns:a="http://schemas.openxmlformats.org/drawingml/2006/main" noGrp="1"/>
          </p:cNvSpPr>
          <p:nvPr/>
        </p:nvSpPr>
        <p:spPr>
          <a:xfrm xmlns:a="http://schemas.openxmlformats.org/drawingml/2006/main" rot="0" flipH="0" flipV="0">
            <a:off x="9144939" y="198582"/>
            <a:ext cx="3047061" cy="198582"/>
          </a:xfrm>
          <a:prstGeom xmlns:a="http://schemas.openxmlformats.org/drawingml/2006/main" prst="rect">
            <a:avLst/>
          </a:prstGeom>
          <a:solidFill xmlns:a="http://schemas.openxmlformats.org/drawingml/2006/main">
            <a:schemeClr val="accent5"/>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31" name="Rectangle 30">
            <a:extLst xmlns:a="http://schemas.openxmlformats.org/drawingml/2006/main">
              <a:ext uri="{FF2B5EF4-FFF2-40B4-BE49-F238E27FC236}">
                <a16:creationId xmlns:a16="http://schemas.microsoft.com/office/drawing/2014/main" id="{3B84D644-E167-4215-A736-00D4EA1BD0BD}"/>
              </a:ext>
            </a:extLst>
          </p:cNvPr>
          <p:cNvSpPr>
            <a:spLocks xmlns:a="http://schemas.openxmlformats.org/drawingml/2006/main" noGrp="1"/>
          </p:cNvSpPr>
          <p:nvPr/>
        </p:nvSpPr>
        <p:spPr>
          <a:xfrm xmlns:a="http://schemas.openxmlformats.org/drawingml/2006/main" rot="0" flipH="0" flipV="0">
            <a:off x="0" y="0"/>
            <a:ext cx="12191999" cy="198582"/>
          </a:xfrm>
          <a:prstGeom xmlns:a="http://schemas.openxmlformats.org/drawingml/2006/main" prst="rect">
            <a:avLst/>
          </a:prstGeom>
          <a:solidFill xmlns:a="http://schemas.openxmlformats.org/drawingml/2006/main">
            <a:schemeClr val="tx1"/>
          </a:solidFill>
          <a:ln xmlns:a="http://schemas.openxmlformats.org/drawingml/2006/main">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379eca64202471f"/>
    <p:sldLayoutId xmlns:r="http://schemas.openxmlformats.org/officeDocument/2006/relationships" id="2147483650" r:id="Ra7e6a1b965164525"/>
    <p:sldLayoutId xmlns:r="http://schemas.openxmlformats.org/officeDocument/2006/relationships" id="2147483651" r:id="R1535660427324a2a"/>
    <p:sldLayoutId xmlns:r="http://schemas.openxmlformats.org/officeDocument/2006/relationships" id="2147483652" r:id="Rd43976a892c34514"/>
    <p:sldLayoutId xmlns:r="http://schemas.openxmlformats.org/officeDocument/2006/relationships" id="2147483653" r:id="R192dffebc9444d8b"/>
    <p:sldLayoutId xmlns:r="http://schemas.openxmlformats.org/officeDocument/2006/relationships" id="2147483654" r:id="Rc347f203d70747ec"/>
    <p:sldLayoutId xmlns:r="http://schemas.openxmlformats.org/officeDocument/2006/relationships" id="2147483655" r:id="R3e1d0930bae4489b"/>
    <p:sldLayoutId xmlns:r="http://schemas.openxmlformats.org/officeDocument/2006/relationships" id="2147483656" r:id="R3780b59b376445b9"/>
    <p:sldLayoutId xmlns:r="http://schemas.openxmlformats.org/officeDocument/2006/relationships" id="2147483657" r:id="R7c66df8b32c249e4"/>
    <p:sldLayoutId xmlns:r="http://schemas.openxmlformats.org/officeDocument/2006/relationships" id="2147483658" r:id="R84a059b3f6724e7e"/>
    <p:sldLayoutId xmlns:r="http://schemas.openxmlformats.org/officeDocument/2006/relationships" id="2147483659" r:id="R410dc5101bea4817"/>
    <p:sldLayoutId xmlns:r="http://schemas.openxmlformats.org/officeDocument/2006/relationships" id="2147483660" r:id="Rf407f016a8ac43b4"/>
    <p:sldLayoutId xmlns:r="http://schemas.openxmlformats.org/officeDocument/2006/relationships" id="2147483661" r:id="R1d7840771c774c69"/>
    <p:sldLayoutId xmlns:r="http://schemas.openxmlformats.org/officeDocument/2006/relationships" id="2147483662" r:id="R4d4684b0041d4d71"/>
    <p:sldLayoutId xmlns:r="http://schemas.openxmlformats.org/officeDocument/2006/relationships" id="2147483663" r:id="R50888fd88b3c49f5"/>
    <p:sldLayoutId xmlns:r="http://schemas.openxmlformats.org/officeDocument/2006/relationships" id="2147483664" r:id="R1aa12f3493174b54"/>
    <p:sldLayoutId xmlns:r="http://schemas.openxmlformats.org/officeDocument/2006/relationships" id="2147483665" r:id="R8e431ab4387d4929"/>
    <p:sldLayoutId xmlns:r="http://schemas.openxmlformats.org/officeDocument/2006/relationships" id="2147483666" r:id="R8f161df40a6d4fc1"/>
    <p:sldLayoutId xmlns:r="http://schemas.openxmlformats.org/officeDocument/2006/relationships" id="2147483667" r:id="R4bbcce50454042a1"/>
    <p:sldLayoutId xmlns:r="http://schemas.openxmlformats.org/officeDocument/2006/relationships" id="2147483668" r:id="Rd6a7f60fdc2a49f7"/>
    <p:sldLayoutId xmlns:r="http://schemas.openxmlformats.org/officeDocument/2006/relationships" id="2147483669" r:id="R18a8e941bca9401a"/>
    <p:sldLayoutId xmlns:r="http://schemas.openxmlformats.org/officeDocument/2006/relationships" id="2147483670" r:id="R62d305dd67d14456"/>
  </p:sldLayoutIdLst>
  <p:hf hdr="0" dt="0"/>
  <p:txStyles>
    <p:titleStyle>
      <a:lvl1pPr xmlns:a="http://schemas.openxmlformats.org/drawingml/2006/main" algn="l" defTabSz="914400">
        <a:lnSpc>
          <a:spcPct val="85000"/>
        </a:lnSpc>
        <a:spcBef>
          <a:spcPct val="0"/>
        </a:spcBef>
        <a:buNone/>
        <a:defRPr sz="3600" b="1" kern="1200" spc="50" baseline="0">
          <a:solidFill>
            <a:schemeClr val="tx1"/>
          </a:solidFill>
          <a:latin typeface="+mj-lt"/>
          <a:ea typeface="+mj-lt"/>
          <a:cs typeface="+mj-lt"/>
        </a:defRPr>
      </a:lvl1pPr>
    </p:titleStyle>
    <p:bodyStyle>
      <a:lvl1pPr xmlns:a="http://schemas.openxmlformats.org/drawingml/2006/main" marL="288925" indent="-288925" algn="l" defTabSz="914400">
        <a:lnSpc>
          <a:spcPct val="100000"/>
        </a:lnSpc>
        <a:spcBef>
          <a:spcPts val="800"/>
        </a:spcBef>
        <a:spcAft>
          <a:spcPts val="800"/>
        </a:spcAft>
        <a:buClr>
          <a:schemeClr val="tx1"/>
        </a:buClr>
        <a:buSzPct val="85000"/>
        <a:buFont typeface="Wingdings"/>
        <a:buChar char="§"/>
        <a:defRPr sz="2400" kern="1200">
          <a:solidFill>
            <a:schemeClr val="tx1"/>
          </a:solidFill>
          <a:latin typeface="+mn-lt"/>
          <a:ea typeface="+mn-lt"/>
          <a:cs typeface="+mn-lt"/>
        </a:defRPr>
      </a:lvl1pPr>
      <a:lvl2pPr xmlns:a="http://schemas.openxmlformats.org/drawingml/2006/main" marL="685800" indent="-228600" algn="l" defTabSz="914400">
        <a:lnSpc>
          <a:spcPct val="100000"/>
        </a:lnSpc>
        <a:spcBef>
          <a:spcPts val="800"/>
        </a:spcBef>
        <a:spcAft>
          <a:spcPts val="800"/>
        </a:spcAft>
        <a:buClr>
          <a:schemeClr val="tx1"/>
        </a:buClr>
        <a:buSzPct val="85000"/>
        <a:buFont typeface="Wingdings"/>
        <a:buChar char="§"/>
        <a:defRPr sz="2000" kern="1200">
          <a:solidFill>
            <a:schemeClr val="tx1"/>
          </a:solidFill>
          <a:latin typeface="+mn-lt"/>
          <a:ea typeface="+mn-lt"/>
          <a:cs typeface="+mn-lt"/>
        </a:defRPr>
      </a:lvl2pPr>
      <a:lvl3pPr xmlns:a="http://schemas.openxmlformats.org/drawingml/2006/main" marL="1143000" indent="-228600" algn="l" defTabSz="914400">
        <a:lnSpc>
          <a:spcPct val="100000"/>
        </a:lnSpc>
        <a:spcBef>
          <a:spcPts val="800"/>
        </a:spcBef>
        <a:spcAft>
          <a:spcPts val="800"/>
        </a:spcAft>
        <a:buClr>
          <a:schemeClr val="tx1"/>
        </a:buClr>
        <a:buSzPct val="85000"/>
        <a:buFont typeface="Wingdings"/>
        <a:buChar char="§"/>
        <a:defRPr sz="1800" kern="1200">
          <a:solidFill>
            <a:schemeClr val="tx1"/>
          </a:solidFill>
          <a:latin typeface="+mn-lt"/>
          <a:ea typeface="+mn-lt"/>
          <a:cs typeface="+mn-lt"/>
        </a:defRPr>
      </a:lvl3pPr>
      <a:lvl4pPr xmlns:a="http://schemas.openxmlformats.org/drawingml/2006/main" marL="1600200" indent="-228600" algn="l" defTabSz="914400">
        <a:lnSpc>
          <a:spcPct val="100000"/>
        </a:lnSpc>
        <a:spcBef>
          <a:spcPts val="800"/>
        </a:spcBef>
        <a:spcAft>
          <a:spcPts val="800"/>
        </a:spcAft>
        <a:buClr>
          <a:schemeClr val="tx1"/>
        </a:buClr>
        <a:buSzPct val="85000"/>
        <a:buFont typeface="Wingdings"/>
        <a:buChar char="§"/>
        <a:defRPr sz="1600" kern="1200">
          <a:solidFill>
            <a:schemeClr val="tx1"/>
          </a:solidFill>
          <a:latin typeface="+mn-lt"/>
          <a:ea typeface="+mn-lt"/>
          <a:cs typeface="+mn-lt"/>
        </a:defRPr>
      </a:lvl4pPr>
      <a:lvl5pPr xmlns:a="http://schemas.openxmlformats.org/drawingml/2006/main" marL="2057400" indent="-228600" algn="l" defTabSz="914400">
        <a:lnSpc>
          <a:spcPct val="100000"/>
        </a:lnSpc>
        <a:spcBef>
          <a:spcPts val="800"/>
        </a:spcBef>
        <a:spcAft>
          <a:spcPts val="800"/>
        </a:spcAft>
        <a:buClr>
          <a:schemeClr val="tx1"/>
        </a:buClr>
        <a:buSzPct val="85000"/>
        <a:buFont typeface="Wingdings"/>
        <a:buChar char="§"/>
        <a:defRPr sz="16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UofWaterloo_WhiteBkgrd">
  <a:themeElements>
    <a:clrScheme name="UWaterloo Math">
      <a:dk1>
        <a:srgbClr val="000000"/>
      </a:dk1>
      <a:lt1>
        <a:srgbClr val="FFFFFF"/>
      </a:lt1>
      <a:dk2>
        <a:srgbClr val="757575"/>
      </a:dk2>
      <a:lt2>
        <a:srgbClr val="D6D6D6"/>
      </a:lt2>
      <a:accent1>
        <a:srgbClr val="DF1AA0"/>
      </a:accent1>
      <a:accent2>
        <a:srgbClr val="0C0C0C"/>
      </a:accent2>
      <a:accent3>
        <a:srgbClr val="EF60AD"/>
      </a:accent3>
      <a:accent4>
        <a:srgbClr val="EFBBF0"/>
      </a:accent4>
      <a:accent5>
        <a:srgbClr val="A2006E"/>
      </a:accent5>
      <a:accent6>
        <a:srgbClr val="DF1AA0"/>
      </a:accent6>
      <a:hlink>
        <a:srgbClr val="A2006E"/>
      </a:hlink>
      <a:folHlink>
        <a:srgbClr val="595959"/>
      </a:folHlink>
    </a:clrScheme>
    <a:fontScheme name="Custom 6">
      <a:majorFont>
        <a:latin typeface="Barlow Condensed"/>
        <a:ea typeface=""/>
        <a:cs typeface=""/>
      </a:majorFont>
      <a:minorFont>
        <a:latin typeface="Georgia"/>
        <a:ea typeface=""/>
        <a:cs typeface=""/>
      </a:minorFont>
    </a:fontScheme>
    <a:fmtScheme name="UWaterloo Math">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9a5ecb19d5be4ba1" Type="http://schemas.openxmlformats.org/officeDocument/2006/relationships/slideLayout" Target="../slideLayouts/slideLayout1.xml"/><Relationship Id="Rfc76af211fa4427a"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316c7abe897846ed" Type="http://schemas.openxmlformats.org/officeDocument/2006/relationships/notesSlide" Target="../notesSlides/notesSlide2.xml"/><Relationship Id="R5612343a3d5f4b56"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1b85a828fa3e49b3" Type="http://schemas.openxmlformats.org/officeDocument/2006/relationships/slideLayout" Target="../slideLayouts/slideLayout5.xml"/><Relationship Id="R9ff0074af1f5459d"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472714c5a2be4faa" Type="http://schemas.openxmlformats.org/officeDocument/2006/relationships/slideLayout" Target="../slideLayouts/slideLayout5.xml"/><Relationship Id="Rff5d636eef5b460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1367407d978f437c" Type="http://schemas.openxmlformats.org/officeDocument/2006/relationships/notesSlide" Target="../notesSlides/notesSlide5.xml"/><Relationship Id="R9258568488534ab3"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1a147bd850424f90" Type="http://schemas.openxmlformats.org/officeDocument/2006/relationships/slideLayout" Target="../slideLayouts/slideLayout5.xml"/><Relationship Id="R40aeb376e4734fa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48964d23332b4fe9" Type="http://schemas.openxmlformats.org/officeDocument/2006/relationships/slideLayout" Target="../slideLayouts/slideLayout5.xml"/><Relationship Id="Rc1089ea4cf1146ea"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63f36cfac5514795" Type="http://schemas.openxmlformats.org/officeDocument/2006/relationships/notesSlide" Target="../notesSlides/notesSlide8.xml"/><Relationship Id="Rae8f151eb7b2441d" Type="http://schemas.openxmlformats.org/officeDocument/2006/relationships/image" Target="../media/image7.png"/><Relationship Id="Re9fa028e2bf4441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2be02da8ffff4ca1" Type="http://schemas.openxmlformats.org/officeDocument/2006/relationships/notesSlide" Target="../notesSlides/notesSlide9.xml"/><Relationship Id="Re0efb9dbcba54144"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2e8c7724529448a1" Type="http://schemas.openxmlformats.org/officeDocument/2006/relationships/notesSlide" Target="../notesSlides/notesSlide10.xml"/><Relationship Id="Ra454b37ae7654175"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036ac9f862464d33" Type="http://schemas.openxmlformats.org/officeDocument/2006/relationships/slideLayout" Target="../slideLayouts/slideLayout5.xml"/><Relationship Id="Rd90fd1f7417348c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71f5432c38714fd4" Type="http://schemas.openxmlformats.org/officeDocument/2006/relationships/slideLayout" Target="../slideLayouts/slideLayout5.xml"/><Relationship Id="R95e1ce445592448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bd293f76a3f14990" Type="http://schemas.openxmlformats.org/officeDocument/2006/relationships/slideLayout" Target="../slideLayouts/slideLayout5.xml"/><Relationship Id="Rd7be2c24e31e41de"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0b421d5fcc374010" Type="http://schemas.openxmlformats.org/officeDocument/2006/relationships/notesSlide" Target="../notesSlides/notesSlide14.xml"/><Relationship Id="R916055ce6e8c4290"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55ebfe63bda7456b" Type="http://schemas.openxmlformats.org/officeDocument/2006/relationships/slideLayout" Target="../slideLayouts/slideLayout5.xml"/><Relationship Id="Rf2821ea0a42f424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b02bba23b9824c3e" Type="http://schemas.openxmlformats.org/officeDocument/2006/relationships/slideLayout" Target="../slideLayouts/slideLayout5.xml"/><Relationship Id="Re63cc8504ebc41bc"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5f3e775f06eb4397" Type="http://schemas.openxmlformats.org/officeDocument/2006/relationships/notesSlide" Target="../notesSlides/notesSlide17.xml"/><Relationship Id="R92980604db7447f2"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9d16f95900a343b4" Type="http://schemas.openxmlformats.org/officeDocument/2006/relationships/slideLayout" Target="../slideLayouts/slideLayout5.xml"/><Relationship Id="Ra1f081286c7b40f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98da780a66b24f5b" Type="http://schemas.openxmlformats.org/officeDocument/2006/relationships/notesSlide" Target="../notesSlides/notesSlide19.xml"/><Relationship Id="R9a11da47271a4f44"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19f75447b0ff411d" Type="http://schemas.openxmlformats.org/officeDocument/2006/relationships/slideLayout" Target="../slideLayouts/slideLayout5.xml"/><Relationship Id="R493ebf4fdb78411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04dffee371124b30" Type="http://schemas.openxmlformats.org/officeDocument/2006/relationships/notesSlide" Target="../notesSlides/notesSlide21.xml"/><Relationship Id="Rc356e856e12741b4" Type="http://schemas.openxmlformats.org/officeDocument/2006/relationships/slideLayout" Target="../slideLayouts/slideLayout5.xml"/><Relationship Id="Rd9d172a9ed1841be" Type="http://schemas.openxmlformats.org/officeDocument/2006/relationships/chart" Target="charts/chart1.xml"/></Relationships>
</file>

<file path=ppt/slides/_rels/slide22.xml.rels><?xml version='1.0' encoding='UTF-8' standalone='yes'?>
<Relationships xmlns="http://schemas.openxmlformats.org/package/2006/relationships"><Relationship Id="R86a9192471714748" Type="http://schemas.openxmlformats.org/officeDocument/2006/relationships/slideLayout" Target="../slideLayouts/slideLayout5.xml"/><Relationship Id="Rbcef90d9a23242e0" Type="http://schemas.openxmlformats.org/officeDocument/2006/relationships/notesSlide" Target="../notesSlides/notesSlide22.xml"/><Relationship Id="Rc519fe3b0cab4c66" Type="http://schemas.openxmlformats.org/officeDocument/2006/relationships/chart" Target="charts/chart2.xml"/></Relationships>
</file>

<file path=ppt/slides/_rels/slide23.xml.rels><?xml version='1.0' encoding='UTF-8' standalone='yes'?>
<Relationships xmlns="http://schemas.openxmlformats.org/package/2006/relationships"><Relationship Id="R0773ad4df9304983" Type="http://schemas.openxmlformats.org/officeDocument/2006/relationships/slideLayout" Target="../slideLayouts/slideLayout5.xml"/><Relationship Id="R512ed535b5e24e9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5671c448fc1d4eae" Type="http://schemas.openxmlformats.org/officeDocument/2006/relationships/slideLayout" Target="../slideLayouts/slideLayout5.xml"/><Relationship Id="Rce321db92545485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1f006aeb7b6f457e" Type="http://schemas.openxmlformats.org/officeDocument/2006/relationships/notesSlide" Target="../notesSlides/notesSlide25.xml"/><Relationship Id="Rbc478470aed8455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64d6794428924a09" Type="http://schemas.openxmlformats.org/officeDocument/2006/relationships/notesSlide" Target="../notesSlides/notesSlide26.xml"/><Relationship Id="Rbdb450205dfe4396"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ec462027bcb74c29" Type="http://schemas.openxmlformats.org/officeDocument/2006/relationships/slideLayout" Target="../slideLayouts/slideLayout5.xml"/><Relationship Id="Rf97b8e76933841f9"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1506a7576af447fd" Type="http://schemas.openxmlformats.org/officeDocument/2006/relationships/chart" Target="charts/chart3.xml"/><Relationship Id="R1551985f78f94524" Type="http://schemas.openxmlformats.org/officeDocument/2006/relationships/notesSlide" Target="../notesSlides/notesSlide28.xml"/><Relationship Id="R34c14e84d7554908"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1c475f8ff0fe4f4d" Type="http://schemas.openxmlformats.org/officeDocument/2006/relationships/image" Target="../media/image8.png"/><Relationship Id="R7fb7abc5ea3c4214" Type="http://schemas.openxmlformats.org/officeDocument/2006/relationships/slideLayout" Target="../slideLayouts/slideLayout5.xml"/><Relationship Id="R87535fc6bdcb431a"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3011e71b99404e67" Type="http://schemas.openxmlformats.org/officeDocument/2006/relationships/notesSlide" Target="../notesSlides/notesSlide30.xml"/><Relationship Id="R450eb07084e5483f"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7fe3712356084ce6" Type="http://schemas.openxmlformats.org/officeDocument/2006/relationships/slideLayout" Target="../slideLayouts/slideLayout5.xml"/><Relationship Id="Rfb14ff8a22174d10"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2864f2e8ee58444d" Type="http://schemas.openxmlformats.org/officeDocument/2006/relationships/notesSlide" Target="../notesSlides/notesSlide32.xml"/><Relationship Id="R91b724006f5a4e8b"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38001595d052475e" Type="http://schemas.openxmlformats.org/officeDocument/2006/relationships/slideLayout" Target="../slideLayouts/slideLayout5.xml"/><Relationship Id="R583c93eca39d49d9"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54b0f4b3001c4d8b" Type="http://schemas.openxmlformats.org/officeDocument/2006/relationships/slideLayout" Target="../slideLayouts/slideLayout5.xml"/><Relationship Id="R9878ff38b6b84600"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285a0fd5fad44460" Type="http://schemas.openxmlformats.org/officeDocument/2006/relationships/slideLayout" Target="../slideLayouts/slideLayout5.xml"/><Relationship Id="R8ea7372ed3874b47" Type="http://schemas.openxmlformats.org/officeDocument/2006/relationships/image" Target="../media/image9.png"/><Relationship Id="R9a1eb5c35ee54465"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29c326e9e9dd4e00" Type="http://schemas.openxmlformats.org/officeDocument/2006/relationships/notesSlide" Target="../notesSlides/notesSlide36.xml"/><Relationship Id="R484f763129fb4d15" Type="http://schemas.openxmlformats.org/officeDocument/2006/relationships/slideLayout" Target="../slideLayouts/slideLayout5.xml"/><Relationship Id="R832942883bfe4cab" Type="http://schemas.openxmlformats.org/officeDocument/2006/relationships/chart" Target="charts/chart4.xml"/></Relationships>
</file>

<file path=ppt/slides/_rels/slide37.xml.rels><?xml version='1.0' encoding='UTF-8' standalone='yes'?>
<Relationships xmlns="http://schemas.openxmlformats.org/package/2006/relationships"><Relationship Id="R570f72a08a284cc4" Type="http://schemas.openxmlformats.org/officeDocument/2006/relationships/slideLayout" Target="../slideLayouts/slideLayout5.xml"/><Relationship Id="R9ffbcc688cc242bf"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75b48e9bac604d37" Type="http://schemas.openxmlformats.org/officeDocument/2006/relationships/notesSlide" Target="../notesSlides/notesSlide38.xml"/><Relationship Id="R949e68558ae14f8f"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7a0ec078b9454245" Type="http://schemas.openxmlformats.org/officeDocument/2006/relationships/slideLayout" Target="../slideLayouts/slideLayout5.xml"/><Relationship Id="Rb056e41d10c84dc1"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9692d76b7ff347f1" Type="http://schemas.openxmlformats.org/officeDocument/2006/relationships/notesSlide" Target="../notesSlides/notesSlide40.xml"/><Relationship Id="Rc208bf635c374dde" Type="http://schemas.openxmlformats.org/officeDocument/2006/relationships/slideLayout" Target="../slideLayouts/slideLayout5.xml"/></Relationships>
</file>

<file path=ppt/slides/charts/_rels/chart1.xml.rels><?xml version='1.0' encoding='UTF-8' standalone='yes'?>
<Relationships xmlns="http://schemas.openxmlformats.org/package/2006/relationships"><Relationship Id="rIdChartSnapshot1" Type="http://schemas.openxmlformats.org/officeDocument/2006/relationships/package" Target="../../embeddings/chart-data-snapshot-001.xlsx"/></Relationships>
</file>

<file path=ppt/slides/charts/_rels/chart2.xml.rels><?xml version='1.0' encoding='UTF-8' standalone='yes'?>
<Relationships xmlns="http://schemas.openxmlformats.org/package/2006/relationships"><Relationship Id="rIdChartSnapshot1" Type="http://schemas.openxmlformats.org/officeDocument/2006/relationships/package" Target="../../embeddings/chart-data-snapshot-002.xlsx"/></Relationships>
</file>

<file path=ppt/slides/charts/_rels/chart3.xml.rels><?xml version='1.0' encoding='UTF-8' standalone='yes'?>
<Relationships xmlns="http://schemas.openxmlformats.org/package/2006/relationships"><Relationship Id="rIdChartSnapshot1" Type="http://schemas.openxmlformats.org/officeDocument/2006/relationships/package" Target="../../embeddings/chart-data-snapshot-003.xlsx"/></Relationships>
</file>

<file path=ppt/slides/charts/_rels/chart4.xml.rels><?xml version='1.0' encoding='UTF-8' standalone='yes'?>
<Relationships xmlns="http://schemas.openxmlformats.org/package/2006/relationships"><Relationship Id="rIdChartSnapshot1" Type="http://schemas.openxmlformats.org/officeDocument/2006/relationships/package" Target="../../embeddings/chart-data-snapshot-004.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Mean query time</c:v>
          </c:tx>
          <c:spPr>
            <a:solidFill xmlns:a="http://schemas.openxmlformats.org/drawingml/2006/main">
              <a:srgbClr val="A2006E"/>
            </a:solidFill>
          </c:spPr>
          <c:cat>
            <c:strRef>
              <c:f>'Chart Data'!$A$2:$A$4</c:f>
              <c:strCache>
                <c:ptCount val="3"/>
                <c:pt idx="0">
                  <c:v>Row baseline</c:v>
                </c:pt>
                <c:pt idx="1">
                  <c:v>Row + views</c:v>
                </c:pt>
                <c:pt idx="2">
                  <c:v>C-Store</c:v>
                </c:pt>
              </c:strCache>
            </c:strRef>
          </c:cat>
          <c:val>
            <c:numRef>
              <c:f>'Chart Data'!$B$2:$B$4</c:f>
              <c:numCache>
                <c:formatCode>0.0</c:formatCode>
                <c:ptCount val="3"/>
                <c:pt idx="0">
                  <c:v>25.7</c:v>
                </c:pt>
                <c:pt idx="1">
                  <c:v>10.2</c:v>
                </c:pt>
                <c:pt idx="2">
                  <c:v>4</c:v>
                </c:pt>
              </c:numCache>
            </c:numRef>
          </c:val>
        </c:ser>
        <c:dLbls>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757575"/>
            </a:solidFill>
          </a:ln>
        </c:spPr>
        <c:txPr>
          <a:bodyPr xmlns:a="http://schemas.openxmlformats.org/drawingml/2006/main" anchorCtr="1"/>
          <a:lstStyle xmlns:a="http://schemas.openxmlformats.org/drawingml/2006/main"/>
          <a:p xmlns:a="http://schemas.openxmlformats.org/drawingml/2006/main">
            <a:pPr>
              <a:defRPr sz="1425">
                <a:solidFill>
                  <a:srgbClr val="000000"/>
                </a:solidFill>
                <a:latin typeface="Georgia"/>
                <a:ea typeface="Georgia"/>
                <a:cs typeface="Georgia"/>
              </a:defRPr>
            </a:pPr>
          </a:p>
        </c:txPr>
        <c:crossAx val="48672768"/>
      </c:catAx>
      <c:valAx>
        <c:axId val="48672768"/>
        <c:scaling>
          <c:orientation val="minMax"/>
          <c:max val="30"/>
          <c:min val="0"/>
        </c:scaling>
        <c:delete val="0"/>
        <c:axPos val="l"/>
        <c:majorGridlines>
          <c:spPr>
            <a:ln xmlns:a="http://schemas.openxmlformats.org/drawingml/2006/main" w="9525">
              <a:solidFill>
                <a:srgbClr val="D6D6D6"/>
              </a:solidFill>
            </a:ln>
          </c:spPr>
        </c:majorGridlines>
        <c:title>
          <c:tx>
            <c:rich>
              <a:bodyPr xmlns:a="http://schemas.openxmlformats.org/drawingml/2006/main"/>
              <a:lstStyle xmlns:a="http://schemas.openxmlformats.org/drawingml/2006/main"/>
              <a:p xmlns:a="http://schemas.openxmlformats.org/drawingml/2006/main">
                <a:r>
                  <a:rPr sz="1500">
                    <a:solidFill>
                      <a:srgbClr val="000000"/>
                    </a:solidFill>
                    <a:latin typeface="Georgia"/>
                    <a:ea typeface="Georgia"/>
                    <a:cs typeface="Georgia"/>
                  </a:rPr>
                  <a:t>Mean query time (seconds)</a:t>
                </a:r>
              </a:p>
            </c:rich>
          </c:tx>
          <c:overlay val="0"/>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title>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000000"/>
                </a:solidFill>
                <a:latin typeface="Georgia"/>
                <a:ea typeface="Georgia"/>
                <a:cs typeface="Georgia"/>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Mean query time</c:v>
          </c:tx>
          <c:spPr>
            <a:solidFill xmlns:a="http://schemas.openxmlformats.org/drawingml/2006/main">
              <a:srgbClr val="A2006E"/>
            </a:solidFill>
          </c:spPr>
          <c:cat>
            <c:strRef>
              <c:f>'Chart Data'!$A$2:$A$5</c:f>
              <c:strCache>
                <c:ptCount val="4"/>
                <c:pt idx="0">
                  <c:v>Baseline</c:v>
                </c:pt>
                <c:pt idx="1">
                  <c:v>No invisible join</c:v>
                </c:pt>
                <c:pt idx="2">
                  <c:v>Also no compression</c:v>
                </c:pt>
                <c:pt idx="3">
                  <c:v>All four removed</c:v>
                </c:pt>
              </c:strCache>
            </c:strRef>
          </c:cat>
          <c:val>
            <c:numRef>
              <c:f>'Chart Data'!$B$2:$B$5</c:f>
              <c:numCache>
                <c:formatCode>0.0</c:formatCode>
                <c:ptCount val="4"/>
                <c:pt idx="0">
                  <c:v>4</c:v>
                </c:pt>
                <c:pt idx="1">
                  <c:v>7.5</c:v>
                </c:pt>
                <c:pt idx="2">
                  <c:v>14.7</c:v>
                </c:pt>
                <c:pt idx="3">
                  <c:v>41</c:v>
                </c:pt>
              </c:numCache>
            </c:numRef>
          </c:val>
        </c:ser>
        <c:dLbls>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757575"/>
            </a:solidFill>
          </a:ln>
        </c:spPr>
        <c:txPr>
          <a:bodyPr xmlns:a="http://schemas.openxmlformats.org/drawingml/2006/main" anchorCtr="1"/>
          <a:lstStyle xmlns:a="http://schemas.openxmlformats.org/drawingml/2006/main"/>
          <a:p xmlns:a="http://schemas.openxmlformats.org/drawingml/2006/main">
            <a:pPr>
              <a:defRPr sz="1425">
                <a:solidFill>
                  <a:srgbClr val="000000"/>
                </a:solidFill>
                <a:latin typeface="Georgia"/>
                <a:ea typeface="Georgia"/>
                <a:cs typeface="Georgia"/>
              </a:defRPr>
            </a:pPr>
          </a:p>
        </c:txPr>
        <c:crossAx val="48672768"/>
      </c:catAx>
      <c:valAx>
        <c:axId val="48672768"/>
        <c:scaling>
          <c:orientation val="minMax"/>
          <c:max val="45"/>
          <c:min val="0"/>
        </c:scaling>
        <c:delete val="0"/>
        <c:axPos val="l"/>
        <c:majorGridlines>
          <c:spPr>
            <a:ln xmlns:a="http://schemas.openxmlformats.org/drawingml/2006/main" w="9525">
              <a:solidFill>
                <a:srgbClr val="D6D6D6"/>
              </a:solidFill>
            </a:ln>
          </c:spPr>
        </c:majorGridlines>
        <c:title>
          <c:tx>
            <c:rich>
              <a:bodyPr xmlns:a="http://schemas.openxmlformats.org/drawingml/2006/main"/>
              <a:lstStyle xmlns:a="http://schemas.openxmlformats.org/drawingml/2006/main"/>
              <a:p xmlns:a="http://schemas.openxmlformats.org/drawingml/2006/main">
                <a:r>
                  <a:rPr sz="1500">
                    <a:solidFill>
                      <a:srgbClr val="000000"/>
                    </a:solidFill>
                    <a:latin typeface="Georgia"/>
                    <a:ea typeface="Georgia"/>
                    <a:cs typeface="Georgia"/>
                  </a:rPr>
                  <a:t>Mean query time (seconds)</a:t>
                </a:r>
              </a:p>
            </c:rich>
          </c:tx>
          <c:overlay val="0"/>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title>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000000"/>
                </a:solidFill>
                <a:latin typeface="Georgia"/>
                <a:ea typeface="Georgia"/>
                <a:cs typeface="Georgia"/>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No runs</c:v>
          </c:tx>
          <c:spPr>
            <a:solidFill xmlns:a="http://schemas.openxmlformats.org/drawingml/2006/main">
              <a:srgbClr val="000000"/>
            </a:solidFill>
          </c:spPr>
          <c:cat>
            <c:strRef>
              <c:f>'Chart Data'!$A$2:$A$5</c:f>
              <c:strCache>
                <c:ptCount val="4"/>
                <c:pt idx="0">
                  <c:v>RLE</c:v>
                </c:pt>
                <c:pt idx="1">
                  <c:v>LZ</c:v>
                </c:pt>
                <c:pt idx="2">
                  <c:v>Dictionary</c:v>
                </c:pt>
                <c:pt idx="3">
                  <c:v>Raw</c:v>
                </c:pt>
              </c:strCache>
            </c:strRef>
          </c:cat>
          <c:val>
            <c:numRef>
              <c:f>'Chart Data'!$B$2:$B$5</c:f>
              <c:numCache>
                <c:formatCode>0.00</c:formatCode>
                <c:ptCount val="4"/>
                <c:pt idx="0">
                  <c:v>32.48</c:v>
                </c:pt>
                <c:pt idx="1">
                  <c:v>15.05</c:v>
                </c:pt>
                <c:pt idx="2">
                  <c:v>11.25</c:v>
                </c:pt>
                <c:pt idx="3">
                  <c:v>13.31</c:v>
                </c:pt>
              </c:numCache>
            </c:numRef>
          </c:val>
        </c:ser>
        <c:ser>
          <c:idx val="1"/>
          <c:order val="1"/>
          <c:tx>
            <c:v>Runs of 14</c:v>
          </c:tx>
          <c:spPr>
            <a:solidFill xmlns:a="http://schemas.openxmlformats.org/drawingml/2006/main">
              <a:srgbClr val="A2006E"/>
            </a:solidFill>
          </c:spPr>
          <c:cat>
            <c:strRef>
              <c:f>'Chart Data'!$C$2:$C$5</c:f>
              <c:strCache>
                <c:ptCount val="4"/>
                <c:pt idx="0">
                  <c:v>RLE</c:v>
                </c:pt>
                <c:pt idx="1">
                  <c:v>LZ</c:v>
                </c:pt>
                <c:pt idx="2">
                  <c:v>Dictionary</c:v>
                </c:pt>
                <c:pt idx="3">
                  <c:v>Raw</c:v>
                </c:pt>
              </c:strCache>
            </c:strRef>
          </c:cat>
          <c:val>
            <c:numRef>
              <c:f>'Chart Data'!$D$2:$D$5</c:f>
              <c:numCache>
                <c:formatCode>0.00</c:formatCode>
                <c:ptCount val="4"/>
                <c:pt idx="0">
                  <c:v>2.56</c:v>
                </c:pt>
                <c:pt idx="1">
                  <c:v>4.48</c:v>
                </c:pt>
                <c:pt idx="2">
                  <c:v>4.56</c:v>
                </c:pt>
                <c:pt idx="3">
                  <c:v>9.52</c:v>
                </c:pt>
              </c:numCache>
            </c:numRef>
          </c:val>
        </c:ser>
        <c:dLbls>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757575"/>
            </a:solidFill>
          </a:ln>
        </c:spPr>
        <c:txPr>
          <a:bodyPr xmlns:a="http://schemas.openxmlformats.org/drawingml/2006/main" anchorCtr="1"/>
          <a:lstStyle xmlns:a="http://schemas.openxmlformats.org/drawingml/2006/main"/>
          <a:p xmlns:a="http://schemas.openxmlformats.org/drawingml/2006/main">
            <a:pPr>
              <a:defRPr sz="1425">
                <a:solidFill>
                  <a:srgbClr val="000000"/>
                </a:solidFill>
                <a:latin typeface="Georgia"/>
                <a:ea typeface="Georgia"/>
                <a:cs typeface="Georgia"/>
              </a:defRPr>
            </a:pPr>
          </a:p>
        </c:txPr>
        <c:crossAx val="48672768"/>
      </c:catAx>
      <c:valAx>
        <c:axId val="48672768"/>
        <c:scaling>
          <c:orientation val="minMax"/>
          <c:max val="36"/>
          <c:min val="0"/>
        </c:scaling>
        <c:delete val="0"/>
        <c:axPos val="l"/>
        <c:majorGridlines>
          <c:spPr>
            <a:ln xmlns:a="http://schemas.openxmlformats.org/drawingml/2006/main" w="9525">
              <a:solidFill>
                <a:srgbClr val="D6D6D6"/>
              </a:solidFill>
            </a:ln>
          </c:spPr>
        </c:majorGridlines>
        <c:title>
          <c:tx>
            <c:rich>
              <a:bodyPr xmlns:a="http://schemas.openxmlformats.org/drawingml/2006/main"/>
              <a:lstStyle xmlns:a="http://schemas.openxmlformats.org/drawingml/2006/main"/>
              <a:p xmlns:a="http://schemas.openxmlformats.org/drawingml/2006/main">
                <a:r>
                  <a:rPr sz="1500">
                    <a:solidFill>
                      <a:srgbClr val="000000"/>
                    </a:solidFill>
                    <a:latin typeface="Georgia"/>
                    <a:ea typeface="Georgia"/>
                    <a:cs typeface="Georgia"/>
                  </a:rPr>
                  <a:t>Aggregation time (seconds)</a:t>
                </a:r>
              </a:p>
            </c:rich>
          </c:tx>
          <c:overlay val="0"/>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title>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000000"/>
                </a:solidFill>
                <a:latin typeface="Georgia"/>
                <a:ea typeface="Georgia"/>
                <a:cs typeface="Georgia"/>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575">
              <a:solidFill>
                <a:srgbClr val="000000"/>
              </a:solidFill>
              <a:latin typeface="Georgia"/>
              <a:ea typeface="Georgia"/>
              <a:cs typeface="Georgia"/>
            </a:defRPr>
          </a:pPr>
        </a:p>
      </c:txPr>
    </c:legend>
    <c:plotVisOnly val="1"/>
  </c:chart>
  <c:spPr>
    <a:solidFill xmlns:a="http://schemas.openxmlformats.org/drawingml/2006/main">
      <a:srgbClr val="FFFFFF"/>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Approximate IMCV memory</c:v>
          </c:tx>
          <c:spPr>
            <a:solidFill xmlns:a="http://schemas.openxmlformats.org/drawingml/2006/main">
              <a:srgbClr val="A2006E"/>
            </a:solidFill>
          </c:spPr>
          <c:cat>
            <c:strRef>
              <c:f>'Chart Data'!$A$2:$A$3</c:f>
              <c:strCache>
                <c:ptCount val="2"/>
                <c:pt idx="0">
                  <c:v>Without compression</c:v>
                </c:pt>
                <c:pt idx="1">
                  <c:v>With compression</c:v>
                </c:pt>
              </c:strCache>
            </c:strRef>
          </c:cat>
          <c:val>
            <c:numRef>
              <c:f>'Chart Data'!$B$2:$B$3</c:f>
              <c:numCache>
                <c:formatCode>0.0</c:formatCode>
                <c:ptCount val="2"/>
                <c:pt idx="0">
                  <c:v>10</c:v>
                </c:pt>
                <c:pt idx="1">
                  <c:v>4</c:v>
                </c:pt>
              </c:numCache>
            </c:numRef>
          </c:val>
        </c:ser>
        <c:dLbls>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757575"/>
            </a:solidFill>
          </a:ln>
        </c:spPr>
        <c:txPr>
          <a:bodyPr xmlns:a="http://schemas.openxmlformats.org/drawingml/2006/main" anchorCtr="1"/>
          <a:lstStyle xmlns:a="http://schemas.openxmlformats.org/drawingml/2006/main"/>
          <a:p xmlns:a="http://schemas.openxmlformats.org/drawingml/2006/main">
            <a:pPr>
              <a:defRPr sz="1425">
                <a:solidFill>
                  <a:srgbClr val="000000"/>
                </a:solidFill>
                <a:latin typeface="Georgia"/>
                <a:ea typeface="Georgia"/>
                <a:cs typeface="Georgia"/>
              </a:defRPr>
            </a:pPr>
          </a:p>
        </c:txPr>
        <c:crossAx val="48672768"/>
      </c:catAx>
      <c:valAx>
        <c:axId val="48672768"/>
        <c:scaling>
          <c:orientation val="minMax"/>
          <c:max val="12"/>
          <c:min val="0"/>
        </c:scaling>
        <c:delete val="0"/>
        <c:axPos val="l"/>
        <c:majorGridlines>
          <c:spPr>
            <a:ln xmlns:a="http://schemas.openxmlformats.org/drawingml/2006/main" w="9525">
              <a:solidFill>
                <a:srgbClr val="D6D6D6"/>
              </a:solidFill>
            </a:ln>
          </c:spPr>
        </c:majorGridlines>
        <c:title>
          <c:tx>
            <c:rich>
              <a:bodyPr xmlns:a="http://schemas.openxmlformats.org/drawingml/2006/main"/>
              <a:lstStyle xmlns:a="http://schemas.openxmlformats.org/drawingml/2006/main"/>
              <a:p xmlns:a="http://schemas.openxmlformats.org/drawingml/2006/main">
                <a:r>
                  <a:rPr sz="1500">
                    <a:solidFill>
                      <a:srgbClr val="000000"/>
                    </a:solidFill>
                    <a:latin typeface="Georgia"/>
                    <a:ea typeface="Georgia"/>
                    <a:cs typeface="Georgia"/>
                  </a:rPr>
                  <a:t>IMCV memory across nodes (TB)</a:t>
                </a:r>
              </a:p>
            </c:rich>
          </c:tx>
          <c:overlay val="0"/>
          <c:txPr>
            <a:bodyPr xmlns:a="http://schemas.openxmlformats.org/drawingml/2006/main" anchorCtr="1"/>
            <a:lstStyle xmlns:a="http://schemas.openxmlformats.org/drawingml/2006/main"/>
            <a:p xmlns:a="http://schemas.openxmlformats.org/drawingml/2006/main">
              <a:pPr>
                <a:defRPr sz="1500">
                  <a:solidFill>
                    <a:srgbClr val="000000"/>
                  </a:solidFill>
                  <a:latin typeface="Georgia"/>
                  <a:ea typeface="Georgia"/>
                  <a:cs typeface="Georgia"/>
                </a:defRPr>
              </a:pPr>
            </a:p>
          </c:txPr>
        </c:title>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000000"/>
                </a:solidFill>
                <a:latin typeface="Georgia"/>
                <a:ea typeface="Georgia"/>
                <a:cs typeface="Georgia"/>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442AAAE-220B-4E30-9E57-B64BF1883B00}"/>
              </a:ext>
            </a:extLst>
          </p:cNvPr>
          <p:cNvSpPr>
            <a:spLocks xmlns:a="http://schemas.openxmlformats.org/drawingml/2006/main" noGrp="1"/>
          </p:cNvSpPr>
          <p:nvPr>
            <p:ph type="ctrTitle" idx="0"/>
          </p:nvPr>
        </p:nvSpPr>
        <p:spPr>
          <a:xfrm xmlns:a="http://schemas.openxmlformats.org/drawingml/2006/main">
            <a:off x="452723" y="1028986"/>
            <a:ext cx="9821609" cy="1474089"/>
          </a:xfrm>
        </p:spPr>
        <p:txBody>
          <a:bodyPr xmlns:a="http://schemas.openxmlformats.org/drawingml/2006/main">
            <a:noAutofit/>
          </a:bodyPr>
          <a:lstStyle xmlns:a="http://schemas.openxmlformats.org/drawingml/2006/main"/>
          <a:p xmlns:a="http://schemas.openxmlformats.org/drawingml/2006/main">
            <a:pPr>
              <a:defRPr sz="5400" b="1">
                <a:solidFill>
                  <a:srgbClr val="000000"/>
                </a:solidFill>
                <a:latin typeface="Barlow Condensed"/>
                <a:ea typeface="Barlow Condensed"/>
                <a:cs typeface="Barlow Condensed"/>
              </a:defRPr>
            </a:pPr>
            <a:r>
              <a:rPr sz="5400" b="1">
                <a:solidFill>
                  <a:srgbClr val="000000"/>
                </a:solidFill>
                <a:latin typeface="Barlow Condensed"/>
                <a:ea typeface="Barlow Condensed"/>
                <a:cs typeface="Barlow Condensed"/>
              </a:rPr>
              <a:t>COLUMN STORES</a:t>
            </a:r>
          </a:p>
        </p:txBody>
      </p:sp>
      <p:sp>
        <p:nvSpPr>
          <p:cNvPr id="3" name="Subtitle 2">
            <a:extLst xmlns:a="http://schemas.openxmlformats.org/drawingml/2006/main">
              <a:ext uri="{FF2B5EF4-FFF2-40B4-BE49-F238E27FC236}">
                <a16:creationId xmlns:a16="http://schemas.microsoft.com/office/drawing/2014/main" id="{27EE1055-F9D1-453C-810B-35327BBAC239}"/>
              </a:ext>
            </a:extLst>
          </p:cNvPr>
          <p:cNvSpPr>
            <a:spLocks xmlns:a="http://schemas.openxmlformats.org/drawingml/2006/main" noGrp="1"/>
          </p:cNvSpPr>
          <p:nvPr>
            <p:ph type="subTitle" idx="1"/>
          </p:nvPr>
        </p:nvSpPr>
        <p:spPr>
          <a:xfrm xmlns:a="http://schemas.openxmlformats.org/drawingml/2006/main">
            <a:off x="452438" y="4267200"/>
            <a:ext cx="8858250" cy="971550"/>
          </a:xfrm>
        </p:spPr>
        <p:txBody>
          <a:bodyPr xmlns:a="http://schemas.openxmlformats.org/drawingml/2006/main">
            <a:noAutofit/>
          </a:bodyPr>
          <a:lstStyle xmlns:a="http://schemas.openxmlformats.org/drawingml/2006/main"/>
          <a:p xmlns:a="http://schemas.openxmlformats.org/drawingml/2006/main">
            <a:pPr>
              <a:defRPr sz="1500">
                <a:solidFill>
                  <a:srgbClr val="595959"/>
                </a:solidFill>
                <a:latin typeface="Georgia"/>
                <a:ea typeface="Georgia"/>
                <a:cs typeface="Georgia"/>
              </a:defRPr>
            </a:pPr>
            <a:r>
              <a:rPr sz="1500">
                <a:solidFill>
                  <a:srgbClr val="595959"/>
                </a:solidFill>
                <a:latin typeface="Georgia"/>
                <a:ea typeface="Georgia"/>
                <a:cs typeface="Georgia"/>
              </a:rPr>
              <a:t>Krish Patel</a:t>
            </a:r>
          </a:p>
          <a:p xmlns:a="http://schemas.openxmlformats.org/drawingml/2006/main">
            <a:pPr>
              <a:defRPr sz="1500">
                <a:solidFill>
                  <a:srgbClr val="595959"/>
                </a:solidFill>
                <a:latin typeface="Georgia"/>
                <a:ea typeface="Georgia"/>
                <a:cs typeface="Georgia"/>
              </a:defRPr>
            </a:pPr>
            <a:r>
              <a:rPr sz="1500">
                <a:solidFill>
                  <a:srgbClr val="595959"/>
                </a:solidFill>
                <a:latin typeface="Georgia"/>
                <a:ea typeface="Georgia"/>
                <a:cs typeface="Georgia"/>
              </a:rPr>
              <a:t>CS848-002 · Modern Database Systems</a:t>
            </a:r>
          </a:p>
          <a:p xmlns:a="http://schemas.openxmlformats.org/drawingml/2006/main">
            <a:pPr>
              <a:defRPr sz="1500">
                <a:solidFill>
                  <a:srgbClr val="595959"/>
                </a:solidFill>
                <a:latin typeface="Georgia"/>
                <a:ea typeface="Georgia"/>
                <a:cs typeface="Georgia"/>
              </a:defRPr>
            </a:pPr>
            <a:r>
              <a:rPr sz="1500">
                <a:solidFill>
                  <a:srgbClr val="595959"/>
                </a:solidFill>
                <a:latin typeface="Georgia"/>
                <a:ea typeface="Georgia"/>
                <a:cs typeface="Georgia"/>
              </a:rPr>
              <a:t>Professor David Toman</a:t>
            </a:r>
          </a:p>
        </p:txBody>
      </p:sp>
      <p:sp>
        <p:nvSpPr>
          <p:cNvPr id="10" name="Date Placeholder 9">
            <a:extLst xmlns:a="http://schemas.openxmlformats.org/drawingml/2006/main">
              <a:ext uri="{FF2B5EF4-FFF2-40B4-BE49-F238E27FC236}">
                <a16:creationId xmlns:a16="http://schemas.microsoft.com/office/drawing/2014/main" id="{2FA220CB-1253-465B-96F0-19ED12D36CEC}"/>
              </a:ext>
            </a:extLst>
          </p:cNvPr>
          <p:cNvSpPr>
            <a:spLocks xmlns:a="http://schemas.openxmlformats.org/drawingml/2006/main" noGrp="1"/>
          </p:cNvSpPr>
          <p:nvPr>
            <p:ph type="dt" idx="10"/>
          </p:nvPr>
        </p:nvSpPr>
        <p:spPr>
          <a:xfrm xmlns:a="http://schemas.openxmlformats.org/drawingml/2006/main">
            <a:off x="452438" y="2642235"/>
            <a:ext cx="1183005" cy="378143"/>
          </a:xfrm>
        </p:spPr>
        <p:txBody>
          <a:bodyPr xmlns:a="http://schemas.openxmlformats.org/drawingml/2006/main"/>
          <a:lstStyle xmlns:a="http://schemas.openxmlformats.org/drawingml/2006/main"/>
          <a:p xmlns:a="http://schemas.openxmlformats.org/drawingml/2006/main">
            <a:pPr algn="ctr">
              <a:defRPr sz="1000">
                <a:solidFill>
                  <a:srgbClr val="000000"/>
                </a:solidFill>
                <a:latin typeface="Verdana"/>
                <a:ea typeface="Verdana"/>
                <a:cs typeface="Verdana"/>
              </a:defRPr>
            </a:pPr>
            <a:fld id="{AC7FAA86-E3DD-C840-55A9-A6E695457C01}" type="datetime1">
              <a:rPr sz="1000">
                <a:solidFill>
                  <a:srgbClr val="000000"/>
                </a:solidFill>
                <a:latin typeface="Verdana"/>
                <a:ea typeface="Verdana"/>
                <a:cs typeface="Verdana"/>
              </a:rPr>
              <a:t>21 OCT 2026</a:t>
            </a:fld>
            <a:endParaRPr/>
          </a:p>
        </p:txBody>
      </p:sp>
      <p:sp>
        <p:nvSpPr>
          <p:cNvPr id="11" name="From C-Store to modern analytical databases">
            <a:extLst xmlns:a="http://schemas.openxmlformats.org/drawingml/2006/main">
              <a:ext uri="{FF2B5EF4-FFF2-40B4-BE49-F238E27FC236}">
                <a16:creationId xmlns:a16="http://schemas.microsoft.com/office/drawing/2014/main" id="{1DF34741-ADED-46D8-800C-15395B95D6B6}"/>
              </a:ext>
            </a:extLst>
          </p:cNvPr>
          <p:cNvSpPr>
            <a:spLocks xmlns:a="http://schemas.openxmlformats.org/drawingml/2006/main" noGrp="1"/>
          </p:cNvSpPr>
          <p:nvPr/>
        </p:nvSpPr>
        <p:spPr>
          <a:xfrm xmlns:a="http://schemas.openxmlformats.org/drawingml/2006/main">
            <a:off x="452438" y="31908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From C-Store to modern analytical databases</a:t>
            </a:r>
          </a:p>
        </p:txBody>
      </p:sp>
      <p:sp xmlns:a="http://schemas.openxmlformats.org/drawingml/2006/main">
        <p:nvSpPr>
          <p:cNvPr id="12" name="Page footer 1"/>
          <p:cNvSpPr txBox="1"/>
          <p:nvPr/>
        </p:nvSpPr>
        <p:spPr>
          <a:xfrm>
            <a:off x="5588000" y="6335309"/>
            <a:ext cx="1016000" cy="250337"/>
          </a:xfrm>
          <a:prstGeom prst="rect">
            <a:avLst/>
          </a:prstGeom>
          <a:noFill/>
        </p:spPr>
        <p:txBody>
          <a:bodyPr wrap="none">
            <a:spAutoFit/>
          </a:bodyPr>
          <a:lstStyle/>
          <a:p>
            <a:pPr algn="ctr"/>
            <a:r>
              <a:rPr sz="1000" b="0">
                <a:solidFill>
                  <a:srgbClr val="000000"/>
                </a:solidFill>
                <a:latin typeface="Verdana"/>
              </a:rPr>
              <a:t>PAGE 1</a:t>
            </a:r>
          </a:p>
        </p:txBody>
      </p:sp>
    </p:spTree>
    <p:extLst>
      <p:ext uri="{BB962C8B-B14F-4D97-AF65-F5344CB8AC3E}">
        <p14:creationId xmlns:p14="http://schemas.microsoft.com/office/powerpoint/2010/main" val="114863653"/>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WHY COLUMN STORES EMERGED</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a:t>
            </a:r>
          </a:p>
        </p:txBody>
      </p:sp>
      <p:sp>
        <p:nvSpPr>
          <p:cNvPr id="8" name="Warehouses scan large tables to answer analyt">
            <a:extLst xmlns:a="http://schemas.openxmlformats.org/drawingml/2006/main">
              <a:ext uri="{FF2B5EF4-FFF2-40B4-BE49-F238E27FC236}">
                <a16:creationId xmlns:a16="http://schemas.microsoft.com/office/drawing/2014/main" id="{6A9408F0-883B-4710-BE96-AB480FE4DAFC}"/>
              </a:ext>
            </a:extLst>
          </p:cNvPr>
          <p:cNvSpPr>
            <a:spLocks xmlns:a="http://schemas.openxmlformats.org/drawingml/2006/main" noGrp="1"/>
          </p:cNvSpPr>
          <p:nvPr/>
        </p:nvSpPr>
        <p:spPr>
          <a:xfrm xmlns:a="http://schemas.openxmlformats.org/drawingml/2006/main">
            <a:off x="428625" y="16859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Warehouses scan large tables to answer analytical questions</a:t>
            </a:r>
          </a:p>
        </p:txBody>
      </p:sp>
      <p:sp>
        <p:nvSpPr>
          <p:cNvPr id="9" name="Many queries use only a few columns">
            <a:extLst xmlns:a="http://schemas.openxmlformats.org/drawingml/2006/main">
              <a:ext uri="{FF2B5EF4-FFF2-40B4-BE49-F238E27FC236}">
                <a16:creationId xmlns:a16="http://schemas.microsoft.com/office/drawing/2014/main" id="{9B6D08A1-A8D2-4E6C-A722-92988F4FFF07}"/>
              </a:ext>
            </a:extLst>
          </p:cNvPr>
          <p:cNvSpPr>
            <a:spLocks xmlns:a="http://schemas.openxmlformats.org/drawingml/2006/main" noGrp="1"/>
          </p:cNvSpPr>
          <p:nvPr/>
        </p:nvSpPr>
        <p:spPr>
          <a:xfrm xmlns:a="http://schemas.openxmlformats.org/drawingml/2006/main">
            <a:off x="428625" y="26003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Many queries use only a few columns</a:t>
            </a:r>
          </a:p>
        </p:txBody>
      </p:sp>
      <p:sp>
        <p:nvSpPr>
          <p:cNvPr id="10" name="CPU work and data movement both limit perform">
            <a:extLst xmlns:a="http://schemas.openxmlformats.org/drawingml/2006/main">
              <a:ext uri="{FF2B5EF4-FFF2-40B4-BE49-F238E27FC236}">
                <a16:creationId xmlns:a16="http://schemas.microsoft.com/office/drawing/2014/main" id="{5CF935E9-7DB0-4E29-B0E5-7976407994CF}"/>
              </a:ext>
            </a:extLst>
          </p:cNvPr>
          <p:cNvSpPr>
            <a:spLocks xmlns:a="http://schemas.openxmlformats.org/drawingml/2006/main" noGrp="1"/>
          </p:cNvSpPr>
          <p:nvPr/>
        </p:nvSpPr>
        <p:spPr>
          <a:xfrm xmlns:a="http://schemas.openxmlformats.org/drawingml/2006/main">
            <a:off x="428625" y="35147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CPU work and data movement both limit performance</a:t>
            </a:r>
          </a:p>
        </p:txBody>
      </p:sp>
      <p:sp>
        <p:nvSpPr>
          <p:cNvPr id="11" name="C-Store explores a database built around this">
            <a:extLst xmlns:a="http://schemas.openxmlformats.org/drawingml/2006/main">
              <a:ext uri="{FF2B5EF4-FFF2-40B4-BE49-F238E27FC236}">
                <a16:creationId xmlns:a16="http://schemas.microsoft.com/office/drawing/2014/main" id="{9CF29398-669F-4063-8AC9-0063E8B58C06}"/>
              </a:ext>
            </a:extLst>
          </p:cNvPr>
          <p:cNvSpPr>
            <a:spLocks xmlns:a="http://schemas.openxmlformats.org/drawingml/2006/main" noGrp="1"/>
          </p:cNvSpPr>
          <p:nvPr/>
        </p:nvSpPr>
        <p:spPr>
          <a:xfrm xmlns:a="http://schemas.openxmlformats.org/drawingml/2006/main">
            <a:off x="428625" y="44291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C-Store explores a database built around this workload</a:t>
            </a:r>
          </a:p>
        </p:txBody>
      </p:sp>
      <p:sp>
        <p:nvSpPr>
          <p:cNvPr id="12" name="source-2">
            <a:extLst xmlns:a="http://schemas.openxmlformats.org/drawingml/2006/main">
              <a:ext uri="{FF2B5EF4-FFF2-40B4-BE49-F238E27FC236}">
                <a16:creationId xmlns:a16="http://schemas.microsoft.com/office/drawing/2014/main" id="{46BF619B-308B-4C1F-ACD2-2EC26E4BED68}"/>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motivation for C-Store</a:t>
            </a:r>
          </a:p>
        </p:txBody>
      </p:sp>
    </p:spTree>
    <p:extLst>
      <p:ext uri="{BB962C8B-B14F-4D97-AF65-F5344CB8AC3E}">
        <p14:creationId xmlns:p14="http://schemas.microsoft.com/office/powerpoint/2010/main" val="443207280"/>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THE WORKLOAD MATTERS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2286000"/>
                <a:gridCol w="4476750"/>
                <a:gridCol w="4476750"/>
              </a:tblGrid>
              <a:tr h="723900">
                <a:tc>
                  <a:txBody>
                    <a:bodyPr/>
                    <a:lstStyle/>
                    <a:p>
                      <a:r>
                        <a:rPr sz="1950" b="1">
                          <a:solidFill>
                            <a:srgbClr val="FFFFFF"/>
                          </a:solidFill>
                          <a:latin typeface="Georgia"/>
                          <a:ea typeface="Georgia"/>
                          <a:cs typeface="Georgia"/>
                        </a:rPr>
                        <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Transaction example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Analytical example</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Question</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Update one customer address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Revenue by region for a year</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Access</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A few records, often many fields</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Many records, selected fields</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Pressure</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Point access and updates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Scanning and aggregation</a:t>
                      </a:r>
                    </a:p>
                  </a:txBody>
                  <a:tcPr marL="114300" marR="114300" marT="76200" marB="76200" anchor="ctr">
                    <a:solidFill>
                      <a:srgbClr val="FFFFFF"/>
                    </a:solidFill>
                  </a:tcPr>
                </a:tc>
              </a:tr>
            </a:tbl>
          </a:graphicData>
        </a:graphic>
      </p:graphicFrame>
      <p:sp>
        <p:nvSpPr>
          <p:cNvPr id="9" name="source-3">
            <a:extLst xmlns:a="http://schemas.openxmlformats.org/drawingml/2006/main">
              <a:ext uri="{FF2B5EF4-FFF2-40B4-BE49-F238E27FC236}">
                <a16:creationId xmlns:a16="http://schemas.microsoft.com/office/drawing/2014/main" id="{D2BFD223-BEBB-4C52-908E-4240174169CF}"/>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Abadi et al. (2008) · workload/layout motivation</a:t>
            </a:r>
          </a:p>
        </p:txBody>
      </p:sp>
    </p:spTree>
    <p:extLst>
      <p:ext uri="{BB962C8B-B14F-4D97-AF65-F5344CB8AC3E}">
        <p14:creationId xmlns:p14="http://schemas.microsoft.com/office/powerpoint/2010/main" val="443207280"/>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ONE TABLE, TWO PHYSICAL LAYOUTS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4</a:t>
            </a:r>
          </a:p>
        </p:txBody>
      </p:sp>
      <p:graphicFrame>
        <p:nvGraphicFramePr>
          <p:cNvPr id="18" name=""/>
          <p:cNvGraphicFramePr/>
          <p:nvPr/>
        </p:nvGraphicFramePr>
        <p:xfrm>
          <a:off xmlns:a="http://schemas.openxmlformats.org/drawingml/2006/main" x="381000" y="1714500"/>
          <a:ext xmlns:a="http://schemas.openxmlformats.org/drawingml/2006/main" cx="5191125" cy="3286125"/>
        </p:xfrm>
        <a:graphic xmlns:a="http://schemas.openxmlformats.org/drawingml/2006/main">
          <a:graphicData uri="http://schemas.openxmlformats.org/drawingml/2006/table">
            <a:tbl>
              <a:tblPr/>
              <a:tblGrid>
                <a:gridCol w="762000"/>
                <a:gridCol w="1428750"/>
                <a:gridCol w="1476375"/>
                <a:gridCol w="1524000"/>
              </a:tblGrid>
              <a:tr h="657225">
                <a:tc>
                  <a:txBody>
                    <a:bodyPr/>
                    <a:lstStyle/>
                    <a:p>
                      <a:r>
                        <a:rPr sz="1875" b="1">
                          <a:solidFill>
                            <a:srgbClr val="FFFFFF"/>
                          </a:solidFill>
                          <a:latin typeface="Georgia"/>
                          <a:ea typeface="Georgia"/>
                          <a:cs typeface="Georgia"/>
                        </a:rPr>
                        <a:t>Row</a:t>
                      </a:r>
                    </a:p>
                  </a:txBody>
                  <a:tcPr marL="114300" marR="114300" marT="76200" marB="76200" anchor="ctr">
                    <a:solidFill>
                      <a:srgbClr val="A2006E"/>
                    </a:solidFill>
                  </a:tcPr>
                </a:tc>
                <a:tc>
                  <a:txBody>
                    <a:bodyPr/>
                    <a:lstStyle/>
                    <a:p>
                      <a:r>
                        <a:rPr sz="1875" b="1">
                          <a:solidFill>
                            <a:srgbClr val="FFFFFF"/>
                          </a:solidFill>
                          <a:latin typeface="Georgia"/>
                          <a:ea typeface="Georgia"/>
                          <a:cs typeface="Georgia"/>
                        </a:rPr>
                        <a:t>Region</a:t>
                      </a:r>
                    </a:p>
                  </a:txBody>
                  <a:tcPr marL="114300" marR="114300" marT="76200" marB="76200" anchor="ctr">
                    <a:solidFill>
                      <a:srgbClr val="A2006E"/>
                    </a:solidFill>
                  </a:tcPr>
                </a:tc>
                <a:tc>
                  <a:txBody>
                    <a:bodyPr/>
                    <a:lstStyle/>
                    <a:p>
                      <a:r>
                        <a:rPr sz="1875" b="1">
                          <a:solidFill>
                            <a:srgbClr val="FFFFFF"/>
                          </a:solidFill>
                          <a:latin typeface="Georgia"/>
                          <a:ea typeface="Georgia"/>
                          <a:cs typeface="Georgia"/>
                        </a:rPr>
                        <a:t>Amount</a:t>
                      </a:r>
                    </a:p>
                  </a:txBody>
                  <a:tcPr marL="114300" marR="114300" marT="76200" marB="76200" anchor="ctr">
                    <a:solidFill>
                      <a:srgbClr val="A2006E"/>
                    </a:solidFill>
                  </a:tcPr>
                </a:tc>
                <a:tc>
                  <a:txBody>
                    <a:bodyPr/>
                    <a:lstStyle/>
                    <a:p>
                      <a:r>
                        <a:rPr sz="1875" b="1">
                          <a:solidFill>
                            <a:srgbClr val="FFFFFF"/>
                          </a:solidFill>
                          <a:latin typeface="Georgia"/>
                          <a:ea typeface="Georgia"/>
                          <a:cs typeface="Georgia"/>
                        </a:rPr>
                        <a:t>Note</a:t>
                      </a:r>
                    </a:p>
                  </a:txBody>
                  <a:tcPr marL="114300" marR="114300" marT="76200" marB="76200" anchor="ctr">
                    <a:solidFill>
                      <a:srgbClr val="A2006E"/>
                    </a:solidFill>
                  </a:tcPr>
                </a:tc>
              </a:tr>
              <a:tr h="657225">
                <a:tc>
                  <a:txBody>
                    <a:bodyPr/>
                    <a:lstStyle/>
                    <a:p>
                      <a:r>
                        <a:rPr sz="1875" b="0">
                          <a:solidFill>
                            <a:srgbClr val="000000"/>
                          </a:solidFill>
                          <a:latin typeface="Georgia"/>
                          <a:ea typeface="Georgia"/>
                          <a:cs typeface="Georgia"/>
                        </a:rPr>
                        <a:t>1</a:t>
                      </a:r>
                    </a:p>
                  </a:txBody>
                  <a:tcPr marL="114300" marR="114300" marT="76200" marB="76200" anchor="ctr">
                    <a:solidFill>
                      <a:srgbClr val="FFFFFF"/>
                    </a:solidFill>
                  </a:tcPr>
                </a:tc>
                <a:tc>
                  <a:txBody>
                    <a:bodyPr/>
                    <a:lstStyle/>
                    <a:p>
                      <a:r>
                        <a:rPr sz="1875" b="0">
                          <a:solidFill>
                            <a:srgbClr val="000000"/>
                          </a:solidFill>
                          <a:latin typeface="Georgia"/>
                          <a:ea typeface="Georgia"/>
                          <a:cs typeface="Georgia"/>
                        </a:rPr>
                        <a:t>East</a:t>
                      </a:r>
                    </a:p>
                  </a:txBody>
                  <a:tcPr marL="114300" marR="114300" marT="76200" marB="76200" anchor="ctr">
                    <a:solidFill>
                      <a:srgbClr val="FFFFFF"/>
                    </a:solidFill>
                  </a:tcPr>
                </a:tc>
                <a:tc>
                  <a:txBody>
                    <a:bodyPr/>
                    <a:lstStyle/>
                    <a:p>
                      <a:r>
                        <a:rPr sz="1875" b="0">
                          <a:solidFill>
                            <a:srgbClr val="000000"/>
                          </a:solidFill>
                          <a:latin typeface="Georgia"/>
                          <a:ea typeface="Georgia"/>
                          <a:cs typeface="Georgia"/>
                        </a:rPr>
                        <a:t>40</a:t>
                      </a:r>
                    </a:p>
                  </a:txBody>
                  <a:tcPr marL="114300" marR="114300" marT="76200" marB="76200" anchor="ctr">
                    <a:solidFill>
                      <a:srgbClr val="FFFFFF"/>
                    </a:solidFill>
                  </a:tcPr>
                </a:tc>
                <a:tc>
                  <a:txBody>
                    <a:bodyPr/>
                    <a:lstStyle/>
                    <a:p>
                      <a:r>
                        <a:rPr sz="1875" b="0">
                          <a:solidFill>
                            <a:srgbClr val="000000"/>
                          </a:solidFill>
                          <a:latin typeface="Georgia"/>
                          <a:ea typeface="Georgia"/>
                          <a:cs typeface="Georgia"/>
                        </a:rPr>
                        <a:t>A</a:t>
                      </a:r>
                    </a:p>
                  </a:txBody>
                  <a:tcPr marL="114300" marR="114300" marT="76200" marB="76200" anchor="ctr">
                    <a:solidFill>
                      <a:srgbClr val="FFFFFF"/>
                    </a:solidFill>
                  </a:tcPr>
                </a:tc>
              </a:tr>
              <a:tr h="657225">
                <a:tc>
                  <a:txBody>
                    <a:bodyPr/>
                    <a:lstStyle/>
                    <a:p>
                      <a:r>
                        <a:rPr sz="1875" b="0">
                          <a:solidFill>
                            <a:srgbClr val="000000"/>
                          </a:solidFill>
                          <a:latin typeface="Georgia"/>
                          <a:ea typeface="Georgia"/>
                          <a:cs typeface="Georgia"/>
                        </a:rPr>
                        <a:t>2</a:t>
                      </a:r>
                    </a:p>
                  </a:txBody>
                  <a:tcPr marL="114300" marR="114300" marT="76200" marB="76200" anchor="ctr">
                    <a:solidFill>
                      <a:srgbClr val="F5F5F5"/>
                    </a:solidFill>
                  </a:tcPr>
                </a:tc>
                <a:tc>
                  <a:txBody>
                    <a:bodyPr/>
                    <a:lstStyle/>
                    <a:p>
                      <a:r>
                        <a:rPr sz="1875" b="0">
                          <a:solidFill>
                            <a:srgbClr val="000000"/>
                          </a:solidFill>
                          <a:latin typeface="Georgia"/>
                          <a:ea typeface="Georgia"/>
                          <a:cs typeface="Georgia"/>
                        </a:rPr>
                        <a:t>West</a:t>
                      </a:r>
                    </a:p>
                  </a:txBody>
                  <a:tcPr marL="114300" marR="114300" marT="76200" marB="76200" anchor="ctr">
                    <a:solidFill>
                      <a:srgbClr val="F5F5F5"/>
                    </a:solidFill>
                  </a:tcPr>
                </a:tc>
                <a:tc>
                  <a:txBody>
                    <a:bodyPr/>
                    <a:lstStyle/>
                    <a:p>
                      <a:r>
                        <a:rPr sz="1875" b="0">
                          <a:solidFill>
                            <a:srgbClr val="000000"/>
                          </a:solidFill>
                          <a:latin typeface="Georgia"/>
                          <a:ea typeface="Georgia"/>
                          <a:cs typeface="Georgia"/>
                        </a:rPr>
                        <a:t>70</a:t>
                      </a:r>
                    </a:p>
                  </a:txBody>
                  <a:tcPr marL="114300" marR="114300" marT="76200" marB="76200" anchor="ctr">
                    <a:solidFill>
                      <a:srgbClr val="F5F5F5"/>
                    </a:solidFill>
                  </a:tcPr>
                </a:tc>
                <a:tc>
                  <a:txBody>
                    <a:bodyPr/>
                    <a:lstStyle/>
                    <a:p>
                      <a:r>
                        <a:rPr sz="1875" b="0">
                          <a:solidFill>
                            <a:srgbClr val="000000"/>
                          </a:solidFill>
                          <a:latin typeface="Georgia"/>
                          <a:ea typeface="Georgia"/>
                          <a:cs typeface="Georgia"/>
                        </a:rPr>
                        <a:t>B</a:t>
                      </a:r>
                    </a:p>
                  </a:txBody>
                  <a:tcPr marL="114300" marR="114300" marT="76200" marB="76200" anchor="ctr">
                    <a:solidFill>
                      <a:srgbClr val="F5F5F5"/>
                    </a:solidFill>
                  </a:tcPr>
                </a:tc>
              </a:tr>
              <a:tr h="657225">
                <a:tc>
                  <a:txBody>
                    <a:bodyPr/>
                    <a:lstStyle/>
                    <a:p>
                      <a:r>
                        <a:rPr sz="1875" b="0">
                          <a:solidFill>
                            <a:srgbClr val="000000"/>
                          </a:solidFill>
                          <a:latin typeface="Georgia"/>
                          <a:ea typeface="Georgia"/>
                          <a:cs typeface="Georgia"/>
                        </a:rPr>
                        <a:t>3</a:t>
                      </a:r>
                    </a:p>
                  </a:txBody>
                  <a:tcPr marL="114300" marR="114300" marT="76200" marB="76200" anchor="ctr">
                    <a:solidFill>
                      <a:srgbClr val="FFFFFF"/>
                    </a:solidFill>
                  </a:tcPr>
                </a:tc>
                <a:tc>
                  <a:txBody>
                    <a:bodyPr/>
                    <a:lstStyle/>
                    <a:p>
                      <a:r>
                        <a:rPr sz="1875" b="0">
                          <a:solidFill>
                            <a:srgbClr val="000000"/>
                          </a:solidFill>
                          <a:latin typeface="Georgia"/>
                          <a:ea typeface="Georgia"/>
                          <a:cs typeface="Georgia"/>
                        </a:rPr>
                        <a:t>East</a:t>
                      </a:r>
                    </a:p>
                  </a:txBody>
                  <a:tcPr marL="114300" marR="114300" marT="76200" marB="76200" anchor="ctr">
                    <a:solidFill>
                      <a:srgbClr val="FFFFFF"/>
                    </a:solidFill>
                  </a:tcPr>
                </a:tc>
                <a:tc>
                  <a:txBody>
                    <a:bodyPr/>
                    <a:lstStyle/>
                    <a:p>
                      <a:r>
                        <a:rPr sz="1875" b="0">
                          <a:solidFill>
                            <a:srgbClr val="000000"/>
                          </a:solidFill>
                          <a:latin typeface="Georgia"/>
                          <a:ea typeface="Georgia"/>
                          <a:cs typeface="Georgia"/>
                        </a:rPr>
                        <a:t>20</a:t>
                      </a:r>
                    </a:p>
                  </a:txBody>
                  <a:tcPr marL="114300" marR="114300" marT="76200" marB="76200" anchor="ctr">
                    <a:solidFill>
                      <a:srgbClr val="FFFFFF"/>
                    </a:solidFill>
                  </a:tcPr>
                </a:tc>
                <a:tc>
                  <a:txBody>
                    <a:bodyPr/>
                    <a:lstStyle/>
                    <a:p>
                      <a:r>
                        <a:rPr sz="1875" b="0">
                          <a:solidFill>
                            <a:srgbClr val="000000"/>
                          </a:solidFill>
                          <a:latin typeface="Georgia"/>
                          <a:ea typeface="Georgia"/>
                          <a:cs typeface="Georgia"/>
                        </a:rPr>
                        <a:t>C</a:t>
                      </a:r>
                    </a:p>
                  </a:txBody>
                  <a:tcPr marL="114300" marR="114300" marT="76200" marB="76200" anchor="ctr">
                    <a:solidFill>
                      <a:srgbClr val="FFFFFF"/>
                    </a:solidFill>
                  </a:tcPr>
                </a:tc>
              </a:tr>
              <a:tr h="657225">
                <a:tc>
                  <a:txBody>
                    <a:bodyPr/>
                    <a:lstStyle/>
                    <a:p>
                      <a:r>
                        <a:rPr sz="1875" b="0">
                          <a:solidFill>
                            <a:srgbClr val="000000"/>
                          </a:solidFill>
                          <a:latin typeface="Georgia"/>
                          <a:ea typeface="Georgia"/>
                          <a:cs typeface="Georgia"/>
                        </a:rPr>
                        <a:t>4</a:t>
                      </a:r>
                    </a:p>
                  </a:txBody>
                  <a:tcPr marL="114300" marR="114300" marT="76200" marB="76200" anchor="ctr">
                    <a:solidFill>
                      <a:srgbClr val="F5F5F5"/>
                    </a:solidFill>
                  </a:tcPr>
                </a:tc>
                <a:tc>
                  <a:txBody>
                    <a:bodyPr/>
                    <a:lstStyle/>
                    <a:p>
                      <a:r>
                        <a:rPr sz="1875" b="0">
                          <a:solidFill>
                            <a:srgbClr val="000000"/>
                          </a:solidFill>
                          <a:latin typeface="Georgia"/>
                          <a:ea typeface="Georgia"/>
                          <a:cs typeface="Georgia"/>
                        </a:rPr>
                        <a:t>West</a:t>
                      </a:r>
                    </a:p>
                  </a:txBody>
                  <a:tcPr marL="114300" marR="114300" marT="76200" marB="76200" anchor="ctr">
                    <a:solidFill>
                      <a:srgbClr val="F5F5F5"/>
                    </a:solidFill>
                  </a:tcPr>
                </a:tc>
                <a:tc>
                  <a:txBody>
                    <a:bodyPr/>
                    <a:lstStyle/>
                    <a:p>
                      <a:r>
                        <a:rPr sz="1875" b="0">
                          <a:solidFill>
                            <a:srgbClr val="000000"/>
                          </a:solidFill>
                          <a:latin typeface="Georgia"/>
                          <a:ea typeface="Georgia"/>
                          <a:cs typeface="Georgia"/>
                        </a:rPr>
                        <a:t>50</a:t>
                      </a:r>
                    </a:p>
                  </a:txBody>
                  <a:tcPr marL="114300" marR="114300" marT="76200" marB="76200" anchor="ctr">
                    <a:solidFill>
                      <a:srgbClr val="F5F5F5"/>
                    </a:solidFill>
                  </a:tcPr>
                </a:tc>
                <a:tc>
                  <a:txBody>
                    <a:bodyPr/>
                    <a:lstStyle/>
                    <a:p>
                      <a:r>
                        <a:rPr sz="1875" b="0">
                          <a:solidFill>
                            <a:srgbClr val="000000"/>
                          </a:solidFill>
                          <a:latin typeface="Georgia"/>
                          <a:ea typeface="Georgia"/>
                          <a:cs typeface="Georgia"/>
                        </a:rPr>
                        <a:t>D</a:t>
                      </a:r>
                    </a:p>
                  </a:txBody>
                  <a:tcPr marL="114300" marR="114300" marT="76200" marB="76200" anchor="ctr">
                    <a:solidFill>
                      <a:srgbClr val="F5F5F5"/>
                    </a:solidFill>
                  </a:tcPr>
                </a:tc>
              </a:tr>
            </a:tbl>
          </a:graphicData>
        </a:graphic>
      </p:graphicFrame>
      <p:sp>
        <p:nvSpPr>
          <p:cNvPr id="9" name="Row sequence">
            <a:extLst xmlns:a="http://schemas.openxmlformats.org/drawingml/2006/main">
              <a:ext uri="{FF2B5EF4-FFF2-40B4-BE49-F238E27FC236}">
                <a16:creationId xmlns:a16="http://schemas.microsoft.com/office/drawing/2014/main" id="{96417FD3-7977-4F85-947F-6C7182E864D5}"/>
              </a:ext>
            </a:extLst>
          </p:cNvPr>
          <p:cNvSpPr>
            <a:spLocks xmlns:a="http://schemas.openxmlformats.org/drawingml/2006/main" noGrp="1"/>
          </p:cNvSpPr>
          <p:nvPr/>
        </p:nvSpPr>
        <p:spPr>
          <a:xfrm xmlns:a="http://schemas.openxmlformats.org/drawingml/2006/main">
            <a:off x="6096000" y="1600200"/>
            <a:ext cx="547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000000"/>
                </a:solidFill>
                <a:latin typeface="Georgia"/>
                <a:ea typeface="Georgia"/>
                <a:cs typeface="Georgia"/>
              </a:defRPr>
            </a:pPr>
            <a:r>
              <a:rPr sz="2175" b="1">
                <a:solidFill>
                  <a:srgbClr val="000000"/>
                </a:solidFill>
                <a:latin typeface="Georgia"/>
                <a:ea typeface="Georgia"/>
                <a:cs typeface="Georgia"/>
              </a:rPr>
              <a:t>Row sequence</a:t>
            </a:r>
          </a:p>
        </p:txBody>
      </p:sp>
      <p:sp>
        <p:nvSpPr>
          <p:cNvPr id="10" name="East, 40, A   /   West, 70, B&#10;East, 20, C   /">
            <a:extLst xmlns:a="http://schemas.openxmlformats.org/drawingml/2006/main">
              <a:ext uri="{FF2B5EF4-FFF2-40B4-BE49-F238E27FC236}">
                <a16:creationId xmlns:a16="http://schemas.microsoft.com/office/drawing/2014/main" id="{D937E85A-D023-490A-B7DD-7733F2C7C739}"/>
              </a:ext>
            </a:extLst>
          </p:cNvPr>
          <p:cNvSpPr>
            <a:spLocks xmlns:a="http://schemas.openxmlformats.org/drawingml/2006/main" noGrp="1"/>
          </p:cNvSpPr>
          <p:nvPr/>
        </p:nvSpPr>
        <p:spPr>
          <a:xfrm xmlns:a="http://schemas.openxmlformats.org/drawingml/2006/main">
            <a:off x="6096000" y="2143125"/>
            <a:ext cx="5524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000000"/>
                </a:solidFill>
                <a:latin typeface="Georgia"/>
                <a:ea typeface="Georgia"/>
                <a:cs typeface="Georgia"/>
              </a:defRPr>
            </a:pPr>
            <a:r>
              <a:rPr sz="2025" b="0">
                <a:solidFill>
                  <a:srgbClr val="000000"/>
                </a:solidFill>
                <a:latin typeface="Georgia"/>
                <a:ea typeface="Georgia"/>
                <a:cs typeface="Georgia"/>
              </a:rPr>
              <a:t>East, 40, A   /   West, 70, B</a:t>
            </a:r>
          </a:p>
          <a:p xmlns:a="http://schemas.openxmlformats.org/drawingml/2006/main">
            <a:pPr>
              <a:defRPr sz="2025" b="0">
                <a:solidFill>
                  <a:srgbClr val="000000"/>
                </a:solidFill>
                <a:latin typeface="Georgia"/>
                <a:ea typeface="Georgia"/>
                <a:cs typeface="Georgia"/>
              </a:defRPr>
            </a:pPr>
            <a:r>
              <a:rPr sz="2025" b="0">
                <a:solidFill>
                  <a:srgbClr val="000000"/>
                </a:solidFill>
                <a:latin typeface="Georgia"/>
                <a:ea typeface="Georgia"/>
                <a:cs typeface="Georgia"/>
              </a:rPr>
              <a:t>East, 20, C   /   West, 50, D</a:t>
            </a:r>
          </a:p>
        </p:txBody>
      </p:sp>
      <p:sp>
        <p:nvSpPr>
          <p:cNvPr id="11" name="Column sequences">
            <a:extLst xmlns:a="http://schemas.openxmlformats.org/drawingml/2006/main">
              <a:ext uri="{FF2B5EF4-FFF2-40B4-BE49-F238E27FC236}">
                <a16:creationId xmlns:a16="http://schemas.microsoft.com/office/drawing/2014/main" id="{2AFF6706-D576-4753-969F-F9F070520C44}"/>
              </a:ext>
            </a:extLst>
          </p:cNvPr>
          <p:cNvSpPr>
            <a:spLocks xmlns:a="http://schemas.openxmlformats.org/drawingml/2006/main" noGrp="1"/>
          </p:cNvSpPr>
          <p:nvPr/>
        </p:nvSpPr>
        <p:spPr>
          <a:xfrm xmlns:a="http://schemas.openxmlformats.org/drawingml/2006/main">
            <a:off x="6096000" y="3524250"/>
            <a:ext cx="547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000000"/>
                </a:solidFill>
                <a:latin typeface="Georgia"/>
                <a:ea typeface="Georgia"/>
                <a:cs typeface="Georgia"/>
              </a:defRPr>
            </a:pPr>
            <a:r>
              <a:rPr sz="2175" b="1">
                <a:solidFill>
                  <a:srgbClr val="000000"/>
                </a:solidFill>
                <a:latin typeface="Georgia"/>
                <a:ea typeface="Georgia"/>
                <a:cs typeface="Georgia"/>
              </a:rPr>
              <a:t>Column sequences</a:t>
            </a:r>
          </a:p>
        </p:txBody>
      </p:sp>
      <p:sp>
        <p:nvSpPr>
          <p:cNvPr id="12" name="Region: East, West, East, West&#10;Amount: 40, 70">
            <a:extLst xmlns:a="http://schemas.openxmlformats.org/drawingml/2006/main">
              <a:ext uri="{FF2B5EF4-FFF2-40B4-BE49-F238E27FC236}">
                <a16:creationId xmlns:a16="http://schemas.microsoft.com/office/drawing/2014/main" id="{C881E629-1F3E-4B6C-A946-FCEC3612736C}"/>
              </a:ext>
            </a:extLst>
          </p:cNvPr>
          <p:cNvSpPr>
            <a:spLocks xmlns:a="http://schemas.openxmlformats.org/drawingml/2006/main" noGrp="1"/>
          </p:cNvSpPr>
          <p:nvPr/>
        </p:nvSpPr>
        <p:spPr>
          <a:xfrm xmlns:a="http://schemas.openxmlformats.org/drawingml/2006/main">
            <a:off x="6096000" y="4057650"/>
            <a:ext cx="55245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000000"/>
                </a:solidFill>
                <a:latin typeface="Georgia"/>
                <a:ea typeface="Georgia"/>
                <a:cs typeface="Georgia"/>
              </a:defRPr>
            </a:pPr>
            <a:r>
              <a:rPr sz="2025" b="0">
                <a:solidFill>
                  <a:srgbClr val="000000"/>
                </a:solidFill>
                <a:latin typeface="Georgia"/>
                <a:ea typeface="Georgia"/>
                <a:cs typeface="Georgia"/>
              </a:rPr>
              <a:t>Region: East, West, East, West</a:t>
            </a:r>
          </a:p>
          <a:p xmlns:a="http://schemas.openxmlformats.org/drawingml/2006/main">
            <a:pPr>
              <a:defRPr sz="2025" b="0">
                <a:solidFill>
                  <a:srgbClr val="000000"/>
                </a:solidFill>
                <a:latin typeface="Georgia"/>
                <a:ea typeface="Georgia"/>
                <a:cs typeface="Georgia"/>
              </a:defRPr>
            </a:pPr>
            <a:r>
              <a:rPr sz="2025" b="0">
                <a:solidFill>
                  <a:srgbClr val="000000"/>
                </a:solidFill>
                <a:latin typeface="Georgia"/>
                <a:ea typeface="Georgia"/>
                <a:cs typeface="Georgia"/>
              </a:rPr>
              <a:t>Amount: 40, 70, 20, 50</a:t>
            </a:r>
          </a:p>
          <a:p xmlns:a="http://schemas.openxmlformats.org/drawingml/2006/main">
            <a:pPr>
              <a:defRPr sz="2025" b="0">
                <a:solidFill>
                  <a:srgbClr val="000000"/>
                </a:solidFill>
                <a:latin typeface="Georgia"/>
                <a:ea typeface="Georgia"/>
                <a:cs typeface="Georgia"/>
              </a:defRPr>
            </a:pPr>
            <a:r>
              <a:rPr sz="2025" b="0">
                <a:solidFill>
                  <a:srgbClr val="000000"/>
                </a:solidFill>
                <a:latin typeface="Georgia"/>
                <a:ea typeface="Georgia"/>
                <a:cs typeface="Georgia"/>
              </a:rPr>
              <a:t>Note: A, B, C, D</a:t>
            </a:r>
          </a:p>
        </p:txBody>
      </p:sp>
      <p:sp>
        <p:nvSpPr>
          <p:cNvPr id="13" name="source-4">
            <a:extLst xmlns:a="http://schemas.openxmlformats.org/drawingml/2006/main">
              <a:ext uri="{FF2B5EF4-FFF2-40B4-BE49-F238E27FC236}">
                <a16:creationId xmlns:a16="http://schemas.microsoft.com/office/drawing/2014/main" id="{4E3E04D7-8656-48BC-995A-FE8C319EF9E2}"/>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Illustrative example created for this presentation</a:t>
            </a:r>
          </a:p>
        </p:txBody>
      </p:sp>
    </p:spTree>
    <p:extLst>
      <p:ext uri="{BB962C8B-B14F-4D97-AF65-F5344CB8AC3E}">
        <p14:creationId xmlns:p14="http://schemas.microsoft.com/office/powerpoint/2010/main" val="44320728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A WIDE TABLE MAKES THE COST VISIBLE</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5</a:t>
            </a:r>
          </a:p>
        </p:txBody>
      </p:sp>
      <p:sp>
        <p:nvSpPr>
          <p:cNvPr id="8" name="3 / 100 columns = 3% of the values">
            <a:extLst xmlns:a="http://schemas.openxmlformats.org/drawingml/2006/main">
              <a:ext uri="{FF2B5EF4-FFF2-40B4-BE49-F238E27FC236}">
                <a16:creationId xmlns:a16="http://schemas.microsoft.com/office/drawing/2014/main" id="{B8095BB3-E77D-4966-B296-9BAFCD18DF10}"/>
              </a:ext>
            </a:extLst>
          </p:cNvPr>
          <p:cNvSpPr>
            <a:spLocks xmlns:a="http://schemas.openxmlformats.org/drawingml/2006/main" noGrp="1"/>
          </p:cNvSpPr>
          <p:nvPr/>
        </p:nvSpPr>
        <p:spPr>
          <a:xfrm xmlns:a="http://schemas.openxmlformats.org/drawingml/2006/main">
            <a:off x="447675" y="175260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00" b="1">
                <a:solidFill>
                  <a:srgbClr val="A2006E"/>
                </a:solidFill>
                <a:latin typeface="Barlow Condensed"/>
                <a:ea typeface="Barlow Condensed"/>
                <a:cs typeface="Barlow Condensed"/>
              </a:defRPr>
            </a:pPr>
            <a:r>
              <a:rPr sz="4200" b="1">
                <a:solidFill>
                  <a:srgbClr val="A2006E"/>
                </a:solidFill>
                <a:latin typeface="Barlow Condensed"/>
                <a:ea typeface="Barlow Condensed"/>
                <a:cs typeface="Barlow Condensed"/>
              </a:rPr>
              <a:t>3 / 100 columns = 3% of the values</a:t>
            </a:r>
          </a:p>
        </p:txBody>
      </p:sp>
      <p:sp>
        <p:nvSpPr>
          <p:cNvPr id="9" name="Illustration: 100 equal-width columns, query ">
            <a:extLst xmlns:a="http://schemas.openxmlformats.org/drawingml/2006/main">
              <a:ext uri="{FF2B5EF4-FFF2-40B4-BE49-F238E27FC236}">
                <a16:creationId xmlns:a16="http://schemas.microsoft.com/office/drawing/2014/main" id="{0250A3FC-7E84-4B89-85DC-2F0CE03BCF9E}"/>
              </a:ext>
            </a:extLst>
          </p:cNvPr>
          <p:cNvSpPr>
            <a:spLocks xmlns:a="http://schemas.openxmlformats.org/drawingml/2006/main" noGrp="1"/>
          </p:cNvSpPr>
          <p:nvPr/>
        </p:nvSpPr>
        <p:spPr>
          <a:xfrm xmlns:a="http://schemas.openxmlformats.org/drawingml/2006/main">
            <a:off x="428625" y="3190875"/>
            <a:ext cx="11049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00000"/>
                </a:solidFill>
                <a:latin typeface="Georgia"/>
                <a:ea typeface="Georgia"/>
                <a:cs typeface="Georgia"/>
              </a:defRPr>
            </a:pPr>
            <a:r>
              <a:rPr sz="2250" b="0">
                <a:solidFill>
                  <a:srgbClr val="000000"/>
                </a:solidFill>
                <a:latin typeface="Georgia"/>
                <a:ea typeface="Georgia"/>
                <a:cs typeface="Georgia"/>
              </a:rPr>
              <a:t>Illustration: 100 equal-width columns, query uses 3</a:t>
            </a:r>
          </a:p>
        </p:txBody>
      </p:sp>
      <p:sp>
        <p:nvSpPr>
          <p:cNvPr id="10" name="A column scan can leave 97 columns unread">
            <a:extLst xmlns:a="http://schemas.openxmlformats.org/drawingml/2006/main">
              <a:ext uri="{FF2B5EF4-FFF2-40B4-BE49-F238E27FC236}">
                <a16:creationId xmlns:a16="http://schemas.microsoft.com/office/drawing/2014/main" id="{FBC8723D-B71F-4DFE-B9C4-3C63A5D078AF}"/>
              </a:ext>
            </a:extLst>
          </p:cNvPr>
          <p:cNvSpPr>
            <a:spLocks xmlns:a="http://schemas.openxmlformats.org/drawingml/2006/main" noGrp="1"/>
          </p:cNvSpPr>
          <p:nvPr/>
        </p:nvSpPr>
        <p:spPr>
          <a:xfrm xmlns:a="http://schemas.openxmlformats.org/drawingml/2006/main">
            <a:off x="428625" y="4029075"/>
            <a:ext cx="11049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00000"/>
                </a:solidFill>
                <a:latin typeface="Georgia"/>
                <a:ea typeface="Georgia"/>
                <a:cs typeface="Georgia"/>
              </a:defRPr>
            </a:pPr>
            <a:r>
              <a:rPr sz="2250" b="0">
                <a:solidFill>
                  <a:srgbClr val="000000"/>
                </a:solidFill>
                <a:latin typeface="Georgia"/>
                <a:ea typeface="Georgia"/>
                <a:cs typeface="Georgia"/>
              </a:rPr>
              <a:t>A column scan can leave 97 columns unread</a:t>
            </a:r>
          </a:p>
        </p:txBody>
      </p:sp>
      <p:sp>
        <p:nvSpPr>
          <p:cNvPr id="11" name="Real I/O also depends on pages, indexes and c">
            <a:extLst xmlns:a="http://schemas.openxmlformats.org/drawingml/2006/main">
              <a:ext uri="{FF2B5EF4-FFF2-40B4-BE49-F238E27FC236}">
                <a16:creationId xmlns:a16="http://schemas.microsoft.com/office/drawing/2014/main" id="{CF2FA3CF-4635-41D0-A14C-CEF44244F1A2}"/>
              </a:ext>
            </a:extLst>
          </p:cNvPr>
          <p:cNvSpPr>
            <a:spLocks xmlns:a="http://schemas.openxmlformats.org/drawingml/2006/main" noGrp="1"/>
          </p:cNvSpPr>
          <p:nvPr/>
        </p:nvSpPr>
        <p:spPr>
          <a:xfrm xmlns:a="http://schemas.openxmlformats.org/drawingml/2006/main">
            <a:off x="428625" y="4867275"/>
            <a:ext cx="11049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00000"/>
                </a:solidFill>
                <a:latin typeface="Georgia"/>
                <a:ea typeface="Georgia"/>
                <a:cs typeface="Georgia"/>
              </a:defRPr>
            </a:pPr>
            <a:r>
              <a:rPr sz="2250" b="0">
                <a:solidFill>
                  <a:srgbClr val="000000"/>
                </a:solidFill>
                <a:latin typeface="Georgia"/>
                <a:ea typeface="Georgia"/>
                <a:cs typeface="Georgia"/>
              </a:rPr>
              <a:t>Real I/O also depends on pages, indexes and compression</a:t>
            </a:r>
          </a:p>
        </p:txBody>
      </p:sp>
      <p:sp>
        <p:nvSpPr>
          <p:cNvPr id="12" name="source-5">
            <a:extLst xmlns:a="http://schemas.openxmlformats.org/drawingml/2006/main">
              <a:ext uri="{FF2B5EF4-FFF2-40B4-BE49-F238E27FC236}">
                <a16:creationId xmlns:a16="http://schemas.microsoft.com/office/drawing/2014/main" id="{20ED6AAF-551F-4B98-B6D8-2EB3DC23405A}"/>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Illustrative example created for this presentation</a:t>
            </a:r>
          </a:p>
        </p:txBody>
      </p:sp>
    </p:spTree>
    <p:extLst>
      <p:ext uri="{BB962C8B-B14F-4D97-AF65-F5344CB8AC3E}">
        <p14:creationId xmlns:p14="http://schemas.microsoft.com/office/powerpoint/2010/main" val="443207280"/>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A RUNNING ANALYTICAL QUERY</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6</a:t>
            </a:r>
          </a:p>
        </p:txBody>
      </p:sp>
      <p:sp>
        <p:nvSpPr>
          <p:cNvPr id="8" name="SELECT SUM(amount)&#10;FROM Sales&#10;WHERE region = ">
            <a:extLst xmlns:a="http://schemas.openxmlformats.org/drawingml/2006/main">
              <a:ext uri="{FF2B5EF4-FFF2-40B4-BE49-F238E27FC236}">
                <a16:creationId xmlns:a16="http://schemas.microsoft.com/office/drawing/2014/main" id="{A474A952-E088-43D1-918A-95271A2464B3}"/>
              </a:ext>
            </a:extLst>
          </p:cNvPr>
          <p:cNvSpPr>
            <a:spLocks xmlns:a="http://schemas.openxmlformats.org/drawingml/2006/main" noGrp="1"/>
          </p:cNvSpPr>
          <p:nvPr/>
        </p:nvSpPr>
        <p:spPr>
          <a:xfrm xmlns:a="http://schemas.openxmlformats.org/drawingml/2006/main">
            <a:off x="476250" y="1685925"/>
            <a:ext cx="11239500" cy="2114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A2006E"/>
                </a:solidFill>
                <a:latin typeface="Verdana"/>
                <a:ea typeface="Verdana"/>
                <a:cs typeface="Verdana"/>
              </a:defRPr>
            </a:pPr>
            <a:r>
              <a:rPr sz="2775" b="0">
                <a:solidFill>
                  <a:srgbClr val="A2006E"/>
                </a:solidFill>
                <a:latin typeface="Verdana"/>
                <a:ea typeface="Verdana"/>
                <a:cs typeface="Verdana"/>
              </a:rPr>
              <a:t>SELECT SUM(amount)</a:t>
            </a:r>
          </a:p>
          <a:p xmlns:a="http://schemas.openxmlformats.org/drawingml/2006/main">
            <a:pPr>
              <a:defRPr sz="2775" b="0">
                <a:solidFill>
                  <a:srgbClr val="A2006E"/>
                </a:solidFill>
                <a:latin typeface="Verdana"/>
                <a:ea typeface="Verdana"/>
                <a:cs typeface="Verdana"/>
              </a:defRPr>
            </a:pPr>
            <a:r>
              <a:rPr sz="2775" b="0">
                <a:solidFill>
                  <a:srgbClr val="A2006E"/>
                </a:solidFill>
                <a:latin typeface="Verdana"/>
                <a:ea typeface="Verdana"/>
                <a:cs typeface="Verdana"/>
              </a:rPr>
              <a:t>FROM Sales</a:t>
            </a:r>
          </a:p>
          <a:p xmlns:a="http://schemas.openxmlformats.org/drawingml/2006/main">
            <a:pPr>
              <a:defRPr sz="2775" b="0">
                <a:solidFill>
                  <a:srgbClr val="A2006E"/>
                </a:solidFill>
                <a:latin typeface="Verdana"/>
                <a:ea typeface="Verdana"/>
                <a:cs typeface="Verdana"/>
              </a:defRPr>
            </a:pPr>
            <a:r>
              <a:rPr sz="2775" b="0">
                <a:solidFill>
                  <a:srgbClr val="A2006E"/>
                </a:solidFill>
                <a:latin typeface="Verdana"/>
                <a:ea typeface="Verdana"/>
                <a:cs typeface="Verdana"/>
              </a:rPr>
              <a:t>WHERE region = 'East';</a:t>
            </a:r>
          </a:p>
        </p:txBody>
      </p:sp>
      <p:sp>
        <p:nvSpPr>
          <p:cNvPr id="9" name="Matching positions: 1 and 3">
            <a:extLst xmlns:a="http://schemas.openxmlformats.org/drawingml/2006/main">
              <a:ext uri="{FF2B5EF4-FFF2-40B4-BE49-F238E27FC236}">
                <a16:creationId xmlns:a16="http://schemas.microsoft.com/office/drawing/2014/main" id="{B4F91C82-C9F0-40D0-8178-1EF20415AE9E}"/>
              </a:ext>
            </a:extLst>
          </p:cNvPr>
          <p:cNvSpPr>
            <a:spLocks xmlns:a="http://schemas.openxmlformats.org/drawingml/2006/main" noGrp="1"/>
          </p:cNvSpPr>
          <p:nvPr/>
        </p:nvSpPr>
        <p:spPr>
          <a:xfrm xmlns:a="http://schemas.openxmlformats.org/drawingml/2006/main">
            <a:off x="428625" y="4124325"/>
            <a:ext cx="11049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Matching positions: 1 and 3</a:t>
            </a:r>
          </a:p>
        </p:txBody>
      </p:sp>
      <p:sp>
        <p:nvSpPr>
          <p:cNvPr id="10" name="Amounts: 40 + 20 = 60">
            <a:extLst xmlns:a="http://schemas.openxmlformats.org/drawingml/2006/main">
              <a:ext uri="{FF2B5EF4-FFF2-40B4-BE49-F238E27FC236}">
                <a16:creationId xmlns:a16="http://schemas.microsoft.com/office/drawing/2014/main" id="{8F2DA049-E150-4845-8CE9-15419214BF7D}"/>
              </a:ext>
            </a:extLst>
          </p:cNvPr>
          <p:cNvSpPr>
            <a:spLocks xmlns:a="http://schemas.openxmlformats.org/drawingml/2006/main" noGrp="1"/>
          </p:cNvSpPr>
          <p:nvPr/>
        </p:nvSpPr>
        <p:spPr>
          <a:xfrm xmlns:a="http://schemas.openxmlformats.org/drawingml/2006/main">
            <a:off x="428625" y="4848225"/>
            <a:ext cx="11049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Amounts: 40 + 20 = 60</a:t>
            </a:r>
          </a:p>
        </p:txBody>
      </p:sp>
      <p:sp>
        <p:nvSpPr>
          <p:cNvPr id="11" name="source-6">
            <a:extLst xmlns:a="http://schemas.openxmlformats.org/drawingml/2006/main">
              <a:ext uri="{FF2B5EF4-FFF2-40B4-BE49-F238E27FC236}">
                <a16:creationId xmlns:a16="http://schemas.microsoft.com/office/drawing/2014/main" id="{D1EA5C73-F48A-4FAD-B525-8B8A845FE8E6}"/>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Illustrative example created for this presentation</a:t>
            </a:r>
          </a:p>
        </p:txBody>
      </p:sp>
    </p:spTree>
    <p:extLst>
      <p:ext uri="{BB962C8B-B14F-4D97-AF65-F5344CB8AC3E}">
        <p14:creationId xmlns:p14="http://schemas.microsoft.com/office/powerpoint/2010/main" val="44320728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THE THREE PAPERS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7</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3429000"/>
                <a:gridCol w="7810500"/>
              </a:tblGrid>
              <a:tr h="723900">
                <a:tc>
                  <a:txBody>
                    <a:bodyPr/>
                    <a:lstStyle/>
                    <a:p>
                      <a:r>
                        <a:rPr sz="1950" b="1">
                          <a:solidFill>
                            <a:srgbClr val="FFFFFF"/>
                          </a:solidFill>
                          <a:latin typeface="Georgia"/>
                          <a:ea typeface="Georgia"/>
                          <a:cs typeface="Georgia"/>
                        </a:rPr>
                        <a:t>Paper</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Question</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C-Store (2005)</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What does a read-oriented architecture look like?</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Row vs. column (2008)</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Which execution choices explain the gains?</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Compression (2006)</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How can operators use encoded data directly?</a:t>
                      </a:r>
                    </a:p>
                  </a:txBody>
                  <a:tcPr marL="114300" marR="114300" marT="76200" marB="76200" anchor="ctr">
                    <a:solidFill>
                      <a:srgbClr val="FFFFFF"/>
                    </a:solidFill>
                  </a:tcPr>
                </a:tc>
              </a:tr>
            </a:tbl>
          </a:graphicData>
        </a:graphic>
      </p:graphicFrame>
      <p:sp>
        <p:nvSpPr>
          <p:cNvPr id="9" name="source-7">
            <a:extLst xmlns:a="http://schemas.openxmlformats.org/drawingml/2006/main">
              <a:ext uri="{FF2B5EF4-FFF2-40B4-BE49-F238E27FC236}">
                <a16:creationId xmlns:a16="http://schemas.microsoft.com/office/drawing/2014/main" id="{8524D4CD-6FC6-4B2C-A1EC-195A0AAFD9A8}"/>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Abadi et al. (2006, 2008)</a:t>
            </a:r>
          </a:p>
        </p:txBody>
      </p:sp>
    </p:spTree>
    <p:extLst>
      <p:ext uri="{BB962C8B-B14F-4D97-AF65-F5344CB8AC3E}">
        <p14:creationId xmlns:p14="http://schemas.microsoft.com/office/powerpoint/2010/main" val="443207280"/>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C-STORE ARCHITECTURE</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8</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e8f151eb7b2441d"/>
          <a:stretch xmlns:a="http://schemas.openxmlformats.org/drawingml/2006/main"/>
        </p:blipFill>
        <p:spPr>
          <a:xfrm xmlns:a="http://schemas.openxmlformats.org/drawingml/2006/main">
            <a:off x="571500" y="1838325"/>
            <a:ext cx="5143500" cy="3086100"/>
          </a:xfrm>
          <a:prstGeom xmlns:a="http://schemas.openxmlformats.org/drawingml/2006/main" prst="rect">
            <a:avLst/>
          </a:prstGeom>
        </p:spPr>
      </p:pic>
      <p:sp>
        <p:nvSpPr>
          <p:cNvPr id="9" name="SQL over logical tables">
            <a:extLst xmlns:a="http://schemas.openxmlformats.org/drawingml/2006/main">
              <a:ext uri="{FF2B5EF4-FFF2-40B4-BE49-F238E27FC236}">
                <a16:creationId xmlns:a16="http://schemas.microsoft.com/office/drawing/2014/main" id="{82B24DD5-6AB2-44E6-BDFD-E051AA7AEE4D}"/>
              </a:ext>
            </a:extLst>
          </p:cNvPr>
          <p:cNvSpPr>
            <a:spLocks xmlns:a="http://schemas.openxmlformats.org/drawingml/2006/main" noGrp="1"/>
          </p:cNvSpPr>
          <p:nvPr/>
        </p:nvSpPr>
        <p:spPr>
          <a:xfrm xmlns:a="http://schemas.openxmlformats.org/drawingml/2006/main">
            <a:off x="6286500" y="1762125"/>
            <a:ext cx="5238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SQL over logical tables</a:t>
            </a:r>
          </a:p>
        </p:txBody>
      </p:sp>
      <p:sp>
        <p:nvSpPr>
          <p:cNvPr id="10" name="Overlapping, sorted projections">
            <a:extLst xmlns:a="http://schemas.openxmlformats.org/drawingml/2006/main">
              <a:ext uri="{FF2B5EF4-FFF2-40B4-BE49-F238E27FC236}">
                <a16:creationId xmlns:a16="http://schemas.microsoft.com/office/drawing/2014/main" id="{103C975A-6863-4D2F-B99C-91502FE1EB27}"/>
              </a:ext>
            </a:extLst>
          </p:cNvPr>
          <p:cNvSpPr>
            <a:spLocks xmlns:a="http://schemas.openxmlformats.org/drawingml/2006/main" noGrp="1"/>
          </p:cNvSpPr>
          <p:nvPr/>
        </p:nvSpPr>
        <p:spPr>
          <a:xfrm xmlns:a="http://schemas.openxmlformats.org/drawingml/2006/main">
            <a:off x="6286500" y="2809875"/>
            <a:ext cx="5238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Overlapping, sorted projections</a:t>
            </a:r>
          </a:p>
        </p:txBody>
      </p:sp>
      <p:sp>
        <p:nvSpPr>
          <p:cNvPr id="11" name="Updates enter a writeable store">
            <a:extLst xmlns:a="http://schemas.openxmlformats.org/drawingml/2006/main">
              <a:ext uri="{FF2B5EF4-FFF2-40B4-BE49-F238E27FC236}">
                <a16:creationId xmlns:a16="http://schemas.microsoft.com/office/drawing/2014/main" id="{A337744A-C56E-4C8C-B91C-30F37854D22C}"/>
              </a:ext>
            </a:extLst>
          </p:cNvPr>
          <p:cNvSpPr>
            <a:spLocks xmlns:a="http://schemas.openxmlformats.org/drawingml/2006/main" noGrp="1"/>
          </p:cNvSpPr>
          <p:nvPr/>
        </p:nvSpPr>
        <p:spPr>
          <a:xfrm xmlns:a="http://schemas.openxmlformats.org/drawingml/2006/main">
            <a:off x="6286500" y="3857625"/>
            <a:ext cx="5238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Updates enter a writeable store</a:t>
            </a:r>
          </a:p>
        </p:txBody>
      </p:sp>
      <p:sp>
        <p:nvSpPr>
          <p:cNvPr id="12" name="A tuple mover feeds the read store">
            <a:extLst xmlns:a="http://schemas.openxmlformats.org/drawingml/2006/main">
              <a:ext uri="{FF2B5EF4-FFF2-40B4-BE49-F238E27FC236}">
                <a16:creationId xmlns:a16="http://schemas.microsoft.com/office/drawing/2014/main" id="{633FDD60-4CDC-43AD-817A-F6E4BC419722}"/>
              </a:ext>
            </a:extLst>
          </p:cNvPr>
          <p:cNvSpPr>
            <a:spLocks xmlns:a="http://schemas.openxmlformats.org/drawingml/2006/main" noGrp="1"/>
          </p:cNvSpPr>
          <p:nvPr/>
        </p:nvSpPr>
        <p:spPr>
          <a:xfrm xmlns:a="http://schemas.openxmlformats.org/drawingml/2006/main">
            <a:off x="6286500" y="4905375"/>
            <a:ext cx="5238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A tuple mover feeds the read store</a:t>
            </a:r>
          </a:p>
        </p:txBody>
      </p:sp>
      <p:sp>
        <p:nvSpPr>
          <p:cNvPr id="13" name="source-8">
            <a:extLst xmlns:a="http://schemas.openxmlformats.org/drawingml/2006/main">
              <a:ext uri="{FF2B5EF4-FFF2-40B4-BE49-F238E27FC236}">
                <a16:creationId xmlns:a16="http://schemas.microsoft.com/office/drawing/2014/main" id="{67F62B7A-35DF-424A-A809-75A316E3C20A}"/>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Figure 1 and §§1–2</a:t>
            </a:r>
          </a:p>
        </p:txBody>
      </p:sp>
    </p:spTree>
    <p:extLst>
      <p:ext uri="{BB962C8B-B14F-4D97-AF65-F5344CB8AC3E}">
        <p14:creationId xmlns:p14="http://schemas.microsoft.com/office/powerpoint/2010/main" val="443207280"/>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SORTED PROJECTIONS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9</a:t>
            </a:r>
          </a:p>
        </p:txBody>
      </p:sp>
      <p:sp>
        <p:nvSpPr>
          <p:cNvPr id="8" name="P1 sorted by region">
            <a:extLst xmlns:a="http://schemas.openxmlformats.org/drawingml/2006/main">
              <a:ext uri="{FF2B5EF4-FFF2-40B4-BE49-F238E27FC236}">
                <a16:creationId xmlns:a16="http://schemas.microsoft.com/office/drawing/2014/main" id="{861AB8BD-AB7E-41F5-A7A6-5DD267C2F6C5}"/>
              </a:ext>
            </a:extLst>
          </p:cNvPr>
          <p:cNvSpPr>
            <a:spLocks xmlns:a="http://schemas.openxmlformats.org/drawingml/2006/main" noGrp="1"/>
          </p:cNvSpPr>
          <p:nvPr/>
        </p:nvSpPr>
        <p:spPr>
          <a:xfrm xmlns:a="http://schemas.openxmlformats.org/drawingml/2006/main">
            <a:off x="381000" y="1514475"/>
            <a:ext cx="533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0000"/>
                </a:solidFill>
                <a:latin typeface="Georgia"/>
                <a:ea typeface="Georgia"/>
                <a:cs typeface="Georgia"/>
              </a:defRPr>
            </a:pPr>
            <a:r>
              <a:rPr sz="2250" b="1">
                <a:solidFill>
                  <a:srgbClr val="000000"/>
                </a:solidFill>
                <a:latin typeface="Georgia"/>
                <a:ea typeface="Georgia"/>
                <a:cs typeface="Georgia"/>
              </a:rPr>
              <a:t>P1 sorted by region</a:t>
            </a:r>
          </a:p>
        </p:txBody>
      </p:sp>
      <p:sp>
        <p:nvSpPr>
          <p:cNvPr id="9" name="P2 sorted by date">
            <a:extLst xmlns:a="http://schemas.openxmlformats.org/drawingml/2006/main">
              <a:ext uri="{FF2B5EF4-FFF2-40B4-BE49-F238E27FC236}">
                <a16:creationId xmlns:a16="http://schemas.microsoft.com/office/drawing/2014/main" id="{13F5348A-BFB8-4361-A8CE-D77B343FF729}"/>
              </a:ext>
            </a:extLst>
          </p:cNvPr>
          <p:cNvSpPr>
            <a:spLocks xmlns:a="http://schemas.openxmlformats.org/drawingml/2006/main" noGrp="1"/>
          </p:cNvSpPr>
          <p:nvPr/>
        </p:nvSpPr>
        <p:spPr>
          <a:xfrm xmlns:a="http://schemas.openxmlformats.org/drawingml/2006/main">
            <a:off x="6286500" y="1514475"/>
            <a:ext cx="533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0000"/>
                </a:solidFill>
                <a:latin typeface="Georgia"/>
                <a:ea typeface="Georgia"/>
                <a:cs typeface="Georgia"/>
              </a:defRPr>
            </a:pPr>
            <a:r>
              <a:rPr sz="2250" b="1">
                <a:solidFill>
                  <a:srgbClr val="000000"/>
                </a:solidFill>
                <a:latin typeface="Georgia"/>
                <a:ea typeface="Georgia"/>
                <a:cs typeface="Georgia"/>
              </a:rPr>
              <a:t>P2 sorted by date</a:t>
            </a:r>
          </a:p>
        </p:txBody>
      </p:sp>
      <p:graphicFrame>
        <p:nvGraphicFramePr>
          <p:cNvPr id="19" name=""/>
          <p:cNvGraphicFramePr/>
          <p:nvPr/>
        </p:nvGraphicFramePr>
        <p:xfrm>
          <a:off xmlns:a="http://schemas.openxmlformats.org/drawingml/2006/main" x="381000" y="2124075"/>
          <a:ext xmlns:a="http://schemas.openxmlformats.org/drawingml/2006/main" cx="5191125" cy="3143250"/>
        </p:xfrm>
        <a:graphic xmlns:a="http://schemas.openxmlformats.org/drawingml/2006/main">
          <a:graphicData uri="http://schemas.openxmlformats.org/drawingml/2006/table">
            <a:tbl>
              <a:tblPr/>
              <a:tblGrid>
                <a:gridCol w="2667000"/>
                <a:gridCol w="2524125"/>
              </a:tblGrid>
              <a:tr h="628650">
                <a:tc>
                  <a:txBody>
                    <a:bodyPr/>
                    <a:lstStyle/>
                    <a:p>
                      <a:r>
                        <a:rPr sz="2025" b="1">
                          <a:solidFill>
                            <a:srgbClr val="FFFFFF"/>
                          </a:solidFill>
                          <a:latin typeface="Georgia"/>
                          <a:ea typeface="Georgia"/>
                          <a:cs typeface="Georgia"/>
                        </a:rPr>
                        <a:t>Region</a:t>
                      </a:r>
                    </a:p>
                  </a:txBody>
                  <a:tcPr marL="114300" marR="114300" marT="76200" marB="76200" anchor="ctr">
                    <a:solidFill>
                      <a:srgbClr val="A2006E"/>
                    </a:solidFill>
                  </a:tcPr>
                </a:tc>
                <a:tc>
                  <a:txBody>
                    <a:bodyPr/>
                    <a:lstStyle/>
                    <a:p>
                      <a:r>
                        <a:rPr sz="2025" b="1">
                          <a:solidFill>
                            <a:srgbClr val="FFFFFF"/>
                          </a:solidFill>
                          <a:latin typeface="Georgia"/>
                          <a:ea typeface="Georgia"/>
                          <a:cs typeface="Georgia"/>
                        </a:rPr>
                        <a:t>Amount</a:t>
                      </a:r>
                    </a:p>
                  </a:txBody>
                  <a:tcPr marL="114300" marR="114300" marT="76200" marB="76200" anchor="ctr">
                    <a:solidFill>
                      <a:srgbClr val="A2006E"/>
                    </a:solidFill>
                  </a:tcPr>
                </a:tc>
              </a:tr>
              <a:tr h="628650">
                <a:tc>
                  <a:txBody>
                    <a:bodyPr/>
                    <a:lstStyle/>
                    <a:p>
                      <a:r>
                        <a:rPr sz="2025" b="0">
                          <a:solidFill>
                            <a:srgbClr val="000000"/>
                          </a:solidFill>
                          <a:latin typeface="Georgia"/>
                          <a:ea typeface="Georgia"/>
                          <a:cs typeface="Georgia"/>
                        </a:rPr>
                        <a:t>East</a:t>
                      </a:r>
                    </a:p>
                  </a:txBody>
                  <a:tcPr marL="114300" marR="114300" marT="76200" marB="76200" anchor="ctr">
                    <a:solidFill>
                      <a:srgbClr val="FFFFFF"/>
                    </a:solidFill>
                  </a:tcPr>
                </a:tc>
                <a:tc>
                  <a:txBody>
                    <a:bodyPr/>
                    <a:lstStyle/>
                    <a:p>
                      <a:r>
                        <a:rPr sz="2025" b="0">
                          <a:solidFill>
                            <a:srgbClr val="000000"/>
                          </a:solidFill>
                          <a:latin typeface="Georgia"/>
                          <a:ea typeface="Georgia"/>
                          <a:cs typeface="Georgia"/>
                        </a:rPr>
                        <a:t>40</a:t>
                      </a:r>
                    </a:p>
                  </a:txBody>
                  <a:tcPr marL="114300" marR="114300" marT="76200" marB="76200" anchor="ctr">
                    <a:solidFill>
                      <a:srgbClr val="FFFFFF"/>
                    </a:solidFill>
                  </a:tcPr>
                </a:tc>
              </a:tr>
              <a:tr h="628650">
                <a:tc>
                  <a:txBody>
                    <a:bodyPr/>
                    <a:lstStyle/>
                    <a:p>
                      <a:r>
                        <a:rPr sz="2025" b="0">
                          <a:solidFill>
                            <a:srgbClr val="000000"/>
                          </a:solidFill>
                          <a:latin typeface="Georgia"/>
                          <a:ea typeface="Georgia"/>
                          <a:cs typeface="Georgia"/>
                        </a:rPr>
                        <a:t>East</a:t>
                      </a:r>
                    </a:p>
                  </a:txBody>
                  <a:tcPr marL="114300" marR="114300" marT="76200" marB="76200" anchor="ctr">
                    <a:solidFill>
                      <a:srgbClr val="F5F5F5"/>
                    </a:solidFill>
                  </a:tcPr>
                </a:tc>
                <a:tc>
                  <a:txBody>
                    <a:bodyPr/>
                    <a:lstStyle/>
                    <a:p>
                      <a:r>
                        <a:rPr sz="2025" b="0">
                          <a:solidFill>
                            <a:srgbClr val="000000"/>
                          </a:solidFill>
                          <a:latin typeface="Georgia"/>
                          <a:ea typeface="Georgia"/>
                          <a:cs typeface="Georgia"/>
                        </a:rPr>
                        <a:t>20</a:t>
                      </a:r>
                    </a:p>
                  </a:txBody>
                  <a:tcPr marL="114300" marR="114300" marT="76200" marB="76200" anchor="ctr">
                    <a:solidFill>
                      <a:srgbClr val="F5F5F5"/>
                    </a:solidFill>
                  </a:tcPr>
                </a:tc>
              </a:tr>
              <a:tr h="628650">
                <a:tc>
                  <a:txBody>
                    <a:bodyPr/>
                    <a:lstStyle/>
                    <a:p>
                      <a:r>
                        <a:rPr sz="2025" b="0">
                          <a:solidFill>
                            <a:srgbClr val="000000"/>
                          </a:solidFill>
                          <a:latin typeface="Georgia"/>
                          <a:ea typeface="Georgia"/>
                          <a:cs typeface="Georgia"/>
                        </a:rPr>
                        <a:t>West</a:t>
                      </a:r>
                    </a:p>
                  </a:txBody>
                  <a:tcPr marL="114300" marR="114300" marT="76200" marB="76200" anchor="ctr">
                    <a:solidFill>
                      <a:srgbClr val="FFFFFF"/>
                    </a:solidFill>
                  </a:tcPr>
                </a:tc>
                <a:tc>
                  <a:txBody>
                    <a:bodyPr/>
                    <a:lstStyle/>
                    <a:p>
                      <a:r>
                        <a:rPr sz="2025" b="0">
                          <a:solidFill>
                            <a:srgbClr val="000000"/>
                          </a:solidFill>
                          <a:latin typeface="Georgia"/>
                          <a:ea typeface="Georgia"/>
                          <a:cs typeface="Georgia"/>
                        </a:rPr>
                        <a:t>70</a:t>
                      </a:r>
                    </a:p>
                  </a:txBody>
                  <a:tcPr marL="114300" marR="114300" marT="76200" marB="76200" anchor="ctr">
                    <a:solidFill>
                      <a:srgbClr val="FFFFFF"/>
                    </a:solidFill>
                  </a:tcPr>
                </a:tc>
              </a:tr>
              <a:tr h="628650">
                <a:tc>
                  <a:txBody>
                    <a:bodyPr/>
                    <a:lstStyle/>
                    <a:p>
                      <a:r>
                        <a:rPr sz="2025" b="0">
                          <a:solidFill>
                            <a:srgbClr val="000000"/>
                          </a:solidFill>
                          <a:latin typeface="Georgia"/>
                          <a:ea typeface="Georgia"/>
                          <a:cs typeface="Georgia"/>
                        </a:rPr>
                        <a:t>West</a:t>
                      </a:r>
                    </a:p>
                  </a:txBody>
                  <a:tcPr marL="114300" marR="114300" marT="76200" marB="76200" anchor="ctr">
                    <a:solidFill>
                      <a:srgbClr val="F5F5F5"/>
                    </a:solidFill>
                  </a:tcPr>
                </a:tc>
                <a:tc>
                  <a:txBody>
                    <a:bodyPr/>
                    <a:lstStyle/>
                    <a:p>
                      <a:r>
                        <a:rPr sz="2025" b="0">
                          <a:solidFill>
                            <a:srgbClr val="000000"/>
                          </a:solidFill>
                          <a:latin typeface="Georgia"/>
                          <a:ea typeface="Georgia"/>
                          <a:cs typeface="Georgia"/>
                        </a:rPr>
                        <a:t>50</a:t>
                      </a:r>
                    </a:p>
                  </a:txBody>
                  <a:tcPr marL="114300" marR="114300" marT="76200" marB="76200" anchor="ctr">
                    <a:solidFill>
                      <a:srgbClr val="F5F5F5"/>
                    </a:solidFill>
                  </a:tcPr>
                </a:tc>
              </a:tr>
            </a:tbl>
          </a:graphicData>
        </a:graphic>
      </p:graphicFrame>
      <p:graphicFrame>
        <p:nvGraphicFramePr>
          <p:cNvPr id="20" name=""/>
          <p:cNvGraphicFramePr/>
          <p:nvPr/>
        </p:nvGraphicFramePr>
        <p:xfrm>
          <a:off xmlns:a="http://schemas.openxmlformats.org/drawingml/2006/main" x="6286500" y="2124075"/>
          <a:ext xmlns:a="http://schemas.openxmlformats.org/drawingml/2006/main" cx="5191125" cy="3143250"/>
        </p:xfrm>
        <a:graphic xmlns:a="http://schemas.openxmlformats.org/drawingml/2006/main">
          <a:graphicData uri="http://schemas.openxmlformats.org/drawingml/2006/table">
            <a:tbl>
              <a:tblPr/>
              <a:tblGrid>
                <a:gridCol w="2667000"/>
                <a:gridCol w="2524125"/>
              </a:tblGrid>
              <a:tr h="628650">
                <a:tc>
                  <a:txBody>
                    <a:bodyPr/>
                    <a:lstStyle/>
                    <a:p>
                      <a:r>
                        <a:rPr sz="2025" b="1">
                          <a:solidFill>
                            <a:srgbClr val="FFFFFF"/>
                          </a:solidFill>
                          <a:latin typeface="Georgia"/>
                          <a:ea typeface="Georgia"/>
                          <a:cs typeface="Georgia"/>
                        </a:rPr>
                        <a:t>Date</a:t>
                      </a:r>
                    </a:p>
                  </a:txBody>
                  <a:tcPr marL="114300" marR="114300" marT="76200" marB="76200" anchor="ctr">
                    <a:solidFill>
                      <a:srgbClr val="A2006E"/>
                    </a:solidFill>
                  </a:tcPr>
                </a:tc>
                <a:tc>
                  <a:txBody>
                    <a:bodyPr/>
                    <a:lstStyle/>
                    <a:p>
                      <a:r>
                        <a:rPr sz="2025" b="1">
                          <a:solidFill>
                            <a:srgbClr val="FFFFFF"/>
                          </a:solidFill>
                          <a:latin typeface="Georgia"/>
                          <a:ea typeface="Georgia"/>
                          <a:cs typeface="Georgia"/>
                        </a:rPr>
                        <a:t>Amount</a:t>
                      </a:r>
                    </a:p>
                  </a:txBody>
                  <a:tcPr marL="114300" marR="114300" marT="76200" marB="76200" anchor="ctr">
                    <a:solidFill>
                      <a:srgbClr val="A2006E"/>
                    </a:solidFill>
                  </a:tcPr>
                </a:tc>
              </a:tr>
              <a:tr h="628650">
                <a:tc>
                  <a:txBody>
                    <a:bodyPr/>
                    <a:lstStyle/>
                    <a:p>
                      <a:r>
                        <a:rPr sz="2025" b="0">
                          <a:solidFill>
                            <a:srgbClr val="000000"/>
                          </a:solidFill>
                          <a:latin typeface="Georgia"/>
                          <a:ea typeface="Georgia"/>
                          <a:cs typeface="Georgia"/>
                        </a:rPr>
                        <a:t>Oct 1</a:t>
                      </a:r>
                    </a:p>
                  </a:txBody>
                  <a:tcPr marL="114300" marR="114300" marT="76200" marB="76200" anchor="ctr">
                    <a:solidFill>
                      <a:srgbClr val="FFFFFF"/>
                    </a:solidFill>
                  </a:tcPr>
                </a:tc>
                <a:tc>
                  <a:txBody>
                    <a:bodyPr/>
                    <a:lstStyle/>
                    <a:p>
                      <a:r>
                        <a:rPr sz="2025" b="0">
                          <a:solidFill>
                            <a:srgbClr val="000000"/>
                          </a:solidFill>
                          <a:latin typeface="Georgia"/>
                          <a:ea typeface="Georgia"/>
                          <a:cs typeface="Georgia"/>
                        </a:rPr>
                        <a:t>70</a:t>
                      </a:r>
                    </a:p>
                  </a:txBody>
                  <a:tcPr marL="114300" marR="114300" marT="76200" marB="76200" anchor="ctr">
                    <a:solidFill>
                      <a:srgbClr val="FFFFFF"/>
                    </a:solidFill>
                  </a:tcPr>
                </a:tc>
              </a:tr>
              <a:tr h="628650">
                <a:tc>
                  <a:txBody>
                    <a:bodyPr/>
                    <a:lstStyle/>
                    <a:p>
                      <a:r>
                        <a:rPr sz="2025" b="0">
                          <a:solidFill>
                            <a:srgbClr val="000000"/>
                          </a:solidFill>
                          <a:latin typeface="Georgia"/>
                          <a:ea typeface="Georgia"/>
                          <a:cs typeface="Georgia"/>
                        </a:rPr>
                        <a:t>Oct 2</a:t>
                      </a:r>
                    </a:p>
                  </a:txBody>
                  <a:tcPr marL="114300" marR="114300" marT="76200" marB="76200" anchor="ctr">
                    <a:solidFill>
                      <a:srgbClr val="F5F5F5"/>
                    </a:solidFill>
                  </a:tcPr>
                </a:tc>
                <a:tc>
                  <a:txBody>
                    <a:bodyPr/>
                    <a:lstStyle/>
                    <a:p>
                      <a:r>
                        <a:rPr sz="2025" b="0">
                          <a:solidFill>
                            <a:srgbClr val="000000"/>
                          </a:solidFill>
                          <a:latin typeface="Georgia"/>
                          <a:ea typeface="Georgia"/>
                          <a:cs typeface="Georgia"/>
                        </a:rPr>
                        <a:t>20</a:t>
                      </a:r>
                    </a:p>
                  </a:txBody>
                  <a:tcPr marL="114300" marR="114300" marT="76200" marB="76200" anchor="ctr">
                    <a:solidFill>
                      <a:srgbClr val="F5F5F5"/>
                    </a:solidFill>
                  </a:tcPr>
                </a:tc>
              </a:tr>
              <a:tr h="628650">
                <a:tc>
                  <a:txBody>
                    <a:bodyPr/>
                    <a:lstStyle/>
                    <a:p>
                      <a:r>
                        <a:rPr sz="2025" b="0">
                          <a:solidFill>
                            <a:srgbClr val="000000"/>
                          </a:solidFill>
                          <a:latin typeface="Georgia"/>
                          <a:ea typeface="Georgia"/>
                          <a:cs typeface="Georgia"/>
                        </a:rPr>
                        <a:t>Oct 3</a:t>
                      </a:r>
                    </a:p>
                  </a:txBody>
                  <a:tcPr marL="114300" marR="114300" marT="76200" marB="76200" anchor="ctr">
                    <a:solidFill>
                      <a:srgbClr val="FFFFFF"/>
                    </a:solidFill>
                  </a:tcPr>
                </a:tc>
                <a:tc>
                  <a:txBody>
                    <a:bodyPr/>
                    <a:lstStyle/>
                    <a:p>
                      <a:r>
                        <a:rPr sz="2025" b="0">
                          <a:solidFill>
                            <a:srgbClr val="000000"/>
                          </a:solidFill>
                          <a:latin typeface="Georgia"/>
                          <a:ea typeface="Georgia"/>
                          <a:cs typeface="Georgia"/>
                        </a:rPr>
                        <a:t>40</a:t>
                      </a:r>
                    </a:p>
                  </a:txBody>
                  <a:tcPr marL="114300" marR="114300" marT="76200" marB="76200" anchor="ctr">
                    <a:solidFill>
                      <a:srgbClr val="FFFFFF"/>
                    </a:solidFill>
                  </a:tcPr>
                </a:tc>
              </a:tr>
              <a:tr h="628650">
                <a:tc>
                  <a:txBody>
                    <a:bodyPr/>
                    <a:lstStyle/>
                    <a:p>
                      <a:r>
                        <a:rPr sz="2025" b="0">
                          <a:solidFill>
                            <a:srgbClr val="000000"/>
                          </a:solidFill>
                          <a:latin typeface="Georgia"/>
                          <a:ea typeface="Georgia"/>
                          <a:cs typeface="Georgia"/>
                        </a:rPr>
                        <a:t>Oct 4</a:t>
                      </a:r>
                    </a:p>
                  </a:txBody>
                  <a:tcPr marL="114300" marR="114300" marT="76200" marB="76200" anchor="ctr">
                    <a:solidFill>
                      <a:srgbClr val="F5F5F5"/>
                    </a:solidFill>
                  </a:tcPr>
                </a:tc>
                <a:tc>
                  <a:txBody>
                    <a:bodyPr/>
                    <a:lstStyle/>
                    <a:p>
                      <a:r>
                        <a:rPr sz="2025" b="0">
                          <a:solidFill>
                            <a:srgbClr val="000000"/>
                          </a:solidFill>
                          <a:latin typeface="Georgia"/>
                          <a:ea typeface="Georgia"/>
                          <a:cs typeface="Georgia"/>
                        </a:rPr>
                        <a:t>50</a:t>
                      </a:r>
                    </a:p>
                  </a:txBody>
                  <a:tcPr marL="114300" marR="114300" marT="76200" marB="76200" anchor="ctr">
                    <a:solidFill>
                      <a:srgbClr val="F5F5F5"/>
                    </a:solidFill>
                  </a:tcPr>
                </a:tc>
              </a:tr>
            </a:tbl>
          </a:graphicData>
        </a:graphic>
      </p:graphicFrame>
      <p:sp>
        <p:nvSpPr>
          <p:cNvPr id="12" name="source-9">
            <a:extLst xmlns:a="http://schemas.openxmlformats.org/drawingml/2006/main">
              <a:ext uri="{FF2B5EF4-FFF2-40B4-BE49-F238E27FC236}">
                <a16:creationId xmlns:a16="http://schemas.microsoft.com/office/drawing/2014/main" id="{778B2EE7-1819-4837-8F61-AFF2A6F5516D}"/>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sorted projections</a:t>
            </a:r>
          </a:p>
        </p:txBody>
      </p:sp>
    </p:spTree>
    <p:extLst>
      <p:ext uri="{BB962C8B-B14F-4D97-AF65-F5344CB8AC3E}">
        <p14:creationId xmlns:p14="http://schemas.microsoft.com/office/powerpoint/2010/main" val="443207280"/>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POSITIONS AND JOIN INDEXES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10</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2857500"/>
                <a:gridCol w="4191000"/>
                <a:gridCol w="4191000"/>
              </a:tblGrid>
              <a:tr h="723900">
                <a:tc>
                  <a:txBody>
                    <a:bodyPr/>
                    <a:lstStyle/>
                    <a:p>
                      <a:r>
                        <a:rPr sz="1950" b="1">
                          <a:solidFill>
                            <a:srgbClr val="FFFFFF"/>
                          </a:solidFill>
                          <a:latin typeface="Georgia"/>
                          <a:ea typeface="Georgia"/>
                          <a:cs typeface="Georgia"/>
                        </a:rPr>
                        <a:t>Logical sale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Position in region order</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Position in date order</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Sale A</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1</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3</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Sale B</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3</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1</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Sale C</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2</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2</a:t>
                      </a:r>
                    </a:p>
                  </a:txBody>
                  <a:tcPr marL="114300" marR="114300" marT="76200" marB="76200" anchor="ctr">
                    <a:solidFill>
                      <a:srgbClr val="FFFFFF"/>
                    </a:solidFill>
                  </a:tcPr>
                </a:tc>
              </a:tr>
            </a:tbl>
          </a:graphicData>
        </a:graphic>
      </p:graphicFrame>
      <p:sp>
        <p:nvSpPr>
          <p:cNvPr id="9" name="source-10">
            <a:extLst xmlns:a="http://schemas.openxmlformats.org/drawingml/2006/main">
              <a:ext uri="{FF2B5EF4-FFF2-40B4-BE49-F238E27FC236}">
                <a16:creationId xmlns:a16="http://schemas.microsoft.com/office/drawing/2014/main" id="{5D25B503-2DFA-4618-BBAB-C025788489A9}"/>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positions and join indexes</a:t>
            </a:r>
          </a:p>
        </p:txBody>
      </p:sp>
    </p:spTree>
    <p:extLst>
      <p:ext uri="{BB962C8B-B14F-4D97-AF65-F5344CB8AC3E}">
        <p14:creationId xmlns:p14="http://schemas.microsoft.com/office/powerpoint/2010/main" val="443207280"/>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READS AND WRITES USE DIFFERENT FORMS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11</a:t>
            </a:r>
          </a:p>
        </p:txBody>
      </p:sp>
      <p:graphicFrame>
        <p:nvGraphicFramePr>
          <p:cNvPr id="14" name=""/>
          <p:cNvGraphicFramePr/>
          <p:nvPr/>
        </p:nvGraphicFramePr>
        <p:xfrm>
          <a:off xmlns:a="http://schemas.openxmlformats.org/drawingml/2006/main" x="381000" y="1619250"/>
          <a:ext xmlns:a="http://schemas.openxmlformats.org/drawingml/2006/main" cx="11239500" cy="3619500"/>
        </p:xfrm>
        <a:graphic xmlns:a="http://schemas.openxmlformats.org/drawingml/2006/main">
          <a:graphicData uri="http://schemas.openxmlformats.org/drawingml/2006/table">
            <a:tbl>
              <a:tblPr/>
              <a:tblGrid>
                <a:gridCol w="5619750"/>
                <a:gridCol w="5619750"/>
              </a:tblGrid>
              <a:tr h="723900">
                <a:tc>
                  <a:txBody>
                    <a:bodyPr/>
                    <a:lstStyle/>
                    <a:p>
                      <a:r>
                        <a:rPr sz="1950" b="1">
                          <a:solidFill>
                            <a:srgbClr val="FFFFFF"/>
                          </a:solidFill>
                          <a:latin typeface="Georgia"/>
                          <a:ea typeface="Georgia"/>
                          <a:cs typeface="Georgia"/>
                        </a:rPr>
                        <a:t>Read-optimized store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Writeable store</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Compressed columns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Direct, uncompressed values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Order chosen for reading</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B-trees maintain logical order</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Large, read-oriented component</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Smaller component for updates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Receives merged batches</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Receives incoming inserts</a:t>
                      </a:r>
                    </a:p>
                  </a:txBody>
                  <a:tcPr marL="114300" marR="114300" marT="76200" marB="76200" anchor="ctr">
                    <a:solidFill>
                      <a:srgbClr val="F5F5F5"/>
                    </a:solidFill>
                  </a:tcPr>
                </a:tc>
              </a:tr>
            </a:tbl>
          </a:graphicData>
        </a:graphic>
      </p:graphicFrame>
      <p:sp>
        <p:nvSpPr>
          <p:cNvPr id="9" name="source-11">
            <a:extLst xmlns:a="http://schemas.openxmlformats.org/drawingml/2006/main">
              <a:ext uri="{FF2B5EF4-FFF2-40B4-BE49-F238E27FC236}">
                <a16:creationId xmlns:a16="http://schemas.microsoft.com/office/drawing/2014/main" id="{2130D7D2-3573-4233-B30D-5E4AFC72FF2B}"/>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read-optimized and writeable stores</a:t>
            </a:r>
          </a:p>
        </p:txBody>
      </p:sp>
    </p:spTree>
    <p:extLst>
      <p:ext uri="{BB962C8B-B14F-4D97-AF65-F5344CB8AC3E}">
        <p14:creationId xmlns:p14="http://schemas.microsoft.com/office/powerpoint/2010/main" val="443207280"/>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TRANSACTIONS AND AVAILABILITY</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12</a:t>
            </a:r>
          </a:p>
        </p:txBody>
      </p:sp>
      <p:sp>
        <p:nvSpPr>
          <p:cNvPr id="8" name="Snapshot reads use epochs and a high-water ma">
            <a:extLst xmlns:a="http://schemas.openxmlformats.org/drawingml/2006/main">
              <a:ext uri="{FF2B5EF4-FFF2-40B4-BE49-F238E27FC236}">
                <a16:creationId xmlns:a16="http://schemas.microsoft.com/office/drawing/2014/main" id="{3E20189F-5C2D-4707-AE01-B4B1AE6C9A48}"/>
              </a:ext>
            </a:extLst>
          </p:cNvPr>
          <p:cNvSpPr>
            <a:spLocks xmlns:a="http://schemas.openxmlformats.org/drawingml/2006/main" noGrp="1"/>
          </p:cNvSpPr>
          <p:nvPr/>
        </p:nvSpPr>
        <p:spPr>
          <a:xfrm xmlns:a="http://schemas.openxmlformats.org/drawingml/2006/main">
            <a:off x="428625" y="16859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Snapshot reads use epochs and a high-water mark</a:t>
            </a:r>
          </a:p>
        </p:txBody>
      </p:sp>
      <p:sp>
        <p:nvSpPr>
          <p:cNvPr id="9" name="Replicas can use different physical projectio">
            <a:extLst xmlns:a="http://schemas.openxmlformats.org/drawingml/2006/main">
              <a:ext uri="{FF2B5EF4-FFF2-40B4-BE49-F238E27FC236}">
                <a16:creationId xmlns:a16="http://schemas.microsoft.com/office/drawing/2014/main" id="{030FBC4F-C8CD-46EF-BA25-FDBF8F3B326F}"/>
              </a:ext>
            </a:extLst>
          </p:cNvPr>
          <p:cNvSpPr>
            <a:spLocks xmlns:a="http://schemas.openxmlformats.org/drawingml/2006/main" noGrp="1"/>
          </p:cNvSpPr>
          <p:nvPr/>
        </p:nvSpPr>
        <p:spPr>
          <a:xfrm xmlns:a="http://schemas.openxmlformats.org/drawingml/2006/main">
            <a:off x="428625" y="280987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Replicas can use different physical projections</a:t>
            </a:r>
          </a:p>
        </p:txBody>
      </p:sp>
      <p:sp>
        <p:nvSpPr>
          <p:cNvPr id="10" name="K-safety targets survival of K node failures">
            <a:extLst xmlns:a="http://schemas.openxmlformats.org/drawingml/2006/main">
              <a:ext uri="{FF2B5EF4-FFF2-40B4-BE49-F238E27FC236}">
                <a16:creationId xmlns:a16="http://schemas.microsoft.com/office/drawing/2014/main" id="{F0D797E8-EAE1-4AF7-A639-4B6EE22A13BD}"/>
              </a:ext>
            </a:extLst>
          </p:cNvPr>
          <p:cNvSpPr>
            <a:spLocks xmlns:a="http://schemas.openxmlformats.org/drawingml/2006/main" noGrp="1"/>
          </p:cNvSpPr>
          <p:nvPr/>
        </p:nvSpPr>
        <p:spPr>
          <a:xfrm xmlns:a="http://schemas.openxmlformats.org/drawingml/2006/main">
            <a:off x="428625" y="39338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K-safety targets survival of K node failures</a:t>
            </a:r>
          </a:p>
        </p:txBody>
      </p:sp>
      <p:sp>
        <p:nvSpPr>
          <p:cNvPr id="11" name="source-12">
            <a:extLst xmlns:a="http://schemas.openxmlformats.org/drawingml/2006/main">
              <a:ext uri="{FF2B5EF4-FFF2-40B4-BE49-F238E27FC236}">
                <a16:creationId xmlns:a16="http://schemas.microsoft.com/office/drawing/2014/main" id="{D5274DEB-43A4-409D-9C1D-7A6796717D2E}"/>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transactions, epochs and K-safety</a:t>
            </a:r>
          </a:p>
        </p:txBody>
      </p:sp>
    </p:spTree>
    <p:extLst>
      <p:ext uri="{BB962C8B-B14F-4D97-AF65-F5344CB8AC3E}">
        <p14:creationId xmlns:p14="http://schemas.microsoft.com/office/powerpoint/2010/main" val="443207280"/>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THE OPTIMIZER HAS MORE CHOICES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13</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4191000"/>
                <a:gridCol w="7048500"/>
              </a:tblGrid>
              <a:tr h="723900">
                <a:tc>
                  <a:txBody>
                    <a:bodyPr/>
                    <a:lstStyle/>
                    <a:p>
                      <a:r>
                        <a:rPr sz="1950" b="1">
                          <a:solidFill>
                            <a:srgbClr val="FFFFFF"/>
                          </a:solidFill>
                          <a:latin typeface="Georgia"/>
                          <a:ea typeface="Georgia"/>
                          <a:cs typeface="Georgia"/>
                        </a:rPr>
                        <a:t>Choice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Consequence</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Projection and sort order</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Different access and reconstruction costs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Compressed representation</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Different operator and memory costs</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Placement of masks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Different intermediate data volumes</a:t>
                      </a:r>
                    </a:p>
                  </a:txBody>
                  <a:tcPr marL="114300" marR="114300" marT="76200" marB="76200" anchor="ctr">
                    <a:solidFill>
                      <a:srgbClr val="FFFFFF"/>
                    </a:solidFill>
                  </a:tcPr>
                </a:tc>
              </a:tr>
            </a:tbl>
          </a:graphicData>
        </a:graphic>
      </p:graphicFrame>
      <p:sp>
        <p:nvSpPr>
          <p:cNvPr id="9" name="source-13">
            <a:extLst xmlns:a="http://schemas.openxmlformats.org/drawingml/2006/main">
              <a:ext uri="{FF2B5EF4-FFF2-40B4-BE49-F238E27FC236}">
                <a16:creationId xmlns:a16="http://schemas.microsoft.com/office/drawing/2014/main" id="{DE74A5E7-A4AA-49CE-8E60-7BE2CEFC7D17}"/>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§8.2; planned cost-based optimizer</a:t>
            </a:r>
          </a:p>
        </p:txBody>
      </p:sp>
    </p:spTree>
    <p:extLst>
      <p:ext uri="{BB962C8B-B14F-4D97-AF65-F5344CB8AC3E}">
        <p14:creationId xmlns:p14="http://schemas.microsoft.com/office/powerpoint/2010/main" val="443207280"/>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WHAT THE FIRST EXPERIMENT SHOWS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14</a:t>
            </a:r>
          </a:p>
        </p:txBody>
      </p:sp>
      <p:sp>
        <p:nvSpPr>
          <p:cNvPr id="8" name="Seven simplified TPC-H-style queries">
            <a:extLst xmlns:a="http://schemas.openxmlformats.org/drawingml/2006/main">
              <a:ext uri="{FF2B5EF4-FFF2-40B4-BE49-F238E27FC236}">
                <a16:creationId xmlns:a16="http://schemas.microsoft.com/office/drawing/2014/main" id="{6F225852-4BFF-44E2-A01C-27DAC2393BC3}"/>
              </a:ext>
            </a:extLst>
          </p:cNvPr>
          <p:cNvSpPr>
            <a:spLocks xmlns:a="http://schemas.openxmlformats.org/drawingml/2006/main" noGrp="1"/>
          </p:cNvSpPr>
          <p:nvPr/>
        </p:nvSpPr>
        <p:spPr>
          <a:xfrm xmlns:a="http://schemas.openxmlformats.org/drawingml/2006/main">
            <a:off x="428625" y="16859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Seven simplified TPC-H-style queries</a:t>
            </a:r>
          </a:p>
        </p:txBody>
      </p:sp>
      <p:sp>
        <p:nvSpPr>
          <p:cNvPr id="9" name="Single-site, read-only measurements">
            <a:extLst xmlns:a="http://schemas.openxmlformats.org/drawingml/2006/main">
              <a:ext uri="{FF2B5EF4-FFF2-40B4-BE49-F238E27FC236}">
                <a16:creationId xmlns:a16="http://schemas.microsoft.com/office/drawing/2014/main" id="{AE020F4F-DC3E-4651-A675-D8650A9DA87F}"/>
              </a:ext>
            </a:extLst>
          </p:cNvPr>
          <p:cNvSpPr>
            <a:spLocks xmlns:a="http://schemas.openxmlformats.org/drawingml/2006/main" noGrp="1"/>
          </p:cNvSpPr>
          <p:nvPr/>
        </p:nvSpPr>
        <p:spPr>
          <a:xfrm xmlns:a="http://schemas.openxmlformats.org/drawingml/2006/main">
            <a:off x="428625" y="26003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Single-site, read-only measurements</a:t>
            </a:r>
          </a:p>
        </p:txBody>
      </p:sp>
      <p:sp>
        <p:nvSpPr>
          <p:cNvPr id="10" name="Read-store executor implemented">
            <a:extLst xmlns:a="http://schemas.openxmlformats.org/drawingml/2006/main">
              <a:ext uri="{FF2B5EF4-FFF2-40B4-BE49-F238E27FC236}">
                <a16:creationId xmlns:a16="http://schemas.microsoft.com/office/drawing/2014/main" id="{C7058BAA-E387-4309-925F-3CC95C1C85C7}"/>
              </a:ext>
            </a:extLst>
          </p:cNvPr>
          <p:cNvSpPr>
            <a:spLocks xmlns:a="http://schemas.openxmlformats.org/drawingml/2006/main" noGrp="1"/>
          </p:cNvSpPr>
          <p:nvPr/>
        </p:nvSpPr>
        <p:spPr>
          <a:xfrm xmlns:a="http://schemas.openxmlformats.org/drawingml/2006/main">
            <a:off x="428625" y="35147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Read-store executor implemented</a:t>
            </a:r>
          </a:p>
        </p:txBody>
      </p:sp>
      <p:sp>
        <p:nvSpPr>
          <p:cNvPr id="11" name="Writeable store and tuple mover not fully eva">
            <a:extLst xmlns:a="http://schemas.openxmlformats.org/drawingml/2006/main">
              <a:ext uri="{FF2B5EF4-FFF2-40B4-BE49-F238E27FC236}">
                <a16:creationId xmlns:a16="http://schemas.microsoft.com/office/drawing/2014/main" id="{09EEFA5E-CA24-4727-A323-8D735347C427}"/>
              </a:ext>
            </a:extLst>
          </p:cNvPr>
          <p:cNvSpPr>
            <a:spLocks xmlns:a="http://schemas.openxmlformats.org/drawingml/2006/main" noGrp="1"/>
          </p:cNvSpPr>
          <p:nvPr/>
        </p:nvSpPr>
        <p:spPr>
          <a:xfrm xmlns:a="http://schemas.openxmlformats.org/drawingml/2006/main">
            <a:off x="428625" y="44291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Writeable store and tuple mover not fully evaluated</a:t>
            </a:r>
          </a:p>
        </p:txBody>
      </p:sp>
      <p:sp>
        <p:nvSpPr>
          <p:cNvPr id="12" name="source-14">
            <a:extLst xmlns:a="http://schemas.openxmlformats.org/drawingml/2006/main">
              <a:ext uri="{FF2B5EF4-FFF2-40B4-BE49-F238E27FC236}">
                <a16:creationId xmlns:a16="http://schemas.microsoft.com/office/drawing/2014/main" id="{C990BC42-A426-428A-AB2D-E5974F1BDA75}"/>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§9; initial read-only benchmark scope</a:t>
            </a:r>
          </a:p>
        </p:txBody>
      </p:sp>
    </p:spTree>
    <p:extLst>
      <p:ext uri="{BB962C8B-B14F-4D97-AF65-F5344CB8AC3E}">
        <p14:creationId xmlns:p14="http://schemas.microsoft.com/office/powerpoint/2010/main" val="443207280"/>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2005: VIEWS NARROW THE GAP</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15</a:t>
            </a:r>
          </a:p>
        </p:txBody>
      </p:sp>
      <p:graphicFrame>
        <p:nvGraphicFramePr>
          <p:cNvPr id="14" name=""/>
          <p:cNvGraphicFramePr/>
          <p:nvPr/>
        </p:nvGraphicFramePr>
        <p:xfrm>
          <a:off xmlns:a="http://schemas.openxmlformats.org/drawingml/2006/main" x="381000" y="1619250"/>
          <a:ext xmlns:a="http://schemas.openxmlformats.org/drawingml/2006/main" cx="11239500" cy="3619500"/>
        </p:xfrm>
        <a:graphic xmlns:a="http://schemas.openxmlformats.org/drawingml/2006/main">
          <a:graphicData uri="http://schemas.openxmlformats.org/drawingml/2006/table">
            <a:tbl>
              <a:tblPr/>
              <a:tblGrid>
                <a:gridCol w="2000250"/>
                <a:gridCol w="2476500"/>
                <a:gridCol w="3381375"/>
                <a:gridCol w="3381375"/>
              </a:tblGrid>
              <a:tr h="723900">
                <a:tc>
                  <a:txBody>
                    <a:bodyPr/>
                    <a:lstStyle/>
                    <a:p>
                      <a:r>
                        <a:rPr sz="1950" b="1">
                          <a:solidFill>
                            <a:srgbClr val="FFFFFF"/>
                          </a:solidFill>
                          <a:latin typeface="Georgia"/>
                          <a:ea typeface="Georgia"/>
                          <a:cs typeface="Georgia"/>
                        </a:rPr>
                        <a:t>Query</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C-Store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Row baseline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Row + views</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Q1</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0.03</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6.80</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0.22</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Q3</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4.90</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93.26</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49.38</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Q4</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2.09</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722.90</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21.76</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Q6</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8.50</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652.90</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47.38</a:t>
                      </a:r>
                    </a:p>
                  </a:txBody>
                  <a:tcPr marL="114300" marR="114300" marT="76200" marB="76200" anchor="ctr">
                    <a:solidFill>
                      <a:srgbClr val="F5F5F5"/>
                    </a:solidFill>
                  </a:tcPr>
                </a:tc>
              </a:tr>
            </a:tbl>
          </a:graphicData>
        </a:graphic>
      </p:graphicFrame>
      <p:sp>
        <p:nvSpPr>
          <p:cNvPr id="9" name="source-15">
            <a:extLst xmlns:a="http://schemas.openxmlformats.org/drawingml/2006/main">
              <a:ext uri="{FF2B5EF4-FFF2-40B4-BE49-F238E27FC236}">
                <a16:creationId xmlns:a16="http://schemas.microsoft.com/office/drawing/2014/main" id="{74DD8218-4349-4261-809A-298352A260D9}"/>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Stonebraker et al. (2005) · §9; selected query times, seconds</a:t>
            </a:r>
          </a:p>
        </p:txBody>
      </p:sp>
    </p:spTree>
    <p:extLst>
      <p:ext uri="{BB962C8B-B14F-4D97-AF65-F5344CB8AC3E}">
        <p14:creationId xmlns:p14="http://schemas.microsoft.com/office/powerpoint/2010/main" val="443207280"/>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ISOLATING THE PERFORMANCE GAP</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16</a:t>
            </a:r>
          </a:p>
        </p:txBody>
      </p:sp>
      <p:graphicFrame>
        <p:nvGraphicFramePr>
          <p:cNvPr id="14" name=""/>
          <p:cNvGraphicFramePr/>
          <p:nvPr/>
        </p:nvGraphicFramePr>
        <p:xfrm>
          <a:off xmlns:a="http://schemas.openxmlformats.org/drawingml/2006/main" x="381000" y="1619250"/>
          <a:ext xmlns:a="http://schemas.openxmlformats.org/drawingml/2006/main" cx="11239500" cy="2171700"/>
        </p:xfrm>
        <a:graphic xmlns:a="http://schemas.openxmlformats.org/drawingml/2006/main">
          <a:graphicData uri="http://schemas.openxmlformats.org/drawingml/2006/table">
            <a:tbl>
              <a:tblPr/>
              <a:tblGrid>
                <a:gridCol w="5143500"/>
                <a:gridCol w="6096000"/>
              </a:tblGrid>
              <a:tr h="723900">
                <a:tc>
                  <a:txBody>
                    <a:bodyPr/>
                    <a:lstStyle/>
                    <a:p>
                      <a:r>
                        <a:rPr sz="1950" b="1">
                          <a:solidFill>
                            <a:srgbClr val="FFFFFF"/>
                          </a:solidFill>
                          <a:latin typeface="Georgia"/>
                          <a:ea typeface="Georgia"/>
                          <a:cs typeface="Georgia"/>
                        </a:rPr>
                        <a:t>Experiment</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What it tests</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Emulate columns inside System X</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Does physical partitioning alone suffice?</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Remove optimizations inside C-Store</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Which execution features matter?</a:t>
                      </a:r>
                    </a:p>
                  </a:txBody>
                  <a:tcPr marL="114300" marR="114300" marT="76200" marB="76200" anchor="ctr">
                    <a:solidFill>
                      <a:srgbClr val="F5F5F5"/>
                    </a:solidFill>
                  </a:tcPr>
                </a:tc>
              </a:tr>
            </a:tbl>
          </a:graphicData>
        </a:graphic>
      </p:graphicFrame>
      <p:sp>
        <p:nvSpPr>
          <p:cNvPr id="9" name="source-16">
            <a:extLst xmlns:a="http://schemas.openxmlformats.org/drawingml/2006/main">
              <a:ext uri="{FF2B5EF4-FFF2-40B4-BE49-F238E27FC236}">
                <a16:creationId xmlns:a16="http://schemas.microsoft.com/office/drawing/2014/main" id="{C5654F84-977E-43E2-9419-D94238185E8C}"/>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Star Schema Benchmark experiment</a:t>
            </a:r>
          </a:p>
        </p:txBody>
      </p:sp>
    </p:spTree>
    <p:extLst>
      <p:ext uri="{BB962C8B-B14F-4D97-AF65-F5344CB8AC3E}">
        <p14:creationId xmlns:p14="http://schemas.microsoft.com/office/powerpoint/2010/main" val="443207280"/>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EMULATING COLUMNS IN A ROW STORE</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17</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4667250"/>
                <a:gridCol w="6572250"/>
              </a:tblGrid>
              <a:tr h="723900">
                <a:tc>
                  <a:txBody>
                    <a:bodyPr/>
                    <a:lstStyle/>
                    <a:p>
                      <a:r>
                        <a:rPr sz="1950" b="1">
                          <a:solidFill>
                            <a:srgbClr val="FFFFFF"/>
                          </a:solidFill>
                          <a:latin typeface="Georgia"/>
                          <a:ea typeface="Georgia"/>
                          <a:cs typeface="Georgia"/>
                        </a:rPr>
                        <a:t>Design</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Remaining work</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Vertical partitions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Repeated tuple headers and position joins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An index on every column</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Record-ID lists and index scans</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Workload-specific materialized views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Storage and maintenance tied to known queries</a:t>
                      </a:r>
                    </a:p>
                  </a:txBody>
                  <a:tcPr marL="114300" marR="114300" marT="76200" marB="76200" anchor="ctr">
                    <a:solidFill>
                      <a:srgbClr val="FFFFFF"/>
                    </a:solidFill>
                  </a:tcPr>
                </a:tc>
              </a:tr>
            </a:tbl>
          </a:graphicData>
        </a:graphic>
      </p:graphicFrame>
      <p:sp>
        <p:nvSpPr>
          <p:cNvPr id="9" name="source-17">
            <a:extLst xmlns:a="http://schemas.openxmlformats.org/drawingml/2006/main">
              <a:ext uri="{FF2B5EF4-FFF2-40B4-BE49-F238E27FC236}">
                <a16:creationId xmlns:a16="http://schemas.microsoft.com/office/drawing/2014/main" id="{C4001BF3-5F73-4899-89D1-C7155387ABC3}"/>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row-store emulation alternatives</a:t>
            </a:r>
          </a:p>
        </p:txBody>
      </p:sp>
    </p:spTree>
    <p:extLst>
      <p:ext uri="{BB962C8B-B14F-4D97-AF65-F5344CB8AC3E}">
        <p14:creationId xmlns:p14="http://schemas.microsoft.com/office/powerpoint/2010/main" val="443207280"/>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LATE MATERIALIZATION</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18</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1905000"/>
                <a:gridCol w="4667250"/>
                <a:gridCol w="4667250"/>
              </a:tblGrid>
              <a:tr h="723900">
                <a:tc>
                  <a:txBody>
                    <a:bodyPr/>
                    <a:lstStyle/>
                    <a:p>
                      <a:r>
                        <a:rPr sz="1950" b="1">
                          <a:solidFill>
                            <a:srgbClr val="FFFFFF"/>
                          </a:solidFill>
                          <a:latin typeface="Georgia"/>
                          <a:ea typeface="Georgia"/>
                          <a:cs typeface="Georgia"/>
                        </a:rPr>
                        <a:t>Step</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Early reconstruction</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Late reconstruction</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Read</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Build candidate tuples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Read predicate columns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Filter</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Discard nonmatching tuples</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Keep positions 1 and 3</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Aggregate</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Read surviving amounts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Fetch amounts 40 and 20</a:t>
                      </a:r>
                    </a:p>
                  </a:txBody>
                  <a:tcPr marL="114300" marR="114300" marT="76200" marB="76200" anchor="ctr">
                    <a:solidFill>
                      <a:srgbClr val="FFFFFF"/>
                    </a:solidFill>
                  </a:tcPr>
                </a:tc>
              </a:tr>
            </a:tbl>
          </a:graphicData>
        </a:graphic>
      </p:graphicFrame>
      <p:sp>
        <p:nvSpPr>
          <p:cNvPr id="9" name="source-18">
            <a:extLst xmlns:a="http://schemas.openxmlformats.org/drawingml/2006/main">
              <a:ext uri="{FF2B5EF4-FFF2-40B4-BE49-F238E27FC236}">
                <a16:creationId xmlns:a16="http://schemas.microsoft.com/office/drawing/2014/main" id="{6FE08CF7-7304-40FE-A1F1-9DC31EE1D3B9}"/>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late materialization</a:t>
            </a:r>
          </a:p>
        </p:txBody>
      </p:sp>
    </p:spTree>
    <p:extLst>
      <p:ext uri="{BB962C8B-B14F-4D97-AF65-F5344CB8AC3E}">
        <p14:creationId xmlns:p14="http://schemas.microsoft.com/office/powerpoint/2010/main" val="443207280"/>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BLOCK PROCESSING</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19</a:t>
            </a:r>
          </a:p>
        </p:txBody>
      </p:sp>
      <p:sp>
        <p:nvSpPr>
          <p:cNvPr id="8" name="An operator consumes a block of values per ca">
            <a:extLst xmlns:a="http://schemas.openxmlformats.org/drawingml/2006/main">
              <a:ext uri="{FF2B5EF4-FFF2-40B4-BE49-F238E27FC236}">
                <a16:creationId xmlns:a16="http://schemas.microsoft.com/office/drawing/2014/main" id="{BBAA2B4B-A5D5-4400-8291-BD97F1BC0AA2}"/>
              </a:ext>
            </a:extLst>
          </p:cNvPr>
          <p:cNvSpPr>
            <a:spLocks xmlns:a="http://schemas.openxmlformats.org/drawingml/2006/main" noGrp="1"/>
          </p:cNvSpPr>
          <p:nvPr/>
        </p:nvSpPr>
        <p:spPr>
          <a:xfrm xmlns:a="http://schemas.openxmlformats.org/drawingml/2006/main">
            <a:off x="428625" y="16859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An operator consumes a block of values per call</a:t>
            </a:r>
          </a:p>
        </p:txBody>
      </p:sp>
      <p:sp>
        <p:nvSpPr>
          <p:cNvPr id="9" name="Fewer iterator calls can reduce CPU overhead">
            <a:extLst xmlns:a="http://schemas.openxmlformats.org/drawingml/2006/main">
              <a:ext uri="{FF2B5EF4-FFF2-40B4-BE49-F238E27FC236}">
                <a16:creationId xmlns:a16="http://schemas.microsoft.com/office/drawing/2014/main" id="{45E478F5-8C5F-4894-8451-EA371F71B233}"/>
              </a:ext>
            </a:extLst>
          </p:cNvPr>
          <p:cNvSpPr>
            <a:spLocks xmlns:a="http://schemas.openxmlformats.org/drawingml/2006/main" noGrp="1"/>
          </p:cNvSpPr>
          <p:nvPr/>
        </p:nvSpPr>
        <p:spPr>
          <a:xfrm xmlns:a="http://schemas.openxmlformats.org/drawingml/2006/main">
            <a:off x="428625" y="280987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Fewer iterator calls can reduce CPU overhead</a:t>
            </a:r>
          </a:p>
        </p:txBody>
      </p:sp>
      <p:sp>
        <p:nvSpPr>
          <p:cNvPr id="10" name="Regular column data supports specialized loop">
            <a:extLst xmlns:a="http://schemas.openxmlformats.org/drawingml/2006/main">
              <a:ext uri="{FF2B5EF4-FFF2-40B4-BE49-F238E27FC236}">
                <a16:creationId xmlns:a16="http://schemas.microsoft.com/office/drawing/2014/main" id="{67FFF12A-FCA9-4C5B-AA84-7D5111DDC67E}"/>
              </a:ext>
            </a:extLst>
          </p:cNvPr>
          <p:cNvSpPr>
            <a:spLocks xmlns:a="http://schemas.openxmlformats.org/drawingml/2006/main" noGrp="1"/>
          </p:cNvSpPr>
          <p:nvPr/>
        </p:nvSpPr>
        <p:spPr>
          <a:xfrm xmlns:a="http://schemas.openxmlformats.org/drawingml/2006/main">
            <a:off x="428625" y="39338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Regular column data supports specialized loops</a:t>
            </a:r>
          </a:p>
        </p:txBody>
      </p:sp>
      <p:sp>
        <p:nvSpPr>
          <p:cNvPr id="11" name="source-19">
            <a:extLst xmlns:a="http://schemas.openxmlformats.org/drawingml/2006/main">
              <a:ext uri="{FF2B5EF4-FFF2-40B4-BE49-F238E27FC236}">
                <a16:creationId xmlns:a16="http://schemas.microsoft.com/office/drawing/2014/main" id="{96FD7274-8092-410A-B959-DF04F486DC87}"/>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block processing</a:t>
            </a:r>
          </a:p>
        </p:txBody>
      </p:sp>
    </p:spTree>
    <p:extLst>
      <p:ext uri="{BB962C8B-B14F-4D97-AF65-F5344CB8AC3E}">
        <p14:creationId xmlns:p14="http://schemas.microsoft.com/office/powerpoint/2010/main" val="443207280"/>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INVISIBLE JOINS IN A STAR SCHEMA</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20</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4000500"/>
                <a:gridCol w="7239000"/>
              </a:tblGrid>
              <a:tr h="723900">
                <a:tc>
                  <a:txBody>
                    <a:bodyPr/>
                    <a:lstStyle/>
                    <a:p>
                      <a:r>
                        <a:rPr sz="1950" b="1">
                          <a:solidFill>
                            <a:srgbClr val="FFFFFF"/>
                          </a:solidFill>
                          <a:latin typeface="Georgia"/>
                          <a:ea typeface="Georgia"/>
                          <a:cs typeface="Georgia"/>
                        </a:rPr>
                        <a:t>Phase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Operation</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1. Dimension filtering</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Find qualifying dimension keys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2. Fact filtering</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Probe foreign-key columns and intersect positions</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3. Value extraction</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Fetch grouping and output values for survivors</a:t>
                      </a:r>
                    </a:p>
                  </a:txBody>
                  <a:tcPr marL="114300" marR="114300" marT="76200" marB="76200" anchor="ctr">
                    <a:solidFill>
                      <a:srgbClr val="FFFFFF"/>
                    </a:solidFill>
                  </a:tcPr>
                </a:tc>
              </a:tr>
            </a:tbl>
          </a:graphicData>
        </a:graphic>
      </p:graphicFrame>
      <p:sp>
        <p:nvSpPr>
          <p:cNvPr id="9" name="source-20">
            <a:extLst xmlns:a="http://schemas.openxmlformats.org/drawingml/2006/main">
              <a:ext uri="{FF2B5EF4-FFF2-40B4-BE49-F238E27FC236}">
                <a16:creationId xmlns:a16="http://schemas.microsoft.com/office/drawing/2014/main" id="{5FAFEBCD-D6F5-454A-872B-CBAB94F4F750}"/>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invisible joins</a:t>
            </a:r>
          </a:p>
        </p:txBody>
      </p:sp>
    </p:spTree>
    <p:extLst>
      <p:ext uri="{BB962C8B-B14F-4D97-AF65-F5344CB8AC3E}">
        <p14:creationId xmlns:p14="http://schemas.microsoft.com/office/powerpoint/2010/main" val="443207280"/>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AVERAGE QUERY TIMES IN THE STUDY</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21</a:t>
            </a:r>
          </a:p>
        </p:txBody>
      </p:sp>
      <p:graphicFrame>
        <p:nvGraphicFramePr>
          <p:cNvPr id="14" name="Chart"/>
          <p:cNvGraphicFramePr/>
          <p:nvPr/>
        </p:nvGraphicFramePr>
        <p:xfrm>
          <a:off xmlns:a="http://schemas.openxmlformats.org/drawingml/2006/main" x="400050" y="1543050"/>
          <a:ext xmlns:a="http://schemas.openxmlformats.org/drawingml/2006/main" cx="11239500" cy="4114800"/>
        </p:xfrm>
        <a:graphic xmlns:a="http://schemas.openxmlformats.org/drawingml/2006/main">
          <a:graphicData uri="http://schemas.openxmlformats.org/drawingml/2006/chart">
            <c:chart xmlns:r="http://schemas.openxmlformats.org/officeDocument/2006/relationships" xmlns:c="http://schemas.openxmlformats.org/drawingml/2006/chart" r:id="Rd9d172a9ed1841be"/>
          </a:graphicData>
        </a:graphic>
      </p:graphicFrame>
      <p:sp>
        <p:nvSpPr>
          <p:cNvPr id="9" name="source-21">
            <a:extLst xmlns:a="http://schemas.openxmlformats.org/drawingml/2006/main">
              <a:ext uri="{FF2B5EF4-FFF2-40B4-BE49-F238E27FC236}">
                <a16:creationId xmlns:a16="http://schemas.microsoft.com/office/drawing/2014/main" id="{A6CB2A8D-0C73-4433-BB31-20F21CC82070}"/>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Figure 5; mean across 13 SSBM queries</a:t>
            </a:r>
          </a:p>
        </p:txBody>
      </p:sp>
    </p:spTree>
    <p:extLst>
      <p:ext uri="{BB962C8B-B14F-4D97-AF65-F5344CB8AC3E}">
        <p14:creationId xmlns:p14="http://schemas.microsoft.com/office/powerpoint/2010/main" val="443207280"/>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EXECUTION FEATURES EXPLAIN THE GAP</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22</a:t>
            </a:r>
          </a:p>
        </p:txBody>
      </p:sp>
      <p:graphicFrame>
        <p:nvGraphicFramePr>
          <p:cNvPr id="14" name="Chart"/>
          <p:cNvGraphicFramePr/>
          <p:nvPr/>
        </p:nvGraphicFramePr>
        <p:xfrm>
          <a:off xmlns:a="http://schemas.openxmlformats.org/drawingml/2006/main" x="400050" y="1543050"/>
          <a:ext xmlns:a="http://schemas.openxmlformats.org/drawingml/2006/main" cx="11239500" cy="4114800"/>
        </p:xfrm>
        <a:graphic xmlns:a="http://schemas.openxmlformats.org/drawingml/2006/main">
          <a:graphicData uri="http://schemas.openxmlformats.org/drawingml/2006/chart">
            <c:chart xmlns:r="http://schemas.openxmlformats.org/officeDocument/2006/relationships" xmlns:c="http://schemas.openxmlformats.org/drawingml/2006/chart" r:id="Rc519fe3b0cab4c66"/>
          </a:graphicData>
        </a:graphic>
      </p:graphicFrame>
      <p:sp>
        <p:nvSpPr>
          <p:cNvPr id="9" name="source-22">
            <a:extLst xmlns:a="http://schemas.openxmlformats.org/drawingml/2006/main">
              <a:ext uri="{FF2B5EF4-FFF2-40B4-BE49-F238E27FC236}">
                <a16:creationId xmlns:a16="http://schemas.microsoft.com/office/drawing/2014/main" id="{6BA705B9-03F5-4CF5-BE0A-FCFC7F4DD3F5}"/>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Figure 7(b); selected configurations</a:t>
            </a:r>
          </a:p>
        </p:txBody>
      </p:sp>
    </p:spTree>
    <p:extLst>
      <p:ext uri="{BB962C8B-B14F-4D97-AF65-F5344CB8AC3E}">
        <p14:creationId xmlns:p14="http://schemas.microsoft.com/office/powerpoint/2010/main" val="443207280"/>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WHAT THE COMPARISON DOES NOT SETTLE</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23</a:t>
            </a:r>
          </a:p>
        </p:txBody>
      </p:sp>
      <p:graphicFrame>
        <p:nvGraphicFramePr>
          <p:cNvPr id="14" name=""/>
          <p:cNvGraphicFramePr/>
          <p:nvPr/>
        </p:nvGraphicFramePr>
        <p:xfrm>
          <a:off xmlns:a="http://schemas.openxmlformats.org/drawingml/2006/main" x="381000" y="1619250"/>
          <a:ext xmlns:a="http://schemas.openxmlformats.org/drawingml/2006/main" cx="11239500" cy="3619500"/>
        </p:xfrm>
        <a:graphic xmlns:a="http://schemas.openxmlformats.org/drawingml/2006/main">
          <a:graphicData uri="http://schemas.openxmlformats.org/drawingml/2006/table">
            <a:tbl>
              <a:tblPr/>
              <a:tblGrid>
                <a:gridCol w="3333750"/>
                <a:gridCol w="7905750"/>
              </a:tblGrid>
              <a:tr h="723900">
                <a:tc>
                  <a:txBody>
                    <a:bodyPr/>
                    <a:lstStyle/>
                    <a:p>
                      <a:r>
                        <a:rPr sz="1950" b="1">
                          <a:solidFill>
                            <a:srgbClr val="FFFFFF"/>
                          </a:solidFill>
                          <a:latin typeface="Georgia"/>
                          <a:ea typeface="Georgia"/>
                          <a:cs typeface="Georgia"/>
                        </a:rPr>
                        <a:t>Question</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Reason for caution or comparison</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All workloads?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Studies emphasize analytical, read-heavy queries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All row stores?</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Covering indexes and tailored views can be effective</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Layout or execution?</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PAX and MonetDB/X100 separate related design choices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Current hardware?</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Cache sizes, bandwidth and CPU balance have changed</a:t>
                      </a:r>
                    </a:p>
                  </a:txBody>
                  <a:tcPr marL="114300" marR="114300" marT="76200" marB="76200" anchor="ctr">
                    <a:solidFill>
                      <a:srgbClr val="F5F5F5"/>
                    </a:solidFill>
                  </a:tcPr>
                </a:tc>
              </a:tr>
            </a:tbl>
          </a:graphicData>
        </a:graphic>
      </p:graphicFrame>
      <p:sp>
        <p:nvSpPr>
          <p:cNvPr id="9" name="source-23">
            <a:extLst xmlns:a="http://schemas.openxmlformats.org/drawingml/2006/main">
              <a:ext uri="{FF2B5EF4-FFF2-40B4-BE49-F238E27FC236}">
                <a16:creationId xmlns:a16="http://schemas.microsoft.com/office/drawing/2014/main" id="{060FDE21-6C30-4641-A083-65310F3414EC}"/>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Hachem (2008) · discussion and related systems</a:t>
            </a:r>
          </a:p>
        </p:txBody>
      </p:sp>
    </p:spTree>
    <p:extLst>
      <p:ext uri="{BB962C8B-B14F-4D97-AF65-F5344CB8AC3E}">
        <p14:creationId xmlns:p14="http://schemas.microsoft.com/office/powerpoint/2010/main" val="443207280"/>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COMPRESSION CHANGES EXECUTION</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24</a:t>
            </a:r>
          </a:p>
        </p:txBody>
      </p:sp>
      <p:sp>
        <p:nvSpPr>
          <p:cNvPr id="8" name="Fewer bytes can reduce data movement">
            <a:extLst xmlns:a="http://schemas.openxmlformats.org/drawingml/2006/main">
              <a:ext uri="{FF2B5EF4-FFF2-40B4-BE49-F238E27FC236}">
                <a16:creationId xmlns:a16="http://schemas.microsoft.com/office/drawing/2014/main" id="{5AA72088-19A1-47A7-9E38-4DF21C17FD6C}"/>
              </a:ext>
            </a:extLst>
          </p:cNvPr>
          <p:cNvSpPr>
            <a:spLocks xmlns:a="http://schemas.openxmlformats.org/drawingml/2006/main" noGrp="1"/>
          </p:cNvSpPr>
          <p:nvPr/>
        </p:nvSpPr>
        <p:spPr>
          <a:xfrm xmlns:a="http://schemas.openxmlformats.org/drawingml/2006/main">
            <a:off x="428625" y="16859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Fewer bytes can reduce data movement</a:t>
            </a:r>
          </a:p>
        </p:txBody>
      </p:sp>
      <p:sp>
        <p:nvSpPr>
          <p:cNvPr id="9" name="Decoding can add CPU work">
            <a:extLst xmlns:a="http://schemas.openxmlformats.org/drawingml/2006/main">
              <a:ext uri="{FF2B5EF4-FFF2-40B4-BE49-F238E27FC236}">
                <a16:creationId xmlns:a16="http://schemas.microsoft.com/office/drawing/2014/main" id="{2C83BDC6-FB42-4729-BDDE-7824487E58B3}"/>
              </a:ext>
            </a:extLst>
          </p:cNvPr>
          <p:cNvSpPr>
            <a:spLocks xmlns:a="http://schemas.openxmlformats.org/drawingml/2006/main" noGrp="1"/>
          </p:cNvSpPr>
          <p:nvPr/>
        </p:nvSpPr>
        <p:spPr>
          <a:xfrm xmlns:a="http://schemas.openxmlformats.org/drawingml/2006/main">
            <a:off x="428625" y="280987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Decoding can add CPU work</a:t>
            </a:r>
          </a:p>
        </p:txBody>
      </p:sp>
      <p:sp>
        <p:nvSpPr>
          <p:cNvPr id="10" name="Some encodings let one operation handle many ">
            <a:extLst xmlns:a="http://schemas.openxmlformats.org/drawingml/2006/main">
              <a:ext uri="{FF2B5EF4-FFF2-40B4-BE49-F238E27FC236}">
                <a16:creationId xmlns:a16="http://schemas.microsoft.com/office/drawing/2014/main" id="{A91F7725-1687-4B21-9FD5-0D4C6342C874}"/>
              </a:ext>
            </a:extLst>
          </p:cNvPr>
          <p:cNvSpPr>
            <a:spLocks xmlns:a="http://schemas.openxmlformats.org/drawingml/2006/main" noGrp="1"/>
          </p:cNvSpPr>
          <p:nvPr/>
        </p:nvSpPr>
        <p:spPr>
          <a:xfrm xmlns:a="http://schemas.openxmlformats.org/drawingml/2006/main">
            <a:off x="428625" y="39338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Some encodings let one operation handle many values</a:t>
            </a:r>
          </a:p>
        </p:txBody>
      </p:sp>
      <p:sp>
        <p:nvSpPr>
          <p:cNvPr id="11" name="source-24">
            <a:extLst xmlns:a="http://schemas.openxmlformats.org/drawingml/2006/main">
              <a:ext uri="{FF2B5EF4-FFF2-40B4-BE49-F238E27FC236}">
                <a16:creationId xmlns:a16="http://schemas.microsoft.com/office/drawing/2014/main" id="{C102148A-C924-4BDB-AEE9-19BBD11F93A5}"/>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Ferreira (2006) · compression-aware execution</a:t>
            </a:r>
          </a:p>
        </p:txBody>
      </p:sp>
    </p:spTree>
    <p:extLst>
      <p:ext uri="{BB962C8B-B14F-4D97-AF65-F5344CB8AC3E}">
        <p14:creationId xmlns:p14="http://schemas.microsoft.com/office/powerpoint/2010/main" val="443207280"/>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ENCODINGS ON A SMALL COLUMN</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25</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3333750"/>
                <a:gridCol w="7905750"/>
              </a:tblGrid>
              <a:tr h="723900">
                <a:tc>
                  <a:txBody>
                    <a:bodyPr/>
                    <a:lstStyle/>
                    <a:p>
                      <a:r>
                        <a:rPr sz="1950" b="1">
                          <a:solidFill>
                            <a:srgbClr val="FFFFFF"/>
                          </a:solidFill>
                          <a:latin typeface="Georgia"/>
                          <a:ea typeface="Georgia"/>
                          <a:cs typeface="Georgia"/>
                        </a:rPr>
                        <a:t>Representation</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Example for East, East, East, West, West</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Dictionary codes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East = 0, West = 1     data: 0 0 0 1 1</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Run-length encoding</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(East, start 1, length 3), (West, start 4, length 2)</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Bit vectors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East: 11100     West: 00011</a:t>
                      </a:r>
                    </a:p>
                  </a:txBody>
                  <a:tcPr marL="114300" marR="114300" marT="76200" marB="76200" anchor="ctr">
                    <a:solidFill>
                      <a:srgbClr val="FFFFFF"/>
                    </a:solidFill>
                  </a:tcPr>
                </a:tc>
              </a:tr>
            </a:tbl>
          </a:graphicData>
        </a:graphic>
      </p:graphicFrame>
      <p:sp>
        <p:nvSpPr>
          <p:cNvPr id="9" name="source-25">
            <a:extLst xmlns:a="http://schemas.openxmlformats.org/drawingml/2006/main">
              <a:ext uri="{FF2B5EF4-FFF2-40B4-BE49-F238E27FC236}">
                <a16:creationId xmlns:a16="http://schemas.microsoft.com/office/drawing/2014/main" id="{B8B1C916-E073-42EA-8A1F-5D1837617E8E}"/>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Ferreira (2006) · encoding families; examples adapted for talk</a:t>
            </a:r>
          </a:p>
        </p:txBody>
      </p:sp>
    </p:spTree>
    <p:extLst>
      <p:ext uri="{BB962C8B-B14F-4D97-AF65-F5344CB8AC3E}">
        <p14:creationId xmlns:p14="http://schemas.microsoft.com/office/powerpoint/2010/main" val="443207280"/>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A COMMON API FOR COMPRESSED BLOCKS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26</a:t>
            </a:r>
          </a:p>
        </p:txBody>
      </p:sp>
      <p:graphicFrame>
        <p:nvGraphicFramePr>
          <p:cNvPr id="14" name=""/>
          <p:cNvGraphicFramePr/>
          <p:nvPr/>
        </p:nvGraphicFramePr>
        <p:xfrm>
          <a:off xmlns:a="http://schemas.openxmlformats.org/drawingml/2006/main" x="381000" y="1619250"/>
          <a:ext xmlns:a="http://schemas.openxmlformats.org/drawingml/2006/main" cx="11239500" cy="3619500"/>
        </p:xfrm>
        <a:graphic xmlns:a="http://schemas.openxmlformats.org/drawingml/2006/main">
          <a:graphicData uri="http://schemas.openxmlformats.org/drawingml/2006/table">
            <a:tbl>
              <a:tblPr/>
              <a:tblGrid>
                <a:gridCol w="4857750"/>
                <a:gridCol w="6381750"/>
              </a:tblGrid>
              <a:tr h="723900">
                <a:tc>
                  <a:txBody>
                    <a:bodyPr/>
                    <a:lstStyle/>
                    <a:p>
                      <a:r>
                        <a:rPr sz="1950" b="1">
                          <a:solidFill>
                            <a:srgbClr val="FFFFFF"/>
                          </a:solidFill>
                          <a:latin typeface="Georgia"/>
                          <a:ea typeface="Georgia"/>
                          <a:cs typeface="Georgia"/>
                        </a:rPr>
                        <a:t>Property or operation</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Purpose</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isOneValue()</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A block represents one distinct value</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isValueSorted()</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Values have a useful sorted order</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isPosContig()</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Positions form a contiguous range</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getNext() / asArray()</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Decode values when an operator requires them</a:t>
                      </a:r>
                    </a:p>
                  </a:txBody>
                  <a:tcPr marL="114300" marR="114300" marT="76200" marB="76200" anchor="ctr">
                    <a:solidFill>
                      <a:srgbClr val="F5F5F5"/>
                    </a:solidFill>
                  </a:tcPr>
                </a:tc>
              </a:tr>
            </a:tbl>
          </a:graphicData>
        </a:graphic>
      </p:graphicFrame>
      <p:sp>
        <p:nvSpPr>
          <p:cNvPr id="9" name="source-26">
            <a:extLst xmlns:a="http://schemas.openxmlformats.org/drawingml/2006/main">
              <a:ext uri="{FF2B5EF4-FFF2-40B4-BE49-F238E27FC236}">
                <a16:creationId xmlns:a16="http://schemas.microsoft.com/office/drawing/2014/main" id="{F352737B-9DE7-465F-B9AD-B81B9A78AF48}"/>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Ferreira (2006) · Table 1 and §5</a:t>
            </a:r>
          </a:p>
        </p:txBody>
      </p:sp>
    </p:spTree>
    <p:extLst>
      <p:ext uri="{BB962C8B-B14F-4D97-AF65-F5344CB8AC3E}">
        <p14:creationId xmlns:p14="http://schemas.microsoft.com/office/powerpoint/2010/main" val="443207280"/>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ONE RUN, ONE AGGREGATE</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27</a:t>
            </a:r>
          </a:p>
        </p:txBody>
      </p:sp>
      <p:sp>
        <p:nvSpPr>
          <p:cNvPr id="8" name="SUM = 7 × 1,000 = 7,000">
            <a:extLst xmlns:a="http://schemas.openxmlformats.org/drawingml/2006/main">
              <a:ext uri="{FF2B5EF4-FFF2-40B4-BE49-F238E27FC236}">
                <a16:creationId xmlns:a16="http://schemas.microsoft.com/office/drawing/2014/main" id="{D65BFAD8-06DA-4F79-A5D4-10E58D12D045}"/>
              </a:ext>
            </a:extLst>
          </p:cNvPr>
          <p:cNvSpPr>
            <a:spLocks xmlns:a="http://schemas.openxmlformats.org/drawingml/2006/main" noGrp="1"/>
          </p:cNvSpPr>
          <p:nvPr/>
        </p:nvSpPr>
        <p:spPr>
          <a:xfrm xmlns:a="http://schemas.openxmlformats.org/drawingml/2006/main">
            <a:off x="447675" y="1752600"/>
            <a:ext cx="11144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00" b="1">
                <a:solidFill>
                  <a:srgbClr val="A2006E"/>
                </a:solidFill>
                <a:latin typeface="Barlow Condensed"/>
                <a:ea typeface="Barlow Condensed"/>
                <a:cs typeface="Barlow Condensed"/>
              </a:defRPr>
            </a:pPr>
            <a:r>
              <a:rPr sz="4200" b="1">
                <a:solidFill>
                  <a:srgbClr val="A2006E"/>
                </a:solidFill>
                <a:latin typeface="Barlow Condensed"/>
                <a:ea typeface="Barlow Condensed"/>
                <a:cs typeface="Barlow Condensed"/>
              </a:rPr>
              <a:t>SUM = 7 × 1,000 = 7,000</a:t>
            </a:r>
          </a:p>
        </p:txBody>
      </p:sp>
      <p:sp>
        <p:nvSpPr>
          <p:cNvPr id="9" name="RLE block: value 7, start 1, length 1,000">
            <a:extLst xmlns:a="http://schemas.openxmlformats.org/drawingml/2006/main">
              <a:ext uri="{FF2B5EF4-FFF2-40B4-BE49-F238E27FC236}">
                <a16:creationId xmlns:a16="http://schemas.microsoft.com/office/drawing/2014/main" id="{F326454C-A0A9-4FA7-A091-EE04B618CF8E}"/>
              </a:ext>
            </a:extLst>
          </p:cNvPr>
          <p:cNvSpPr>
            <a:spLocks xmlns:a="http://schemas.openxmlformats.org/drawingml/2006/main" noGrp="1"/>
          </p:cNvSpPr>
          <p:nvPr/>
        </p:nvSpPr>
        <p:spPr>
          <a:xfrm xmlns:a="http://schemas.openxmlformats.org/drawingml/2006/main">
            <a:off x="428625" y="3190875"/>
            <a:ext cx="11049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00000"/>
                </a:solidFill>
                <a:latin typeface="Georgia"/>
                <a:ea typeface="Georgia"/>
                <a:cs typeface="Georgia"/>
              </a:defRPr>
            </a:pPr>
            <a:r>
              <a:rPr sz="2250" b="0">
                <a:solidFill>
                  <a:srgbClr val="000000"/>
                </a:solidFill>
                <a:latin typeface="Georgia"/>
                <a:ea typeface="Georgia"/>
                <a:cs typeface="Georgia"/>
              </a:rPr>
              <a:t>RLE block: value 7, start 1, length 1,000</a:t>
            </a:r>
          </a:p>
        </p:txBody>
      </p:sp>
      <p:sp>
        <p:nvSpPr>
          <p:cNvPr id="10" name="COUNT over the whole run = 1,000">
            <a:extLst xmlns:a="http://schemas.openxmlformats.org/drawingml/2006/main">
              <a:ext uri="{FF2B5EF4-FFF2-40B4-BE49-F238E27FC236}">
                <a16:creationId xmlns:a16="http://schemas.microsoft.com/office/drawing/2014/main" id="{825AF5B2-F4CD-4315-A8A5-21AF9E64E9E3}"/>
              </a:ext>
            </a:extLst>
          </p:cNvPr>
          <p:cNvSpPr>
            <a:spLocks xmlns:a="http://schemas.openxmlformats.org/drawingml/2006/main" noGrp="1"/>
          </p:cNvSpPr>
          <p:nvPr/>
        </p:nvSpPr>
        <p:spPr>
          <a:xfrm xmlns:a="http://schemas.openxmlformats.org/drawingml/2006/main">
            <a:off x="428625" y="4029075"/>
            <a:ext cx="11049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00000"/>
                </a:solidFill>
                <a:latin typeface="Georgia"/>
                <a:ea typeface="Georgia"/>
                <a:cs typeface="Georgia"/>
              </a:defRPr>
            </a:pPr>
            <a:r>
              <a:rPr sz="2250" b="0">
                <a:solidFill>
                  <a:srgbClr val="000000"/>
                </a:solidFill>
                <a:latin typeface="Georgia"/>
                <a:ea typeface="Georgia"/>
                <a:cs typeface="Georgia"/>
              </a:rPr>
              <a:t>COUNT over the whole run = 1,000</a:t>
            </a:r>
          </a:p>
        </p:txBody>
      </p:sp>
      <p:sp>
        <p:nvSpPr>
          <p:cNvPr id="11" name="A partial selection requires the selected run">
            <a:extLst xmlns:a="http://schemas.openxmlformats.org/drawingml/2006/main">
              <a:ext uri="{FF2B5EF4-FFF2-40B4-BE49-F238E27FC236}">
                <a16:creationId xmlns:a16="http://schemas.microsoft.com/office/drawing/2014/main" id="{4719EF27-0164-4770-B9F5-86E9385C52E3}"/>
              </a:ext>
            </a:extLst>
          </p:cNvPr>
          <p:cNvSpPr>
            <a:spLocks xmlns:a="http://schemas.openxmlformats.org/drawingml/2006/main" noGrp="1"/>
          </p:cNvSpPr>
          <p:nvPr/>
        </p:nvSpPr>
        <p:spPr>
          <a:xfrm xmlns:a="http://schemas.openxmlformats.org/drawingml/2006/main">
            <a:off x="428625" y="4867275"/>
            <a:ext cx="110490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000000"/>
                </a:solidFill>
                <a:latin typeface="Georgia"/>
                <a:ea typeface="Georgia"/>
                <a:cs typeface="Georgia"/>
              </a:defRPr>
            </a:pPr>
            <a:r>
              <a:rPr sz="2250" b="0">
                <a:solidFill>
                  <a:srgbClr val="000000"/>
                </a:solidFill>
                <a:latin typeface="Georgia"/>
                <a:ea typeface="Georgia"/>
                <a:cs typeface="Georgia"/>
              </a:rPr>
              <a:t>A partial selection requires the selected run length</a:t>
            </a:r>
          </a:p>
        </p:txBody>
      </p:sp>
      <p:sp>
        <p:nvSpPr>
          <p:cNvPr id="12" name="source-27">
            <a:extLst xmlns:a="http://schemas.openxmlformats.org/drawingml/2006/main">
              <a:ext uri="{FF2B5EF4-FFF2-40B4-BE49-F238E27FC236}">
                <a16:creationId xmlns:a16="http://schemas.microsoft.com/office/drawing/2014/main" id="{41B882A9-CB9C-4C71-83CF-96DCA810ECC4}"/>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Illustrative RLE example based on Abadi, Madden &amp; Ferreira (2006)</a:t>
            </a:r>
          </a:p>
        </p:txBody>
      </p:sp>
    </p:spTree>
    <p:extLst>
      <p:ext uri="{BB962C8B-B14F-4D97-AF65-F5344CB8AC3E}">
        <p14:creationId xmlns:p14="http://schemas.microsoft.com/office/powerpoint/2010/main" val="443207280"/>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RUNS CHANGE THE BEST ENCODING</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28</a:t>
            </a:r>
          </a:p>
        </p:txBody>
      </p:sp>
      <p:graphicFrame>
        <p:nvGraphicFramePr>
          <p:cNvPr id="14" name="Chart"/>
          <p:cNvGraphicFramePr/>
          <p:nvPr/>
        </p:nvGraphicFramePr>
        <p:xfrm>
          <a:off xmlns:a="http://schemas.openxmlformats.org/drawingml/2006/main" x="400050" y="1543050"/>
          <a:ext xmlns:a="http://schemas.openxmlformats.org/drawingml/2006/main" cx="11239500" cy="4114800"/>
        </p:xfrm>
        <a:graphic xmlns:a="http://schemas.openxmlformats.org/drawingml/2006/main">
          <a:graphicData uri="http://schemas.openxmlformats.org/drawingml/2006/chart">
            <c:chart xmlns:r="http://schemas.openxmlformats.org/officeDocument/2006/relationships" xmlns:c="http://schemas.openxmlformats.org/drawingml/2006/chart" r:id="R1506a7576af447fd"/>
          </a:graphicData>
        </a:graphic>
      </p:graphicFrame>
      <p:sp>
        <p:nvSpPr>
          <p:cNvPr id="9" name="source-28">
            <a:extLst xmlns:a="http://schemas.openxmlformats.org/drawingml/2006/main">
              <a:ext uri="{FF2B5EF4-FFF2-40B4-BE49-F238E27FC236}">
                <a16:creationId xmlns:a16="http://schemas.microsoft.com/office/drawing/2014/main" id="{77942815-A10B-40C4-91BC-2CD9D567ECA4}"/>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Ferreira (2006) · §6.3; mean run length 1 vs. 14</a:t>
            </a:r>
          </a:p>
        </p:txBody>
      </p:sp>
    </p:spTree>
    <p:extLst>
      <p:ext uri="{BB962C8B-B14F-4D97-AF65-F5344CB8AC3E}">
        <p14:creationId xmlns:p14="http://schemas.microsoft.com/office/powerpoint/2010/main" val="443207280"/>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ENCODING CHOICE DEPENDS ON USE</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29</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c475f8ff0fe4f4d"/>
          <a:stretch xmlns:a="http://schemas.openxmlformats.org/drawingml/2006/main"/>
        </p:blipFill>
        <p:spPr>
          <a:xfrm xmlns:a="http://schemas.openxmlformats.org/drawingml/2006/main">
            <a:off x="333375" y="1565760"/>
            <a:ext cx="7524750" cy="4259879"/>
          </a:xfrm>
          <a:prstGeom xmlns:a="http://schemas.openxmlformats.org/drawingml/2006/main" prst="rect">
            <a:avLst/>
          </a:prstGeom>
        </p:spPr>
      </p:pic>
      <p:sp>
        <p:nvSpPr>
          <p:cNvPr id="9" name="Run length">
            <a:extLst xmlns:a="http://schemas.openxmlformats.org/drawingml/2006/main">
              <a:ext uri="{FF2B5EF4-FFF2-40B4-BE49-F238E27FC236}">
                <a16:creationId xmlns:a16="http://schemas.microsoft.com/office/drawing/2014/main" id="{EFE82328-C2B1-4A3E-ABEF-C8E73370AE38}"/>
              </a:ext>
            </a:extLst>
          </p:cNvPr>
          <p:cNvSpPr>
            <a:spLocks xmlns:a="http://schemas.openxmlformats.org/drawingml/2006/main" noGrp="1"/>
          </p:cNvSpPr>
          <p:nvPr/>
        </p:nvSpPr>
        <p:spPr>
          <a:xfrm xmlns:a="http://schemas.openxmlformats.org/drawingml/2006/main">
            <a:off x="8191500" y="1762125"/>
            <a:ext cx="333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Run length</a:t>
            </a:r>
          </a:p>
        </p:txBody>
      </p:sp>
      <p:sp>
        <p:nvSpPr>
          <p:cNvPr id="10" name="Domain size">
            <a:extLst xmlns:a="http://schemas.openxmlformats.org/drawingml/2006/main">
              <a:ext uri="{FF2B5EF4-FFF2-40B4-BE49-F238E27FC236}">
                <a16:creationId xmlns:a16="http://schemas.microsoft.com/office/drawing/2014/main" id="{3BE42AA5-B366-4A2D-8D48-4B84D9E0938E}"/>
              </a:ext>
            </a:extLst>
          </p:cNvPr>
          <p:cNvSpPr>
            <a:spLocks xmlns:a="http://schemas.openxmlformats.org/drawingml/2006/main" noGrp="1"/>
          </p:cNvSpPr>
          <p:nvPr/>
        </p:nvSpPr>
        <p:spPr>
          <a:xfrm xmlns:a="http://schemas.openxmlformats.org/drawingml/2006/main">
            <a:off x="8191500" y="2809875"/>
            <a:ext cx="333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Domain size</a:t>
            </a:r>
          </a:p>
        </p:txBody>
      </p:sp>
      <p:sp>
        <p:nvSpPr>
          <p:cNvPr id="11" name="Locality">
            <a:extLst xmlns:a="http://schemas.openxmlformats.org/drawingml/2006/main">
              <a:ext uri="{FF2B5EF4-FFF2-40B4-BE49-F238E27FC236}">
                <a16:creationId xmlns:a16="http://schemas.microsoft.com/office/drawing/2014/main" id="{A6B36594-DB40-4B29-BD62-C7ACDD3C8AB5}"/>
              </a:ext>
            </a:extLst>
          </p:cNvPr>
          <p:cNvSpPr>
            <a:spLocks xmlns:a="http://schemas.openxmlformats.org/drawingml/2006/main" noGrp="1"/>
          </p:cNvSpPr>
          <p:nvPr/>
        </p:nvSpPr>
        <p:spPr>
          <a:xfrm xmlns:a="http://schemas.openxmlformats.org/drawingml/2006/main">
            <a:off x="8191500" y="3857625"/>
            <a:ext cx="333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Locality</a:t>
            </a:r>
          </a:p>
        </p:txBody>
      </p:sp>
      <p:sp>
        <p:nvSpPr>
          <p:cNvPr id="12" name="Position access pattern">
            <a:extLst xmlns:a="http://schemas.openxmlformats.org/drawingml/2006/main">
              <a:ext uri="{FF2B5EF4-FFF2-40B4-BE49-F238E27FC236}">
                <a16:creationId xmlns:a16="http://schemas.microsoft.com/office/drawing/2014/main" id="{1372D56A-302E-42DF-B4B3-1ECC36E9298B}"/>
              </a:ext>
            </a:extLst>
          </p:cNvPr>
          <p:cNvSpPr>
            <a:spLocks xmlns:a="http://schemas.openxmlformats.org/drawingml/2006/main" noGrp="1"/>
          </p:cNvSpPr>
          <p:nvPr/>
        </p:nvSpPr>
        <p:spPr>
          <a:xfrm xmlns:a="http://schemas.openxmlformats.org/drawingml/2006/main">
            <a:off x="8191500" y="4905375"/>
            <a:ext cx="33337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Position access pattern</a:t>
            </a:r>
          </a:p>
        </p:txBody>
      </p:sp>
      <p:sp>
        <p:nvSpPr>
          <p:cNvPr id="13" name="source-29">
            <a:extLst xmlns:a="http://schemas.openxmlformats.org/drawingml/2006/main">
              <a:ext uri="{FF2B5EF4-FFF2-40B4-BE49-F238E27FC236}">
                <a16:creationId xmlns:a16="http://schemas.microsoft.com/office/drawing/2014/main" id="{36EF1063-FDEA-4BD5-BC1F-00CD19ED9E63}"/>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Abadi, Madden &amp; Ferreira (2006) · Figure 10; experimental heuristics</a:t>
            </a:r>
          </a:p>
        </p:txBody>
      </p:sp>
    </p:spTree>
    <p:extLst>
      <p:ext uri="{BB962C8B-B14F-4D97-AF65-F5344CB8AC3E}">
        <p14:creationId xmlns:p14="http://schemas.microsoft.com/office/powerpoint/2010/main" val="443207280"/>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C-STORE IDEAS REACH PRODUCTION</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30</a:t>
            </a:r>
          </a:p>
        </p:txBody>
      </p:sp>
      <p:graphicFrame>
        <p:nvGraphicFramePr>
          <p:cNvPr id="14" name=""/>
          <p:cNvGraphicFramePr/>
          <p:nvPr/>
        </p:nvGraphicFramePr>
        <p:xfrm>
          <a:off xmlns:a="http://schemas.openxmlformats.org/drawingml/2006/main" x="381000" y="1619250"/>
          <a:ext xmlns:a="http://schemas.openxmlformats.org/drawingml/2006/main" cx="11239500" cy="3619500"/>
        </p:xfrm>
        <a:graphic xmlns:a="http://schemas.openxmlformats.org/drawingml/2006/main">
          <a:graphicData uri="http://schemas.openxmlformats.org/drawingml/2006/table">
            <a:tbl>
              <a:tblPr/>
              <a:tblGrid>
                <a:gridCol w="2857500"/>
                <a:gridCol w="8382000"/>
              </a:tblGrid>
              <a:tr h="723900">
                <a:tc>
                  <a:txBody>
                    <a:bodyPr/>
                    <a:lstStyle/>
                    <a:p>
                      <a:r>
                        <a:rPr sz="1950" b="1">
                          <a:solidFill>
                            <a:srgbClr val="FFFFFF"/>
                          </a:solidFill>
                          <a:latin typeface="Georgia"/>
                          <a:ea typeface="Georgia"/>
                          <a:cs typeface="Georgia"/>
                        </a:rPr>
                        <a:t>System</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Connection to this talk</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Vertica</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Commercialization of C-Store design ideas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Snowflake</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Column storage and pruning in a cloud warehouse</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DuckDB</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Analytical SQL directly over Parquet files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ClickHouse</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Deferred column reads for analytical queries</a:t>
                      </a:r>
                    </a:p>
                  </a:txBody>
                  <a:tcPr marL="114300" marR="114300" marT="76200" marB="76200" anchor="ctr">
                    <a:solidFill>
                      <a:srgbClr val="F5F5F5"/>
                    </a:solidFill>
                  </a:tcPr>
                </a:tc>
              </a:tr>
            </a:tbl>
          </a:graphicData>
        </a:graphic>
      </p:graphicFrame>
      <p:sp>
        <p:nvSpPr>
          <p:cNvPr id="9" name="source-30">
            <a:extLst xmlns:a="http://schemas.openxmlformats.org/drawingml/2006/main">
              <a:ext uri="{FF2B5EF4-FFF2-40B4-BE49-F238E27FC236}">
                <a16:creationId xmlns:a16="http://schemas.microsoft.com/office/drawing/2014/main" id="{C8C88716-EB07-4A98-A0D3-E58927CF0C69}"/>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Lamb et al. (2012); Snowflake, DuckDB and ClickHouse documentation</a:t>
            </a:r>
          </a:p>
        </p:txBody>
      </p:sp>
    </p:spTree>
    <p:extLst>
      <p:ext uri="{BB962C8B-B14F-4D97-AF65-F5344CB8AC3E}">
        <p14:creationId xmlns:p14="http://schemas.microsoft.com/office/powerpoint/2010/main" val="443207280"/>
      </p:ext>
    </p:extLst>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SNOWFLAKE: PRUNING BEFORE SCANNING</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31</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3048000"/>
                <a:gridCol w="3762375"/>
                <a:gridCol w="4429125"/>
              </a:tblGrid>
              <a:tr h="723900">
                <a:tc>
                  <a:txBody>
                    <a:bodyPr/>
                    <a:lstStyle/>
                    <a:p>
                      <a:r>
                        <a:rPr sz="1950" b="1">
                          <a:solidFill>
                            <a:srgbClr val="FFFFFF"/>
                          </a:solidFill>
                          <a:latin typeface="Georgia"/>
                          <a:ea typeface="Georgia"/>
                          <a:cs typeface="Georgia"/>
                        </a:rPr>
                        <a:t>Micro-partition</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Stored date range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For date = Oct 14</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P1</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Oct 1–7</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Skip</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P2</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Oct 8–14</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Read needed columns</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P3</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Oct 15–21</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Skip</a:t>
                      </a:r>
                    </a:p>
                  </a:txBody>
                  <a:tcPr marL="114300" marR="114300" marT="76200" marB="76200" anchor="ctr">
                    <a:solidFill>
                      <a:srgbClr val="FFFFFF"/>
                    </a:solidFill>
                  </a:tcPr>
                </a:tc>
              </a:tr>
            </a:tbl>
          </a:graphicData>
        </a:graphic>
      </p:graphicFrame>
      <p:sp>
        <p:nvSpPr>
          <p:cNvPr id="9" name="source-31">
            <a:extLst xmlns:a="http://schemas.openxmlformats.org/drawingml/2006/main">
              <a:ext uri="{FF2B5EF4-FFF2-40B4-BE49-F238E27FC236}">
                <a16:creationId xmlns:a16="http://schemas.microsoft.com/office/drawing/2014/main" id="{ABDF89F9-871B-487A-AA22-8863D7478D3C}"/>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Snowflake documentation · micro-partitions and pruning · checked 20 Sep 2026</a:t>
            </a:r>
          </a:p>
        </p:txBody>
      </p:sp>
    </p:spTree>
    <p:extLst>
      <p:ext uri="{BB962C8B-B14F-4D97-AF65-F5344CB8AC3E}">
        <p14:creationId xmlns:p14="http://schemas.microsoft.com/office/powerpoint/2010/main" val="443207280"/>
      </p:ext>
    </p:extLst>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DUCKDB: COLUMNS IN OPEN FILES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32</a:t>
            </a:r>
          </a:p>
        </p:txBody>
      </p:sp>
      <p:sp>
        <p:nvSpPr>
          <p:cNvPr id="8" name="SELECT SUM(amount)&#10;FROM read_parquet('sales.p">
            <a:extLst xmlns:a="http://schemas.openxmlformats.org/drawingml/2006/main">
              <a:ext uri="{FF2B5EF4-FFF2-40B4-BE49-F238E27FC236}">
                <a16:creationId xmlns:a16="http://schemas.microsoft.com/office/drawing/2014/main" id="{6B5ABDDE-80A7-45FE-A199-9E1707CF23A7}"/>
              </a:ext>
            </a:extLst>
          </p:cNvPr>
          <p:cNvSpPr>
            <a:spLocks xmlns:a="http://schemas.openxmlformats.org/drawingml/2006/main" noGrp="1"/>
          </p:cNvSpPr>
          <p:nvPr/>
        </p:nvSpPr>
        <p:spPr>
          <a:xfrm xmlns:a="http://schemas.openxmlformats.org/drawingml/2006/main">
            <a:off x="476250" y="1685925"/>
            <a:ext cx="11239500" cy="2114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0">
                <a:solidFill>
                  <a:srgbClr val="A2006E"/>
                </a:solidFill>
                <a:latin typeface="Verdana"/>
                <a:ea typeface="Verdana"/>
                <a:cs typeface="Verdana"/>
              </a:defRPr>
            </a:pPr>
            <a:r>
              <a:rPr sz="2775" b="0">
                <a:solidFill>
                  <a:srgbClr val="A2006E"/>
                </a:solidFill>
                <a:latin typeface="Verdana"/>
                <a:ea typeface="Verdana"/>
                <a:cs typeface="Verdana"/>
              </a:rPr>
              <a:t>SELECT SUM(amount)</a:t>
            </a:r>
          </a:p>
          <a:p xmlns:a="http://schemas.openxmlformats.org/drawingml/2006/main">
            <a:pPr>
              <a:defRPr sz="2775" b="0">
                <a:solidFill>
                  <a:srgbClr val="A2006E"/>
                </a:solidFill>
                <a:latin typeface="Verdana"/>
                <a:ea typeface="Verdana"/>
                <a:cs typeface="Verdana"/>
              </a:defRPr>
            </a:pPr>
            <a:r>
              <a:rPr sz="2775" b="0">
                <a:solidFill>
                  <a:srgbClr val="A2006E"/>
                </a:solidFill>
                <a:latin typeface="Verdana"/>
                <a:ea typeface="Verdana"/>
                <a:cs typeface="Verdana"/>
              </a:rPr>
              <a:t>FROM read_parquet('sales.parquet')</a:t>
            </a:r>
          </a:p>
          <a:p xmlns:a="http://schemas.openxmlformats.org/drawingml/2006/main">
            <a:pPr>
              <a:defRPr sz="2775" b="0">
                <a:solidFill>
                  <a:srgbClr val="A2006E"/>
                </a:solidFill>
                <a:latin typeface="Verdana"/>
                <a:ea typeface="Verdana"/>
                <a:cs typeface="Verdana"/>
              </a:defRPr>
            </a:pPr>
            <a:r>
              <a:rPr sz="2775" b="0">
                <a:solidFill>
                  <a:srgbClr val="A2006E"/>
                </a:solidFill>
                <a:latin typeface="Verdana"/>
                <a:ea typeface="Verdana"/>
                <a:cs typeface="Verdana"/>
              </a:rPr>
              <a:t>WHERE region = 'East';</a:t>
            </a:r>
          </a:p>
        </p:txBody>
      </p:sp>
      <p:sp>
        <p:nvSpPr>
          <p:cNvPr id="9" name="Projection pushdown reads required columns">
            <a:extLst xmlns:a="http://schemas.openxmlformats.org/drawingml/2006/main">
              <a:ext uri="{FF2B5EF4-FFF2-40B4-BE49-F238E27FC236}">
                <a16:creationId xmlns:a16="http://schemas.microsoft.com/office/drawing/2014/main" id="{9C04B2DB-AD21-430E-A1BB-E8DBC3EC69B6}"/>
              </a:ext>
            </a:extLst>
          </p:cNvPr>
          <p:cNvSpPr>
            <a:spLocks xmlns:a="http://schemas.openxmlformats.org/drawingml/2006/main" noGrp="1"/>
          </p:cNvSpPr>
          <p:nvPr/>
        </p:nvSpPr>
        <p:spPr>
          <a:xfrm xmlns:a="http://schemas.openxmlformats.org/drawingml/2006/main">
            <a:off x="428625" y="4124325"/>
            <a:ext cx="11049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Projection pushdown reads required columns</a:t>
            </a:r>
          </a:p>
        </p:txBody>
      </p:sp>
      <p:sp>
        <p:nvSpPr>
          <p:cNvPr id="10" name="Filter pushdown can skip row groups using sta">
            <a:extLst xmlns:a="http://schemas.openxmlformats.org/drawingml/2006/main">
              <a:ext uri="{FF2B5EF4-FFF2-40B4-BE49-F238E27FC236}">
                <a16:creationId xmlns:a16="http://schemas.microsoft.com/office/drawing/2014/main" id="{4CE37B94-14A9-41F1-A8FE-F809A9BD4AD6}"/>
              </a:ext>
            </a:extLst>
          </p:cNvPr>
          <p:cNvSpPr>
            <a:spLocks xmlns:a="http://schemas.openxmlformats.org/drawingml/2006/main" noGrp="1"/>
          </p:cNvSpPr>
          <p:nvPr/>
        </p:nvSpPr>
        <p:spPr>
          <a:xfrm xmlns:a="http://schemas.openxmlformats.org/drawingml/2006/main">
            <a:off x="428625" y="4848225"/>
            <a:ext cx="11049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Filter pushdown can skip row groups using statistics</a:t>
            </a:r>
          </a:p>
        </p:txBody>
      </p:sp>
      <p:sp>
        <p:nvSpPr>
          <p:cNvPr id="11" name="source-32">
            <a:extLst xmlns:a="http://schemas.openxmlformats.org/drawingml/2006/main">
              <a:ext uri="{FF2B5EF4-FFF2-40B4-BE49-F238E27FC236}">
                <a16:creationId xmlns:a16="http://schemas.microsoft.com/office/drawing/2014/main" id="{5FC1702F-D2F8-49F6-ACF7-2E59091A0B89}"/>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DuckDB documentation · Parquet projection/filter pushdown · checked 20 Sep 2026</a:t>
            </a:r>
          </a:p>
        </p:txBody>
      </p:sp>
    </p:spTree>
    <p:extLst>
      <p:ext uri="{BB962C8B-B14F-4D97-AF65-F5344CB8AC3E}">
        <p14:creationId xmlns:p14="http://schemas.microsoft.com/office/powerpoint/2010/main" val="443207280"/>
      </p:ext>
    </p:extLst>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CLICKHOUSE: LAZY MATERIALIZATION</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33</a:t>
            </a:r>
          </a:p>
        </p:txBody>
      </p:sp>
      <p:graphicFrame>
        <p:nvGraphicFramePr>
          <p:cNvPr id="14" name=""/>
          <p:cNvGraphicFramePr/>
          <p:nvPr/>
        </p:nvGraphicFramePr>
        <p:xfrm>
          <a:off xmlns:a="http://schemas.openxmlformats.org/drawingml/2006/main" x="381000" y="1619250"/>
          <a:ext xmlns:a="http://schemas.openxmlformats.org/drawingml/2006/main" cx="11239500" cy="2895600"/>
        </p:xfrm>
        <a:graphic xmlns:a="http://schemas.openxmlformats.org/drawingml/2006/main">
          <a:graphicData uri="http://schemas.openxmlformats.org/drawingml/2006/table">
            <a:tbl>
              <a:tblPr/>
              <a:tblGrid>
                <a:gridCol w="5381625"/>
                <a:gridCol w="5857875"/>
              </a:tblGrid>
              <a:tr h="723900">
                <a:tc>
                  <a:txBody>
                    <a:bodyPr/>
                    <a:lstStyle/>
                    <a:p>
                      <a:r>
                        <a:rPr sz="1950" b="1">
                          <a:solidFill>
                            <a:srgbClr val="FFFFFF"/>
                          </a:solidFill>
                          <a:latin typeface="Georgia"/>
                          <a:ea typeface="Georgia"/>
                          <a:cs typeface="Georgia"/>
                        </a:rPr>
                        <a:t>Top-N query stage</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Columns needed now</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Filter candidate rows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Filter columns</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Find the highest-scoring 3 rows</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Score and row references</a:t>
                      </a:r>
                    </a:p>
                  </a:txBody>
                  <a:tcPr marL="114300" marR="114300" marT="76200" marB="76200" anchor="ctr">
                    <a:solidFill>
                      <a:srgbClr val="F5F5F5"/>
                    </a:solidFill>
                  </a:tcPr>
                </a:tc>
              </a:tr>
              <a:tr h="723900">
                <a:tc>
                  <a:txBody>
                    <a:bodyPr/>
                    <a:lstStyle/>
                    <a:p>
                      <a:r>
                        <a:rPr sz="1950" b="0">
                          <a:solidFill>
                            <a:srgbClr val="000000"/>
                          </a:solidFill>
                          <a:latin typeface="Georgia"/>
                          <a:ea typeface="Georgia"/>
                          <a:cs typeface="Georgia"/>
                        </a:rPr>
                        <a:t>Return the selected reviews</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Title, headline and review text</a:t>
                      </a:r>
                    </a:p>
                  </a:txBody>
                  <a:tcPr marL="114300" marR="114300" marT="76200" marB="76200" anchor="ctr">
                    <a:solidFill>
                      <a:srgbClr val="FFFFFF"/>
                    </a:solidFill>
                  </a:tcPr>
                </a:tc>
              </a:tr>
            </a:tbl>
          </a:graphicData>
        </a:graphic>
      </p:graphicFrame>
      <p:sp>
        <p:nvSpPr>
          <p:cNvPr id="9" name="source-33">
            <a:extLst xmlns:a="http://schemas.openxmlformats.org/drawingml/2006/main">
              <a:ext uri="{FF2B5EF4-FFF2-40B4-BE49-F238E27FC236}">
                <a16:creationId xmlns:a16="http://schemas.microsoft.com/office/drawing/2014/main" id="{C6800F05-1DBD-484E-A621-D5BD6E19B0E3}"/>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Schreiber (2025), ClickHouse engineering article · lazy materialization</a:t>
            </a:r>
          </a:p>
        </p:txBody>
      </p:sp>
    </p:spTree>
    <p:extLst>
      <p:ext uri="{BB962C8B-B14F-4D97-AF65-F5344CB8AC3E}">
        <p14:creationId xmlns:p14="http://schemas.microsoft.com/office/powerpoint/2010/main" val="443207280"/>
      </p:ext>
    </p:extLst>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CLICKHOUSE: ONE MEASURED RESULT</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34</a:t>
            </a:r>
          </a:p>
        </p:txBody>
      </p:sp>
      <p:graphicFrame>
        <p:nvGraphicFramePr>
          <p:cNvPr id="16" name=""/>
          <p:cNvGraphicFramePr/>
          <p:nvPr/>
        </p:nvGraphicFramePr>
        <p:xfrm>
          <a:off xmlns:a="http://schemas.openxmlformats.org/drawingml/2006/main" x="381000" y="1619250"/>
          <a:ext xmlns:a="http://schemas.openxmlformats.org/drawingml/2006/main" cx="11239500" cy="2171700"/>
        </p:xfrm>
        <a:graphic xmlns:a="http://schemas.openxmlformats.org/drawingml/2006/main">
          <a:graphicData uri="http://schemas.openxmlformats.org/drawingml/2006/table">
            <a:tbl>
              <a:tblPr/>
              <a:tblGrid>
                <a:gridCol w="4762500"/>
                <a:gridCol w="3048000"/>
                <a:gridCol w="3429000"/>
              </a:tblGrid>
              <a:tr h="723900">
                <a:tc>
                  <a:txBody>
                    <a:bodyPr/>
                    <a:lstStyle/>
                    <a:p>
                      <a:r>
                        <a:rPr sz="1950" b="1">
                          <a:solidFill>
                            <a:srgbClr val="FFFFFF"/>
                          </a:solidFill>
                          <a:latin typeface="Georgia"/>
                          <a:ea typeface="Georgia"/>
                          <a:cs typeface="Georgia"/>
                        </a:rPr>
                        <a:t>Lazy materialization</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Elapsed seconds</a:t>
                      </a:r>
                    </a:p>
                  </a:txBody>
                  <a:tcPr marL="114300" marR="114300" marT="76200" marB="76200" anchor="ctr">
                    <a:solidFill>
                      <a:srgbClr val="A2006E"/>
                    </a:solidFill>
                  </a:tcPr>
                </a:tc>
                <a:tc>
                  <a:txBody>
                    <a:bodyPr/>
                    <a:lstStyle/>
                    <a:p>
                      <a:r>
                        <a:rPr sz="1950" b="1">
                          <a:solidFill>
                            <a:srgbClr val="FFFFFF"/>
                          </a:solidFill>
                          <a:latin typeface="Georgia"/>
                          <a:ea typeface="Georgia"/>
                          <a:cs typeface="Georgia"/>
                        </a:rPr>
                        <a:t>Processed data</a:t>
                      </a:r>
                    </a:p>
                  </a:txBody>
                  <a:tcPr marL="114300" marR="114300" marT="76200" marB="76200" anchor="ctr">
                    <a:solidFill>
                      <a:srgbClr val="A2006E"/>
                    </a:solidFill>
                  </a:tcPr>
                </a:tc>
              </a:tr>
              <a:tr h="723900">
                <a:tc>
                  <a:txBody>
                    <a:bodyPr/>
                    <a:lstStyle/>
                    <a:p>
                      <a:r>
                        <a:rPr sz="1950" b="0">
                          <a:solidFill>
                            <a:srgbClr val="000000"/>
                          </a:solidFill>
                          <a:latin typeface="Georgia"/>
                          <a:ea typeface="Georgia"/>
                          <a:cs typeface="Georgia"/>
                        </a:rPr>
                        <a:t>Disabled</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61.148</a:t>
                      </a:r>
                    </a:p>
                  </a:txBody>
                  <a:tcPr marL="114300" marR="114300" marT="76200" marB="76200" anchor="ctr">
                    <a:solidFill>
                      <a:srgbClr val="FFFFFF"/>
                    </a:solidFill>
                  </a:tcPr>
                </a:tc>
                <a:tc>
                  <a:txBody>
                    <a:bodyPr/>
                    <a:lstStyle/>
                    <a:p>
                      <a:r>
                        <a:rPr sz="1950" b="0">
                          <a:solidFill>
                            <a:srgbClr val="000000"/>
                          </a:solidFill>
                          <a:latin typeface="Georgia"/>
                          <a:ea typeface="Georgia"/>
                          <a:cs typeface="Georgia"/>
                        </a:rPr>
                        <a:t>16.28 GB</a:t>
                      </a:r>
                    </a:p>
                  </a:txBody>
                  <a:tcPr marL="114300" marR="114300" marT="76200" marB="76200" anchor="ctr">
                    <a:solidFill>
                      <a:srgbClr val="FFFFFF"/>
                    </a:solidFill>
                  </a:tcPr>
                </a:tc>
              </a:tr>
              <a:tr h="723900">
                <a:tc>
                  <a:txBody>
                    <a:bodyPr/>
                    <a:lstStyle/>
                    <a:p>
                      <a:r>
                        <a:rPr sz="1950" b="0">
                          <a:solidFill>
                            <a:srgbClr val="000000"/>
                          </a:solidFill>
                          <a:latin typeface="Georgia"/>
                          <a:ea typeface="Georgia"/>
                          <a:cs typeface="Georgia"/>
                        </a:rPr>
                        <a:t>Enabled</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0.181</a:t>
                      </a:r>
                    </a:p>
                  </a:txBody>
                  <a:tcPr marL="114300" marR="114300" marT="76200" marB="76200" anchor="ctr">
                    <a:solidFill>
                      <a:srgbClr val="F5F5F5"/>
                    </a:solidFill>
                  </a:tcPr>
                </a:tc>
                <a:tc>
                  <a:txBody>
                    <a:bodyPr/>
                    <a:lstStyle/>
                    <a:p>
                      <a:r>
                        <a:rPr sz="1950" b="0">
                          <a:solidFill>
                            <a:srgbClr val="000000"/>
                          </a:solidFill>
                          <a:latin typeface="Georgia"/>
                          <a:ea typeface="Georgia"/>
                          <a:cs typeface="Georgia"/>
                        </a:rPr>
                        <a:t>807.55 MB</a:t>
                      </a:r>
                    </a:p>
                  </a:txBody>
                  <a:tcPr marL="114300" marR="114300" marT="76200" marB="76200" anchor="ctr">
                    <a:solidFill>
                      <a:srgbClr val="F5F5F5"/>
                    </a:solidFill>
                  </a:tcPr>
                </a:tc>
              </a:tr>
            </a:tbl>
          </a:graphicData>
        </a:graphic>
      </p:graphicFrame>
      <p:sp>
        <p:nvSpPr>
          <p:cNvPr id="9" name="About 151M reviews, cold filesystem cache">
            <a:extLst xmlns:a="http://schemas.openxmlformats.org/drawingml/2006/main">
              <a:ext uri="{FF2B5EF4-FFF2-40B4-BE49-F238E27FC236}">
                <a16:creationId xmlns:a16="http://schemas.microsoft.com/office/drawing/2014/main" id="{713F18DA-C14E-4757-9CA7-BDC4903D92A7}"/>
              </a:ext>
            </a:extLst>
          </p:cNvPr>
          <p:cNvSpPr>
            <a:spLocks xmlns:a="http://schemas.openxmlformats.org/drawingml/2006/main" noGrp="1"/>
          </p:cNvSpPr>
          <p:nvPr/>
        </p:nvSpPr>
        <p:spPr>
          <a:xfrm xmlns:a="http://schemas.openxmlformats.org/drawingml/2006/main">
            <a:off x="428625" y="4305300"/>
            <a:ext cx="11049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000000"/>
                </a:solidFill>
                <a:latin typeface="Georgia"/>
                <a:ea typeface="Georgia"/>
                <a:cs typeface="Georgia"/>
              </a:defRPr>
            </a:pPr>
            <a:r>
              <a:rPr sz="2025" b="0">
                <a:solidFill>
                  <a:srgbClr val="000000"/>
                </a:solidFill>
                <a:latin typeface="Georgia"/>
                <a:ea typeface="Georgia"/>
                <a:cs typeface="Georgia"/>
              </a:rPr>
              <a:t>About 151M reviews, cold filesystem cache</a:t>
            </a:r>
          </a:p>
        </p:txBody>
      </p:sp>
      <p:sp>
        <p:nvSpPr>
          <p:cNvPr id="10" name="32 vCPUs, 128 GiB RAM, gp3 SSD limited to 125">
            <a:extLst xmlns:a="http://schemas.openxmlformats.org/drawingml/2006/main">
              <a:ext uri="{FF2B5EF4-FFF2-40B4-BE49-F238E27FC236}">
                <a16:creationId xmlns:a16="http://schemas.microsoft.com/office/drawing/2014/main" id="{B30A7C3D-189F-4471-A6BC-024F262F73FA}"/>
              </a:ext>
            </a:extLst>
          </p:cNvPr>
          <p:cNvSpPr>
            <a:spLocks xmlns:a="http://schemas.openxmlformats.org/drawingml/2006/main" noGrp="1"/>
          </p:cNvSpPr>
          <p:nvPr/>
        </p:nvSpPr>
        <p:spPr>
          <a:xfrm xmlns:a="http://schemas.openxmlformats.org/drawingml/2006/main">
            <a:off x="428625" y="4924425"/>
            <a:ext cx="11049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000000"/>
                </a:solidFill>
                <a:latin typeface="Georgia"/>
                <a:ea typeface="Georgia"/>
                <a:cs typeface="Georgia"/>
              </a:defRPr>
            </a:pPr>
            <a:r>
              <a:rPr sz="2025" b="0">
                <a:solidFill>
                  <a:srgbClr val="000000"/>
                </a:solidFill>
                <a:latin typeface="Georgia"/>
                <a:ea typeface="Georgia"/>
                <a:cs typeface="Georgia"/>
              </a:rPr>
              <a:t>32 vCPUs, 128 GiB RAM, gp3 SSD limited to 125 MiB/s</a:t>
            </a:r>
          </a:p>
        </p:txBody>
      </p:sp>
      <p:sp>
        <p:nvSpPr>
          <p:cNvPr id="11" name="source-34">
            <a:extLst xmlns:a="http://schemas.openxmlformats.org/drawingml/2006/main">
              <a:ext uri="{FF2B5EF4-FFF2-40B4-BE49-F238E27FC236}">
                <a16:creationId xmlns:a16="http://schemas.microsoft.com/office/drawing/2014/main" id="{891327BB-21EB-4201-A473-65E3D6A35287}"/>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Schreiber (2025), ClickHouse engineering article · developer-reported Top-3 test</a:t>
            </a:r>
          </a:p>
        </p:txBody>
      </p:sp>
    </p:spTree>
    <p:extLst>
      <p:ext uri="{BB962C8B-B14F-4D97-AF65-F5344CB8AC3E}">
        <p14:creationId xmlns:p14="http://schemas.microsoft.com/office/powerpoint/2010/main" val="443207280"/>
      </p:ext>
    </p:extLst>
  </p:cSld>
</p:sld>
</file>

<file path=ppt/slides/slide35.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2026 RESEARCH: GAUSSDB</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35</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ea7372ed3874b47"/>
          <a:stretch xmlns:a="http://schemas.openxmlformats.org/drawingml/2006/main"/>
        </p:blipFill>
        <p:spPr>
          <a:xfrm xmlns:a="http://schemas.openxmlformats.org/drawingml/2006/main">
            <a:off x="1176280" y="1476375"/>
            <a:ext cx="4076815" cy="4143375"/>
          </a:xfrm>
          <a:prstGeom xmlns:a="http://schemas.openxmlformats.org/drawingml/2006/main" prst="rect">
            <a:avLst/>
          </a:prstGeom>
        </p:spPr>
      </p:pic>
      <p:sp>
        <p:nvSpPr>
          <p:cNvPr id="9" name="Rows preserve transactional data">
            <a:extLst xmlns:a="http://schemas.openxmlformats.org/drawingml/2006/main">
              <a:ext uri="{FF2B5EF4-FFF2-40B4-BE49-F238E27FC236}">
                <a16:creationId xmlns:a16="http://schemas.microsoft.com/office/drawing/2014/main" id="{479FA430-37E9-4E99-BCC9-D8DAA4B75217}"/>
              </a:ext>
            </a:extLst>
          </p:cNvPr>
          <p:cNvSpPr>
            <a:spLocks xmlns:a="http://schemas.openxmlformats.org/drawingml/2006/main" noGrp="1"/>
          </p:cNvSpPr>
          <p:nvPr/>
        </p:nvSpPr>
        <p:spPr>
          <a:xfrm xmlns:a="http://schemas.openxmlformats.org/drawingml/2006/main">
            <a:off x="6238875" y="1762125"/>
            <a:ext cx="5191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Rows preserve transactional data</a:t>
            </a:r>
          </a:p>
        </p:txBody>
      </p:sp>
      <p:sp>
        <p:nvSpPr>
          <p:cNvPr id="10" name="An in-memory column view accelerates analytic">
            <a:extLst xmlns:a="http://schemas.openxmlformats.org/drawingml/2006/main">
              <a:ext uri="{FF2B5EF4-FFF2-40B4-BE49-F238E27FC236}">
                <a16:creationId xmlns:a16="http://schemas.microsoft.com/office/drawing/2014/main" id="{7CA22450-77C4-4B71-821D-E0EFF0A37416}"/>
              </a:ext>
            </a:extLst>
          </p:cNvPr>
          <p:cNvSpPr>
            <a:spLocks xmlns:a="http://schemas.openxmlformats.org/drawingml/2006/main" noGrp="1"/>
          </p:cNvSpPr>
          <p:nvPr/>
        </p:nvSpPr>
        <p:spPr>
          <a:xfrm xmlns:a="http://schemas.openxmlformats.org/drawingml/2006/main">
            <a:off x="6238875" y="2809875"/>
            <a:ext cx="5191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An in-memory column view accelerates analytics</a:t>
            </a:r>
          </a:p>
        </p:txBody>
      </p:sp>
      <p:sp>
        <p:nvSpPr>
          <p:cNvPr id="11" name="Pipelines and distributed filters reduce exec">
            <a:extLst xmlns:a="http://schemas.openxmlformats.org/drawingml/2006/main">
              <a:ext uri="{FF2B5EF4-FFF2-40B4-BE49-F238E27FC236}">
                <a16:creationId xmlns:a16="http://schemas.microsoft.com/office/drawing/2014/main" id="{40561B2E-AD04-4751-B42A-2959F237F6DE}"/>
              </a:ext>
            </a:extLst>
          </p:cNvPr>
          <p:cNvSpPr>
            <a:spLocks xmlns:a="http://schemas.openxmlformats.org/drawingml/2006/main" noGrp="1"/>
          </p:cNvSpPr>
          <p:nvPr/>
        </p:nvSpPr>
        <p:spPr>
          <a:xfrm xmlns:a="http://schemas.openxmlformats.org/drawingml/2006/main">
            <a:off x="6238875" y="3857625"/>
            <a:ext cx="5191125"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000000"/>
                </a:solidFill>
                <a:latin typeface="Georgia"/>
                <a:ea typeface="Georgia"/>
                <a:cs typeface="Georgia"/>
              </a:defRPr>
            </a:pPr>
            <a:r>
              <a:rPr sz="2100" b="0">
                <a:solidFill>
                  <a:srgbClr val="000000"/>
                </a:solidFill>
                <a:latin typeface="Georgia"/>
                <a:ea typeface="Georgia"/>
                <a:cs typeface="Georgia"/>
              </a:rPr>
              <a:t>Pipelines and distributed filters reduce execution work</a:t>
            </a:r>
          </a:p>
        </p:txBody>
      </p:sp>
      <p:sp>
        <p:nvSpPr>
          <p:cNvPr id="12" name="source-35">
            <a:extLst xmlns:a="http://schemas.openxmlformats.org/drawingml/2006/main">
              <a:ext uri="{FF2B5EF4-FFF2-40B4-BE49-F238E27FC236}">
                <a16:creationId xmlns:a16="http://schemas.microsoft.com/office/drawing/2014/main" id="{6B443F9F-EB9B-4414-93F1-2CB763E57206}"/>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Zeyl et al. (2026), PVLDB · Figure 1; HTAP design</a:t>
            </a:r>
          </a:p>
        </p:txBody>
      </p:sp>
    </p:spTree>
    <p:extLst>
      <p:ext uri="{BB962C8B-B14F-4D97-AF65-F5344CB8AC3E}">
        <p14:creationId xmlns:p14="http://schemas.microsoft.com/office/powerpoint/2010/main" val="443207280"/>
      </p:ext>
    </p:extLst>
  </p:cSld>
</p:sld>
</file>

<file path=ppt/slides/slide36.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GAUSSDB: COMPRESSION SAVES MEMORY</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36</a:t>
            </a:r>
          </a:p>
        </p:txBody>
      </p:sp>
      <p:graphicFrame>
        <p:nvGraphicFramePr>
          <p:cNvPr id="14" name="Chart"/>
          <p:cNvGraphicFramePr/>
          <p:nvPr/>
        </p:nvGraphicFramePr>
        <p:xfrm>
          <a:off xmlns:a="http://schemas.openxmlformats.org/drawingml/2006/main" x="400050" y="1543050"/>
          <a:ext xmlns:a="http://schemas.openxmlformats.org/drawingml/2006/main" cx="11239500" cy="4114800"/>
        </p:xfrm>
        <a:graphic xmlns:a="http://schemas.openxmlformats.org/drawingml/2006/main">
          <a:graphicData uri="http://schemas.openxmlformats.org/drawingml/2006/chart">
            <c:chart xmlns:r="http://schemas.openxmlformats.org/officeDocument/2006/relationships" xmlns:c="http://schemas.openxmlformats.org/drawingml/2006/chart" r:id="R832942883bfe4cab"/>
          </a:graphicData>
        </a:graphic>
      </p:graphicFrame>
      <p:sp>
        <p:nvSpPr>
          <p:cNvPr id="9" name="source-36">
            <a:extLst xmlns:a="http://schemas.openxmlformats.org/drawingml/2006/main">
              <a:ext uri="{FF2B5EF4-FFF2-40B4-BE49-F238E27FC236}">
                <a16:creationId xmlns:a16="http://schemas.microsoft.com/office/drawing/2014/main" id="{8CB1680D-F1D8-437E-9FEB-3565978530DB}"/>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Zeyl et al. (2026), PVLDB · §7.3; 7.5 TB TPC-H memory result</a:t>
            </a:r>
          </a:p>
        </p:txBody>
      </p:sp>
    </p:spTree>
    <p:extLst>
      <p:ext uri="{BB962C8B-B14F-4D97-AF65-F5344CB8AC3E}">
        <p14:creationId xmlns:p14="http://schemas.microsoft.com/office/powerpoint/2010/main" val="443207280"/>
      </p:ext>
    </p:extLst>
  </p:cSld>
</p:sld>
</file>

<file path=ppt/slides/slide3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THE LESSON FOR MODERN PLANNING</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37</a:t>
            </a:r>
          </a:p>
        </p:txBody>
      </p:sp>
      <p:sp>
        <p:nvSpPr>
          <p:cNvPr id="8" name="Read fewer columns and skip irrelevant blocks">
            <a:extLst xmlns:a="http://schemas.openxmlformats.org/drawingml/2006/main">
              <a:ext uri="{FF2B5EF4-FFF2-40B4-BE49-F238E27FC236}">
                <a16:creationId xmlns:a16="http://schemas.microsoft.com/office/drawing/2014/main" id="{C6000404-2AA6-4E5A-BFD4-F72D774BC620}"/>
              </a:ext>
            </a:extLst>
          </p:cNvPr>
          <p:cNvSpPr>
            <a:spLocks xmlns:a="http://schemas.openxmlformats.org/drawingml/2006/main" noGrp="1"/>
          </p:cNvSpPr>
          <p:nvPr/>
        </p:nvSpPr>
        <p:spPr>
          <a:xfrm xmlns:a="http://schemas.openxmlformats.org/drawingml/2006/main">
            <a:off x="428625" y="16859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Read fewer columns and skip irrelevant blocks</a:t>
            </a:r>
          </a:p>
        </p:txBody>
      </p:sp>
      <p:sp>
        <p:nvSpPr>
          <p:cNvPr id="9" name="Keep useful representations through execution">
            <a:extLst xmlns:a="http://schemas.openxmlformats.org/drawingml/2006/main">
              <a:ext uri="{FF2B5EF4-FFF2-40B4-BE49-F238E27FC236}">
                <a16:creationId xmlns:a16="http://schemas.microsoft.com/office/drawing/2014/main" id="{3DCA005A-3253-422F-9E6C-4719260967FF}"/>
              </a:ext>
            </a:extLst>
          </p:cNvPr>
          <p:cNvSpPr>
            <a:spLocks xmlns:a="http://schemas.openxmlformats.org/drawingml/2006/main" noGrp="1"/>
          </p:cNvSpPr>
          <p:nvPr/>
        </p:nvSpPr>
        <p:spPr>
          <a:xfrm xmlns:a="http://schemas.openxmlformats.org/drawingml/2006/main">
            <a:off x="428625" y="26003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Keep useful representations through execution</a:t>
            </a:r>
          </a:p>
        </p:txBody>
      </p:sp>
      <p:sp>
        <p:nvSpPr>
          <p:cNvPr id="10" name="Include conversion and reconstruction in plan">
            <a:extLst xmlns:a="http://schemas.openxmlformats.org/drawingml/2006/main">
              <a:ext uri="{FF2B5EF4-FFF2-40B4-BE49-F238E27FC236}">
                <a16:creationId xmlns:a16="http://schemas.microsoft.com/office/drawing/2014/main" id="{37A33BE7-2241-4571-95C4-8DB7C27B519D}"/>
              </a:ext>
            </a:extLst>
          </p:cNvPr>
          <p:cNvSpPr>
            <a:spLocks xmlns:a="http://schemas.openxmlformats.org/drawingml/2006/main" noGrp="1"/>
          </p:cNvSpPr>
          <p:nvPr/>
        </p:nvSpPr>
        <p:spPr>
          <a:xfrm xmlns:a="http://schemas.openxmlformats.org/drawingml/2006/main">
            <a:off x="428625" y="35147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Include conversion and reconstruction in plan costs</a:t>
            </a:r>
          </a:p>
        </p:txBody>
      </p:sp>
      <p:sp>
        <p:nvSpPr>
          <p:cNvPr id="11" name="Thesis question: which properties must a plan">
            <a:extLst xmlns:a="http://schemas.openxmlformats.org/drawingml/2006/main">
              <a:ext uri="{FF2B5EF4-FFF2-40B4-BE49-F238E27FC236}">
                <a16:creationId xmlns:a16="http://schemas.microsoft.com/office/drawing/2014/main" id="{07B5F9A4-3464-4455-A538-8775D881B9D1}"/>
              </a:ext>
            </a:extLst>
          </p:cNvPr>
          <p:cNvSpPr>
            <a:spLocks xmlns:a="http://schemas.openxmlformats.org/drawingml/2006/main" noGrp="1"/>
          </p:cNvSpPr>
          <p:nvPr/>
        </p:nvSpPr>
        <p:spPr>
          <a:xfrm xmlns:a="http://schemas.openxmlformats.org/drawingml/2006/main">
            <a:off x="428625" y="4429125"/>
            <a:ext cx="11049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Thesis question: which properties must a planner retain?</a:t>
            </a:r>
          </a:p>
        </p:txBody>
      </p:sp>
      <p:sp>
        <p:nvSpPr>
          <p:cNvPr id="12" name="source-37">
            <a:extLst xmlns:a="http://schemas.openxmlformats.org/drawingml/2006/main">
              <a:ext uri="{FF2B5EF4-FFF2-40B4-BE49-F238E27FC236}">
                <a16:creationId xmlns:a16="http://schemas.microsoft.com/office/drawing/2014/main" id="{EEDC2FD7-CF58-4E37-9CF0-8406C09A9BEA}"/>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Synthesis of assigned papers and modern-system examples</a:t>
            </a:r>
          </a:p>
        </p:txBody>
      </p:sp>
    </p:spTree>
    <p:extLst>
      <p:ext uri="{BB962C8B-B14F-4D97-AF65-F5344CB8AC3E}">
        <p14:creationId xmlns:p14="http://schemas.microsoft.com/office/powerpoint/2010/main" val="443207280"/>
      </p:ext>
    </p:extLst>
  </p:cSld>
</p:sld>
</file>

<file path=ppt/slides/slide38.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REFERENCES: ASSIGNED PAPERS</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38</a:t>
            </a:r>
          </a:p>
        </p:txBody>
      </p:sp>
      <p:sp>
        <p:nvSpPr>
          <p:cNvPr id="8" name="Stonebraker et al. (2005)">
            <a:extLst xmlns:a="http://schemas.openxmlformats.org/drawingml/2006/main">
              <a:ext uri="{FF2B5EF4-FFF2-40B4-BE49-F238E27FC236}">
                <a16:creationId xmlns:a16="http://schemas.microsoft.com/office/drawing/2014/main" id="{7B24D43C-F152-472B-9A36-B3C727561B2B}"/>
              </a:ext>
            </a:extLst>
          </p:cNvPr>
          <p:cNvSpPr>
            <a:spLocks xmlns:a="http://schemas.openxmlformats.org/drawingml/2006/main" noGrp="1"/>
          </p:cNvSpPr>
          <p:nvPr/>
        </p:nvSpPr>
        <p:spPr>
          <a:xfrm xmlns:a="http://schemas.openxmlformats.org/drawingml/2006/main">
            <a:off x="409575" y="15525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Stonebraker et al. (2005)</a:t>
            </a:r>
          </a:p>
        </p:txBody>
      </p:sp>
      <p:sp>
        <p:nvSpPr>
          <p:cNvPr id="9" name="C-Store: A Column-oriented DBMS">
            <a:extLst xmlns:a="http://schemas.openxmlformats.org/drawingml/2006/main">
              <a:ext uri="{FF2B5EF4-FFF2-40B4-BE49-F238E27FC236}">
                <a16:creationId xmlns:a16="http://schemas.microsoft.com/office/drawing/2014/main" id="{AE719EF9-1CA7-4AA4-8F82-B96755674525}"/>
              </a:ext>
            </a:extLst>
          </p:cNvPr>
          <p:cNvSpPr>
            <a:spLocks xmlns:a="http://schemas.openxmlformats.org/drawingml/2006/main" noGrp="1"/>
          </p:cNvSpPr>
          <p:nvPr/>
        </p:nvSpPr>
        <p:spPr>
          <a:xfrm xmlns:a="http://schemas.openxmlformats.org/drawingml/2006/main">
            <a:off x="409575" y="18859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C-Store: A Column-oriented DBMS</a:t>
            </a:r>
          </a:p>
        </p:txBody>
      </p:sp>
      <p:sp>
        <p:nvSpPr>
          <p:cNvPr id="10" name="VLDB, pp. 553–564">
            <a:extLst xmlns:a="http://schemas.openxmlformats.org/drawingml/2006/main">
              <a:ext uri="{FF2B5EF4-FFF2-40B4-BE49-F238E27FC236}">
                <a16:creationId xmlns:a16="http://schemas.microsoft.com/office/drawing/2014/main" id="{4067B829-7612-4610-8269-57A944BE76CE}"/>
              </a:ext>
            </a:extLst>
          </p:cNvPr>
          <p:cNvSpPr>
            <a:spLocks xmlns:a="http://schemas.openxmlformats.org/drawingml/2006/main" noGrp="1"/>
          </p:cNvSpPr>
          <p:nvPr/>
        </p:nvSpPr>
        <p:spPr>
          <a:xfrm xmlns:a="http://schemas.openxmlformats.org/drawingml/2006/main">
            <a:off x="409575" y="22288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VLDB, pp. 553–564</a:t>
            </a:r>
          </a:p>
        </p:txBody>
      </p:sp>
      <p:sp>
        <p:nvSpPr>
          <p:cNvPr id="11" name="Abadi, Madden and Hachem (2008)">
            <a:extLst xmlns:a="http://schemas.openxmlformats.org/drawingml/2006/main">
              <a:ext uri="{FF2B5EF4-FFF2-40B4-BE49-F238E27FC236}">
                <a16:creationId xmlns:a16="http://schemas.microsoft.com/office/drawing/2014/main" id="{94D6263A-F83C-440E-BAF1-AE2B1DF29F0C}"/>
              </a:ext>
            </a:extLst>
          </p:cNvPr>
          <p:cNvSpPr>
            <a:spLocks xmlns:a="http://schemas.openxmlformats.org/drawingml/2006/main" noGrp="1"/>
          </p:cNvSpPr>
          <p:nvPr/>
        </p:nvSpPr>
        <p:spPr>
          <a:xfrm xmlns:a="http://schemas.openxmlformats.org/drawingml/2006/main">
            <a:off x="409575" y="26574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Abadi, Madden and Hachem (2008)</a:t>
            </a:r>
          </a:p>
        </p:txBody>
      </p:sp>
      <p:sp>
        <p:nvSpPr>
          <p:cNvPr id="12" name="Column-Stores vs. Row-Stores: How Different A">
            <a:extLst xmlns:a="http://schemas.openxmlformats.org/drawingml/2006/main">
              <a:ext uri="{FF2B5EF4-FFF2-40B4-BE49-F238E27FC236}">
                <a16:creationId xmlns:a16="http://schemas.microsoft.com/office/drawing/2014/main" id="{CB74EDBC-653C-4BDA-8C94-781F4F4DB3B5}"/>
              </a:ext>
            </a:extLst>
          </p:cNvPr>
          <p:cNvSpPr>
            <a:spLocks xmlns:a="http://schemas.openxmlformats.org/drawingml/2006/main" noGrp="1"/>
          </p:cNvSpPr>
          <p:nvPr/>
        </p:nvSpPr>
        <p:spPr>
          <a:xfrm xmlns:a="http://schemas.openxmlformats.org/drawingml/2006/main">
            <a:off x="409575" y="29908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Column-Stores vs. Row-Stores: How Different Are They Really?</a:t>
            </a:r>
          </a:p>
        </p:txBody>
      </p:sp>
      <p:sp>
        <p:nvSpPr>
          <p:cNvPr id="13" name="SIGMOD, pp. 967–980">
            <a:extLst xmlns:a="http://schemas.openxmlformats.org/drawingml/2006/main">
              <a:ext uri="{FF2B5EF4-FFF2-40B4-BE49-F238E27FC236}">
                <a16:creationId xmlns:a16="http://schemas.microsoft.com/office/drawing/2014/main" id="{1AC8A785-40AE-47D4-AD55-B5E75FEDF283}"/>
              </a:ext>
            </a:extLst>
          </p:cNvPr>
          <p:cNvSpPr>
            <a:spLocks xmlns:a="http://schemas.openxmlformats.org/drawingml/2006/main" noGrp="1"/>
          </p:cNvSpPr>
          <p:nvPr/>
        </p:nvSpPr>
        <p:spPr>
          <a:xfrm xmlns:a="http://schemas.openxmlformats.org/drawingml/2006/main">
            <a:off x="409575" y="33337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SIGMOD, pp. 967–980</a:t>
            </a:r>
          </a:p>
        </p:txBody>
      </p:sp>
      <p:sp>
        <p:nvSpPr>
          <p:cNvPr id="14" name="Abadi, Madden and Ferreira (2006)">
            <a:extLst xmlns:a="http://schemas.openxmlformats.org/drawingml/2006/main">
              <a:ext uri="{FF2B5EF4-FFF2-40B4-BE49-F238E27FC236}">
                <a16:creationId xmlns:a16="http://schemas.microsoft.com/office/drawing/2014/main" id="{2D47B8AA-A0B0-477B-9A59-3DF04C2B7CC9}"/>
              </a:ext>
            </a:extLst>
          </p:cNvPr>
          <p:cNvSpPr>
            <a:spLocks xmlns:a="http://schemas.openxmlformats.org/drawingml/2006/main" noGrp="1"/>
          </p:cNvSpPr>
          <p:nvPr/>
        </p:nvSpPr>
        <p:spPr>
          <a:xfrm xmlns:a="http://schemas.openxmlformats.org/drawingml/2006/main">
            <a:off x="409575" y="37623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Abadi, Madden and Ferreira (2006)</a:t>
            </a:r>
          </a:p>
        </p:txBody>
      </p:sp>
      <p:sp>
        <p:nvSpPr>
          <p:cNvPr id="15" name="Integrating Compression and Execution in Colu">
            <a:extLst xmlns:a="http://schemas.openxmlformats.org/drawingml/2006/main">
              <a:ext uri="{FF2B5EF4-FFF2-40B4-BE49-F238E27FC236}">
                <a16:creationId xmlns:a16="http://schemas.microsoft.com/office/drawing/2014/main" id="{2A8B87CB-887B-4FB7-9F84-1455B57DF456}"/>
              </a:ext>
            </a:extLst>
          </p:cNvPr>
          <p:cNvSpPr>
            <a:spLocks xmlns:a="http://schemas.openxmlformats.org/drawingml/2006/main" noGrp="1"/>
          </p:cNvSpPr>
          <p:nvPr/>
        </p:nvSpPr>
        <p:spPr>
          <a:xfrm xmlns:a="http://schemas.openxmlformats.org/drawingml/2006/main">
            <a:off x="409575" y="40957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Integrating Compression and Execution in Column-Oriented Database Systems</a:t>
            </a:r>
          </a:p>
        </p:txBody>
      </p:sp>
      <p:sp>
        <p:nvSpPr>
          <p:cNvPr id="16" name="SIGMOD, pp. 671–682">
            <a:extLst xmlns:a="http://schemas.openxmlformats.org/drawingml/2006/main">
              <a:ext uri="{FF2B5EF4-FFF2-40B4-BE49-F238E27FC236}">
                <a16:creationId xmlns:a16="http://schemas.microsoft.com/office/drawing/2014/main" id="{B4314A01-F56A-4636-A3A9-1068C5790782}"/>
              </a:ext>
            </a:extLst>
          </p:cNvPr>
          <p:cNvSpPr>
            <a:spLocks xmlns:a="http://schemas.openxmlformats.org/drawingml/2006/main" noGrp="1"/>
          </p:cNvSpPr>
          <p:nvPr/>
        </p:nvSpPr>
        <p:spPr>
          <a:xfrm xmlns:a="http://schemas.openxmlformats.org/drawingml/2006/main">
            <a:off x="409575" y="44386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SIGMOD, pp. 671–682</a:t>
            </a:r>
          </a:p>
        </p:txBody>
      </p:sp>
      <p:sp>
        <p:nvSpPr>
          <p:cNvPr id="17" name="David Toman et al.">
            <a:extLst xmlns:a="http://schemas.openxmlformats.org/drawingml/2006/main">
              <a:ext uri="{FF2B5EF4-FFF2-40B4-BE49-F238E27FC236}">
                <a16:creationId xmlns:a16="http://schemas.microsoft.com/office/drawing/2014/main" id="{217DB5CE-3129-43FD-9C79-07DDD5466517}"/>
              </a:ext>
            </a:extLst>
          </p:cNvPr>
          <p:cNvSpPr>
            <a:spLocks xmlns:a="http://schemas.openxmlformats.org/drawingml/2006/main" noGrp="1"/>
          </p:cNvSpPr>
          <p:nvPr/>
        </p:nvSpPr>
        <p:spPr>
          <a:xfrm xmlns:a="http://schemas.openxmlformats.org/drawingml/2006/main">
            <a:off x="409575" y="48672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David Toman et al.</a:t>
            </a:r>
          </a:p>
        </p:txBody>
      </p:sp>
      <p:sp>
        <p:nvSpPr>
          <p:cNvPr id="18" name="Query Compilation">
            <a:extLst xmlns:a="http://schemas.openxmlformats.org/drawingml/2006/main">
              <a:ext uri="{FF2B5EF4-FFF2-40B4-BE49-F238E27FC236}">
                <a16:creationId xmlns:a16="http://schemas.microsoft.com/office/drawing/2014/main" id="{6400F1EF-A6F2-4CA9-9DC5-A48176964B4C}"/>
              </a:ext>
            </a:extLst>
          </p:cNvPr>
          <p:cNvSpPr>
            <a:spLocks xmlns:a="http://schemas.openxmlformats.org/drawingml/2006/main" noGrp="1"/>
          </p:cNvSpPr>
          <p:nvPr/>
        </p:nvSpPr>
        <p:spPr>
          <a:xfrm xmlns:a="http://schemas.openxmlformats.org/drawingml/2006/main">
            <a:off x="409575" y="52006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Query Compilation</a:t>
            </a:r>
          </a:p>
        </p:txBody>
      </p:sp>
      <p:sp>
        <p:nvSpPr>
          <p:cNvPr id="19" name="CS848 course slides">
            <a:extLst xmlns:a="http://schemas.openxmlformats.org/drawingml/2006/main">
              <a:ext uri="{FF2B5EF4-FFF2-40B4-BE49-F238E27FC236}">
                <a16:creationId xmlns:a16="http://schemas.microsoft.com/office/drawing/2014/main" id="{08D3B1D9-6D69-4BCA-B3A8-27B97F690A93}"/>
              </a:ext>
            </a:extLst>
          </p:cNvPr>
          <p:cNvSpPr>
            <a:spLocks xmlns:a="http://schemas.openxmlformats.org/drawingml/2006/main" noGrp="1"/>
          </p:cNvSpPr>
          <p:nvPr/>
        </p:nvSpPr>
        <p:spPr>
          <a:xfrm xmlns:a="http://schemas.openxmlformats.org/drawingml/2006/main">
            <a:off x="409575" y="55435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CS848 course slides</a:t>
            </a:r>
          </a:p>
        </p:txBody>
      </p:sp>
      <p:sp xmlns:a="http://schemas.openxmlformats.org/drawingml/2006/main">
        <p:nvSpPr>
          <p:cNvPr id="20" name="source-38"/>
          <p:cNvSpPr txBox="1"/>
          <p:nvPr/>
        </p:nvSpPr>
        <p:spPr>
          <a:xfrm>
            <a:off x="342900" y="6076950"/>
            <a:ext cx="8382000" cy="200025"/>
          </a:xfrm>
          <a:prstGeom prst="rect">
            <a:avLst/>
          </a:prstGeom>
          <a:noFill/>
        </p:spPr>
        <p:txBody>
          <a:bodyPr wrap="none" lIns="0" rIns="0" tIns="0" bIns="0" anchor="t">
            <a:spAutoFit/>
          </a:bodyPr>
          <a:lstStyle/>
          <a:p>
            <a:r>
              <a:rPr sz="1000" b="0">
                <a:solidFill>
                  <a:srgbClr val="595959"/>
                </a:solidFill>
                <a:latin typeface="Verdana"/>
              </a:rPr>
              <a:t>References: assigned papers and CS848 course material</a:t>
            </a:r>
          </a:p>
        </p:txBody>
      </p:sp>
    </p:spTree>
    <p:extLst>
      <p:ext uri="{BB962C8B-B14F-4D97-AF65-F5344CB8AC3E}">
        <p14:creationId xmlns:p14="http://schemas.microsoft.com/office/powerpoint/2010/main" val="443207280"/>
      </p:ext>
    </p:extLst>
  </p:cSld>
</p:sld>
</file>

<file path=ppt/slides/slide39.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REFERENCES: INDUSTRY AND RESEARCH</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39</a:t>
            </a:r>
          </a:p>
        </p:txBody>
      </p:sp>
      <p:sp>
        <p:nvSpPr>
          <p:cNvPr id="8" name="Lamb et al. (2012)">
            <a:extLst xmlns:a="http://schemas.openxmlformats.org/drawingml/2006/main">
              <a:ext uri="{FF2B5EF4-FFF2-40B4-BE49-F238E27FC236}">
                <a16:creationId xmlns:a16="http://schemas.microsoft.com/office/drawing/2014/main" id="{219D9763-1DFE-41EC-BC93-E3DE3C526EF2}"/>
              </a:ext>
            </a:extLst>
          </p:cNvPr>
          <p:cNvSpPr>
            <a:spLocks xmlns:a="http://schemas.openxmlformats.org/drawingml/2006/main" noGrp="1"/>
          </p:cNvSpPr>
          <p:nvPr/>
        </p:nvSpPr>
        <p:spPr>
          <a:xfrm xmlns:a="http://schemas.openxmlformats.org/drawingml/2006/main">
            <a:off x="409575" y="15525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Lamb et al. (2012)</a:t>
            </a:r>
          </a:p>
        </p:txBody>
      </p:sp>
      <p:sp>
        <p:nvSpPr>
          <p:cNvPr id="9" name="The Vertica Analytic Database: C-Store 7 Year">
            <a:extLst xmlns:a="http://schemas.openxmlformats.org/drawingml/2006/main">
              <a:ext uri="{FF2B5EF4-FFF2-40B4-BE49-F238E27FC236}">
                <a16:creationId xmlns:a16="http://schemas.microsoft.com/office/drawing/2014/main" id="{A7FB06AC-2F37-40A3-B6CB-1773B3F08110}"/>
              </a:ext>
            </a:extLst>
          </p:cNvPr>
          <p:cNvSpPr>
            <a:spLocks xmlns:a="http://schemas.openxmlformats.org/drawingml/2006/main" noGrp="1"/>
          </p:cNvSpPr>
          <p:nvPr/>
        </p:nvSpPr>
        <p:spPr>
          <a:xfrm xmlns:a="http://schemas.openxmlformats.org/drawingml/2006/main">
            <a:off x="409575" y="18859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The Vertica Analytic Database: C-Store 7 Years Later</a:t>
            </a:r>
          </a:p>
        </p:txBody>
      </p:sp>
      <p:sp>
        <p:nvSpPr>
          <p:cNvPr id="10" name="PVLDB 5(12), pp. 1790–1801">
            <a:extLst xmlns:a="http://schemas.openxmlformats.org/drawingml/2006/main">
              <a:ext uri="{FF2B5EF4-FFF2-40B4-BE49-F238E27FC236}">
                <a16:creationId xmlns:a16="http://schemas.microsoft.com/office/drawing/2014/main" id="{86F80C5B-2C3B-4819-8872-F5E45729ECB2}"/>
              </a:ext>
            </a:extLst>
          </p:cNvPr>
          <p:cNvSpPr>
            <a:spLocks xmlns:a="http://schemas.openxmlformats.org/drawingml/2006/main" noGrp="1"/>
          </p:cNvSpPr>
          <p:nvPr/>
        </p:nvSpPr>
        <p:spPr>
          <a:xfrm xmlns:a="http://schemas.openxmlformats.org/drawingml/2006/main">
            <a:off x="409575" y="22288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PVLDB 5(12), pp. 1790–1801</a:t>
            </a:r>
          </a:p>
        </p:txBody>
      </p:sp>
      <p:sp>
        <p:nvSpPr>
          <p:cNvPr id="11" name="Snowflake and DuckDB">
            <a:extLst xmlns:a="http://schemas.openxmlformats.org/drawingml/2006/main">
              <a:ext uri="{FF2B5EF4-FFF2-40B4-BE49-F238E27FC236}">
                <a16:creationId xmlns:a16="http://schemas.microsoft.com/office/drawing/2014/main" id="{4D677859-C6B5-4A7D-AD40-A38230FD3948}"/>
              </a:ext>
            </a:extLst>
          </p:cNvPr>
          <p:cNvSpPr>
            <a:spLocks xmlns:a="http://schemas.openxmlformats.org/drawingml/2006/main" noGrp="1"/>
          </p:cNvSpPr>
          <p:nvPr/>
        </p:nvSpPr>
        <p:spPr>
          <a:xfrm xmlns:a="http://schemas.openxmlformats.org/drawingml/2006/main">
            <a:off x="409575" y="26574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Snowflake and DuckDB</a:t>
            </a:r>
          </a:p>
        </p:txBody>
      </p:sp>
      <p:sp>
        <p:nvSpPr>
          <p:cNvPr id="12" name="Micro-partitions &amp; Data Clustering / Reading ">
            <a:extLst xmlns:a="http://schemas.openxmlformats.org/drawingml/2006/main">
              <a:ext uri="{FF2B5EF4-FFF2-40B4-BE49-F238E27FC236}">
                <a16:creationId xmlns:a16="http://schemas.microsoft.com/office/drawing/2014/main" id="{1E75ECD2-8CFC-4AB5-80E0-69CF38BC462A}"/>
              </a:ext>
            </a:extLst>
          </p:cNvPr>
          <p:cNvSpPr>
            <a:spLocks xmlns:a="http://schemas.openxmlformats.org/drawingml/2006/main" noGrp="1"/>
          </p:cNvSpPr>
          <p:nvPr/>
        </p:nvSpPr>
        <p:spPr>
          <a:xfrm xmlns:a="http://schemas.openxmlformats.org/drawingml/2006/main">
            <a:off x="409575" y="29908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Micro-partitions &amp; Data Clustering / Reading and Writing Parquet Files</a:t>
            </a:r>
          </a:p>
        </p:txBody>
      </p:sp>
      <p:sp>
        <p:nvSpPr>
          <p:cNvPr id="13" name="Official documentation, checked 20 September ">
            <a:extLst xmlns:a="http://schemas.openxmlformats.org/drawingml/2006/main">
              <a:ext uri="{FF2B5EF4-FFF2-40B4-BE49-F238E27FC236}">
                <a16:creationId xmlns:a16="http://schemas.microsoft.com/office/drawing/2014/main" id="{C366EC5D-7D41-4E21-B215-703B522703E4}"/>
              </a:ext>
            </a:extLst>
          </p:cNvPr>
          <p:cNvSpPr>
            <a:spLocks xmlns:a="http://schemas.openxmlformats.org/drawingml/2006/main" noGrp="1"/>
          </p:cNvSpPr>
          <p:nvPr/>
        </p:nvSpPr>
        <p:spPr>
          <a:xfrm xmlns:a="http://schemas.openxmlformats.org/drawingml/2006/main">
            <a:off x="409575" y="33337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Official documentation, checked 20 September 2026</a:t>
            </a:r>
          </a:p>
        </p:txBody>
      </p:sp>
      <p:sp>
        <p:nvSpPr>
          <p:cNvPr id="14" name="Tom Schreiber (2025)">
            <a:extLst xmlns:a="http://schemas.openxmlformats.org/drawingml/2006/main">
              <a:ext uri="{FF2B5EF4-FFF2-40B4-BE49-F238E27FC236}">
                <a16:creationId xmlns:a16="http://schemas.microsoft.com/office/drawing/2014/main" id="{7D28C4A1-AEA9-41D9-9EAA-6D5B4247A433}"/>
              </a:ext>
            </a:extLst>
          </p:cNvPr>
          <p:cNvSpPr>
            <a:spLocks xmlns:a="http://schemas.openxmlformats.org/drawingml/2006/main" noGrp="1"/>
          </p:cNvSpPr>
          <p:nvPr/>
        </p:nvSpPr>
        <p:spPr>
          <a:xfrm xmlns:a="http://schemas.openxmlformats.org/drawingml/2006/main">
            <a:off x="409575" y="37623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Tom Schreiber (2025)</a:t>
            </a:r>
          </a:p>
        </p:txBody>
      </p:sp>
      <p:sp>
        <p:nvSpPr>
          <p:cNvPr id="15" name="ClickHouse gets lazier (and faster): Introduc">
            <a:extLst xmlns:a="http://schemas.openxmlformats.org/drawingml/2006/main">
              <a:ext uri="{FF2B5EF4-FFF2-40B4-BE49-F238E27FC236}">
                <a16:creationId xmlns:a16="http://schemas.microsoft.com/office/drawing/2014/main" id="{F935A198-42A6-49B9-8ECD-72BA2407D41F}"/>
              </a:ext>
            </a:extLst>
          </p:cNvPr>
          <p:cNvSpPr>
            <a:spLocks xmlns:a="http://schemas.openxmlformats.org/drawingml/2006/main" noGrp="1"/>
          </p:cNvSpPr>
          <p:nvPr/>
        </p:nvSpPr>
        <p:spPr>
          <a:xfrm xmlns:a="http://schemas.openxmlformats.org/drawingml/2006/main">
            <a:off x="409575" y="40957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ClickHouse gets lazier (and faster): Introducing lazy materialization</a:t>
            </a:r>
          </a:p>
        </p:txBody>
      </p:sp>
      <p:sp>
        <p:nvSpPr>
          <p:cNvPr id="16" name="ClickHouse engineering article, 22 April 2025">
            <a:extLst xmlns:a="http://schemas.openxmlformats.org/drawingml/2006/main">
              <a:ext uri="{FF2B5EF4-FFF2-40B4-BE49-F238E27FC236}">
                <a16:creationId xmlns:a16="http://schemas.microsoft.com/office/drawing/2014/main" id="{0E31F0F1-97E7-4035-B8DD-4BCE90702E56}"/>
              </a:ext>
            </a:extLst>
          </p:cNvPr>
          <p:cNvSpPr>
            <a:spLocks xmlns:a="http://schemas.openxmlformats.org/drawingml/2006/main" noGrp="1"/>
          </p:cNvSpPr>
          <p:nvPr/>
        </p:nvSpPr>
        <p:spPr>
          <a:xfrm xmlns:a="http://schemas.openxmlformats.org/drawingml/2006/main">
            <a:off x="409575" y="44386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ClickHouse engineering article, 22 April 2025</a:t>
            </a:r>
          </a:p>
        </p:txBody>
      </p:sp>
      <p:sp>
        <p:nvSpPr>
          <p:cNvPr id="17" name="Zeyl et al. (2026)">
            <a:extLst xmlns:a="http://schemas.openxmlformats.org/drawingml/2006/main">
              <a:ext uri="{FF2B5EF4-FFF2-40B4-BE49-F238E27FC236}">
                <a16:creationId xmlns:a16="http://schemas.microsoft.com/office/drawing/2014/main" id="{AB710D3F-FCD2-4044-9907-9BC0289E9386}"/>
              </a:ext>
            </a:extLst>
          </p:cNvPr>
          <p:cNvSpPr>
            <a:spLocks xmlns:a="http://schemas.openxmlformats.org/drawingml/2006/main" noGrp="1"/>
          </p:cNvSpPr>
          <p:nvPr/>
        </p:nvSpPr>
        <p:spPr>
          <a:xfrm xmlns:a="http://schemas.openxmlformats.org/drawingml/2006/main">
            <a:off x="409575" y="4867275"/>
            <a:ext cx="11049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Georgia"/>
                <a:ea typeface="Georgia"/>
                <a:cs typeface="Georgia"/>
              </a:defRPr>
            </a:pPr>
            <a:r>
              <a:rPr sz="1875" b="1">
                <a:solidFill>
                  <a:srgbClr val="000000"/>
                </a:solidFill>
                <a:latin typeface="Georgia"/>
                <a:ea typeface="Georgia"/>
                <a:cs typeface="Georgia"/>
              </a:rPr>
              <a:t>Zeyl et al. (2026)</a:t>
            </a:r>
          </a:p>
        </p:txBody>
      </p:sp>
      <p:sp>
        <p:nvSpPr>
          <p:cNvPr id="18" name="No Silver Bullet: Boosting GaussDB Performanc">
            <a:extLst xmlns:a="http://schemas.openxmlformats.org/drawingml/2006/main">
              <a:ext uri="{FF2B5EF4-FFF2-40B4-BE49-F238E27FC236}">
                <a16:creationId xmlns:a16="http://schemas.microsoft.com/office/drawing/2014/main" id="{4037789C-7CEE-42BA-BD7E-229EF9834DEB}"/>
              </a:ext>
            </a:extLst>
          </p:cNvPr>
          <p:cNvSpPr>
            <a:spLocks xmlns:a="http://schemas.openxmlformats.org/drawingml/2006/main" noGrp="1"/>
          </p:cNvSpPr>
          <p:nvPr/>
        </p:nvSpPr>
        <p:spPr>
          <a:xfrm xmlns:a="http://schemas.openxmlformats.org/drawingml/2006/main">
            <a:off x="409575" y="5200650"/>
            <a:ext cx="1104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Georgia"/>
                <a:ea typeface="Georgia"/>
                <a:cs typeface="Georgia"/>
              </a:defRPr>
            </a:pPr>
            <a:r>
              <a:rPr sz="1800" b="0">
                <a:solidFill>
                  <a:srgbClr val="000000"/>
                </a:solidFill>
                <a:latin typeface="Georgia"/>
                <a:ea typeface="Georgia"/>
                <a:cs typeface="Georgia"/>
              </a:rPr>
              <a:t>No Silver Bullet: Boosting GaussDB Performance on the 30TB TPC-H Workload</a:t>
            </a:r>
          </a:p>
        </p:txBody>
      </p:sp>
      <p:sp>
        <p:nvSpPr>
          <p:cNvPr id="19" name="PVLDB 19(12), pp. 4036–4048">
            <a:extLst xmlns:a="http://schemas.openxmlformats.org/drawingml/2006/main">
              <a:ext uri="{FF2B5EF4-FFF2-40B4-BE49-F238E27FC236}">
                <a16:creationId xmlns:a16="http://schemas.microsoft.com/office/drawing/2014/main" id="{A3124FC6-9515-44CF-8844-4D259A5FEF9A}"/>
              </a:ext>
            </a:extLst>
          </p:cNvPr>
          <p:cNvSpPr>
            <a:spLocks xmlns:a="http://schemas.openxmlformats.org/drawingml/2006/main" noGrp="1"/>
          </p:cNvSpPr>
          <p:nvPr/>
        </p:nvSpPr>
        <p:spPr>
          <a:xfrm xmlns:a="http://schemas.openxmlformats.org/drawingml/2006/main">
            <a:off x="409575" y="5543550"/>
            <a:ext cx="11049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95959"/>
                </a:solidFill>
                <a:latin typeface="Georgia"/>
                <a:ea typeface="Georgia"/>
                <a:cs typeface="Georgia"/>
              </a:defRPr>
            </a:pPr>
            <a:r>
              <a:rPr sz="1500" b="0">
                <a:solidFill>
                  <a:srgbClr val="595959"/>
                </a:solidFill>
                <a:latin typeface="Georgia"/>
                <a:ea typeface="Georgia"/>
                <a:cs typeface="Georgia"/>
              </a:rPr>
              <a:t>PVLDB 19(12), pp. 4036–4048</a:t>
            </a:r>
          </a:p>
        </p:txBody>
      </p:sp>
      <p:sp xmlns:a="http://schemas.openxmlformats.org/drawingml/2006/main">
        <p:nvSpPr>
          <p:cNvPr id="20" name="source-39"/>
          <p:cNvSpPr txBox="1"/>
          <p:nvPr/>
        </p:nvSpPr>
        <p:spPr>
          <a:xfrm>
            <a:off x="342900" y="6076950"/>
            <a:ext cx="8382000" cy="200025"/>
          </a:xfrm>
          <a:prstGeom prst="rect">
            <a:avLst/>
          </a:prstGeom>
          <a:noFill/>
        </p:spPr>
        <p:txBody>
          <a:bodyPr wrap="none" lIns="0" rIns="0" tIns="0" bIns="0" anchor="t">
            <a:spAutoFit/>
          </a:bodyPr>
          <a:lstStyle/>
          <a:p>
            <a:r>
              <a:rPr sz="1000" b="0">
                <a:solidFill>
                  <a:srgbClr val="595959"/>
                </a:solidFill>
                <a:latin typeface="Verdana"/>
              </a:rPr>
              <a:t>References: industry documentation and 2026 research</a:t>
            </a:r>
          </a:p>
        </p:txBody>
      </p:sp>
    </p:spTree>
    <p:extLst>
      <p:ext uri="{BB962C8B-B14F-4D97-AF65-F5344CB8AC3E}">
        <p14:creationId xmlns:p14="http://schemas.microsoft.com/office/powerpoint/2010/main" val="443207280"/>
      </p:ext>
    </p:extLst>
  </p:cSld>
</p:sld>
</file>

<file path=ppt/slides/slide4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1F01BDA-DE64-4DB0-A52A-AB07E503E6F5}"/>
              </a:ext>
            </a:extLst>
          </p:cNvPr>
          <p:cNvSpPr>
            <a:spLocks xmlns:a="http://schemas.openxmlformats.org/drawingml/2006/main" noGrp="1"/>
          </p:cNvSpPr>
          <p:nvPr>
            <p:ph type="title" idx="0"/>
          </p:nvPr>
        </p:nvSpPr>
        <p:spPr>
          <a:xfrm xmlns:a="http://schemas.openxmlformats.org/drawingml/2006/main">
            <a:off x="260033" y="434340"/>
            <a:ext cx="11570018" cy="896303"/>
          </a:xfrm>
        </p:spPr>
        <p:txBody>
          <a:bodyPr xmlns:a="http://schemas.openxmlformats.org/drawingml/2006/main">
            <a:noAutofit/>
          </a:bodyPr>
          <a:lstStyle xmlns:a="http://schemas.openxmlformats.org/drawingml/2006/main"/>
          <a:p xmlns:a="http://schemas.openxmlformats.org/drawingml/2006/main">
            <a:pPr>
              <a:defRPr sz="3600" b="1">
                <a:solidFill>
                  <a:srgbClr val="000000"/>
                </a:solidFill>
                <a:latin typeface="Barlow Condensed"/>
                <a:ea typeface="Barlow Condensed"/>
                <a:cs typeface="Barlow Condensed"/>
              </a:defRPr>
            </a:pPr>
            <a:r>
              <a:rPr sz="3600" b="1">
                <a:solidFill>
                  <a:srgbClr val="000000"/>
                </a:solidFill>
                <a:latin typeface="Barlow Condensed"/>
                <a:ea typeface="Barlow Condensed"/>
                <a:cs typeface="Barlow Condensed"/>
              </a:rPr>
              <a:t>QUESTIONS AND DISCUSSION</a:t>
            </a:r>
          </a:p>
        </p:txBody>
      </p:sp>
      <p:sp>
        <p:nvSpPr>
          <p:cNvPr id="6" name="Footer Placeholder 5">
            <a:extLst xmlns:a="http://schemas.openxmlformats.org/drawingml/2006/main">
              <a:ext uri="{FF2B5EF4-FFF2-40B4-BE49-F238E27FC236}">
                <a16:creationId xmlns:a16="http://schemas.microsoft.com/office/drawing/2014/main" id="{F43418DD-B851-451A-95B3-F032C0163223}"/>
              </a:ext>
            </a:extLst>
          </p:cNvPr>
          <p:cNvSpPr>
            <a:spLocks xmlns:a="http://schemas.openxmlformats.org/drawingml/2006/main" noGrp="1"/>
          </p:cNvSpPr>
          <p:nvPr>
            <p:ph type="ftr" idx="11"/>
          </p:nvPr>
        </p:nvSpPr>
        <p:spPr>
          <a:xfrm xmlns:a="http://schemas.openxmlformats.org/drawingml/2006/main">
            <a:off x="259882" y="6335309"/>
            <a:ext cx="5226517" cy="250337"/>
          </a:xfrm>
        </p:spPr>
        <p:txBody>
          <a:bodyPr xmlns:a="http://schemas.openxmlformats.org/drawingml/2006/main"/>
          <a:lstStyle xmlns:a="http://schemas.openxmlformats.org/drawingml/2006/main"/>
          <a:p xmlns:a="http://schemas.openxmlformats.org/drawingml/2006/main">
            <a:pPr algn="l"/>
            <a:r>
              <a:rPr sz="1000" b="0">
                <a:solidFill>
                  <a:srgbClr val="000000"/>
                </a:solidFill>
                <a:latin typeface="Verdana"/>
              </a:rPr>
              <a:t>Krish Patel · CS848-002</a:t>
            </a:r>
          </a:p>
        </p:txBody>
      </p:sp>
      <p:sp>
        <p:nvSpPr>
          <p:cNvPr id="7" name="Slide Number Placeholder 6">
            <a:extLst xmlns:a="http://schemas.openxmlformats.org/drawingml/2006/main">
              <a:ext uri="{FF2B5EF4-FFF2-40B4-BE49-F238E27FC236}">
                <a16:creationId xmlns:a16="http://schemas.microsoft.com/office/drawing/2014/main" id="{56E78A60-6585-435A-8C51-32EB3BC56E1D}"/>
              </a:ext>
            </a:extLst>
          </p:cNvPr>
          <p:cNvSpPr>
            <a:spLocks xmlns:a="http://schemas.openxmlformats.org/drawingml/2006/main" noGrp="1"/>
          </p:cNvSpPr>
          <p:nvPr>
            <p:ph type="sldNum" idx="12"/>
          </p:nvPr>
        </p:nvSpPr>
        <p:spPr>
          <a:xfrm xmlns:a="http://schemas.openxmlformats.org/drawingml/2006/main">
            <a:off x="5588000" y="6335309"/>
            <a:ext cx="1016000" cy="250337"/>
          </a:xfrm>
        </p:spPr>
        <p:txBody>
          <a:bodyPr xmlns:a="http://schemas.openxmlformats.org/drawingml/2006/main"/>
          <a:lstStyle xmlns:a="http://schemas.openxmlformats.org/drawingml/2006/main"/>
          <a:p xmlns:a="http://schemas.openxmlformats.org/drawingml/2006/main">
            <a:pPr algn="ctr"/>
            <a:r>
              <a:rPr sz="1000" b="0">
                <a:solidFill>
                  <a:srgbClr val="000000"/>
                </a:solidFill>
                <a:latin typeface="Verdana"/>
              </a:rPr>
              <a:t>PAGE 40</a:t>
            </a:r>
          </a:p>
        </p:txBody>
      </p:sp>
      <p:sp>
        <p:nvSpPr>
          <p:cNvPr id="8" name="When can early materialization be cheaper?">
            <a:extLst xmlns:a="http://schemas.openxmlformats.org/drawingml/2006/main">
              <a:ext uri="{FF2B5EF4-FFF2-40B4-BE49-F238E27FC236}">
                <a16:creationId xmlns:a16="http://schemas.microsoft.com/office/drawing/2014/main" id="{76051737-CB15-467B-9156-0FC28E2D280B}"/>
              </a:ext>
            </a:extLst>
          </p:cNvPr>
          <p:cNvSpPr>
            <a:spLocks xmlns:a="http://schemas.openxmlformats.org/drawingml/2006/main" noGrp="1"/>
          </p:cNvSpPr>
          <p:nvPr/>
        </p:nvSpPr>
        <p:spPr>
          <a:xfrm xmlns:a="http://schemas.openxmlformats.org/drawingml/2006/main">
            <a:off x="428625" y="16859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When can early materialization be cheaper?</a:t>
            </a:r>
          </a:p>
        </p:txBody>
      </p:sp>
      <p:sp>
        <p:nvSpPr>
          <p:cNvPr id="9" name="Which physical properties belong in planner s">
            <a:extLst xmlns:a="http://schemas.openxmlformats.org/drawingml/2006/main">
              <a:ext uri="{FF2B5EF4-FFF2-40B4-BE49-F238E27FC236}">
                <a16:creationId xmlns:a16="http://schemas.microsoft.com/office/drawing/2014/main" id="{8325CBB4-419F-4795-AB82-6B63CEA19735}"/>
              </a:ext>
            </a:extLst>
          </p:cNvPr>
          <p:cNvSpPr>
            <a:spLocks xmlns:a="http://schemas.openxmlformats.org/drawingml/2006/main" noGrp="1"/>
          </p:cNvSpPr>
          <p:nvPr/>
        </p:nvSpPr>
        <p:spPr>
          <a:xfrm xmlns:a="http://schemas.openxmlformats.org/drawingml/2006/main">
            <a:off x="428625" y="280987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Which physical properties belong in planner states?</a:t>
            </a:r>
          </a:p>
        </p:txBody>
      </p:sp>
      <p:sp>
        <p:nvSpPr>
          <p:cNvPr id="10" name="What would you measure before trusting a spee">
            <a:extLst xmlns:a="http://schemas.openxmlformats.org/drawingml/2006/main">
              <a:ext uri="{FF2B5EF4-FFF2-40B4-BE49-F238E27FC236}">
                <a16:creationId xmlns:a16="http://schemas.microsoft.com/office/drawing/2014/main" id="{29EC7BC8-49DC-4B4F-80D9-C116BC615A90}"/>
              </a:ext>
            </a:extLst>
          </p:cNvPr>
          <p:cNvSpPr>
            <a:spLocks xmlns:a="http://schemas.openxmlformats.org/drawingml/2006/main" noGrp="1"/>
          </p:cNvSpPr>
          <p:nvPr/>
        </p:nvSpPr>
        <p:spPr>
          <a:xfrm xmlns:a="http://schemas.openxmlformats.org/drawingml/2006/main">
            <a:off x="428625" y="3933825"/>
            <a:ext cx="110490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000000"/>
                </a:solidFill>
                <a:latin typeface="Georgia"/>
                <a:ea typeface="Georgia"/>
                <a:cs typeface="Georgia"/>
              </a:defRPr>
            </a:pPr>
            <a:r>
              <a:rPr sz="2400" b="0">
                <a:solidFill>
                  <a:srgbClr val="000000"/>
                </a:solidFill>
                <a:latin typeface="Georgia"/>
                <a:ea typeface="Georgia"/>
                <a:cs typeface="Georgia"/>
              </a:rPr>
              <a:t>What would you measure before trusting a speedup?</a:t>
            </a:r>
          </a:p>
        </p:txBody>
      </p:sp>
      <p:sp>
        <p:nvSpPr>
          <p:cNvPr id="11" name="source-40">
            <a:extLst xmlns:a="http://schemas.openxmlformats.org/drawingml/2006/main">
              <a:ext uri="{FF2B5EF4-FFF2-40B4-BE49-F238E27FC236}">
                <a16:creationId xmlns:a16="http://schemas.microsoft.com/office/drawing/2014/main" id="{83D90AA3-78A6-4D1A-9138-EC839F64F979}"/>
              </a:ext>
            </a:extLst>
          </p:cNvPr>
          <p:cNvSpPr>
            <a:spLocks xmlns:a="http://schemas.openxmlformats.org/drawingml/2006/main" noGrp="1"/>
          </p:cNvSpPr>
          <p:nvPr/>
        </p:nvSpPr>
        <p:spPr>
          <a:xfrm xmlns:a="http://schemas.openxmlformats.org/drawingml/2006/main">
            <a:off x="342900" y="6076950"/>
            <a:ext cx="8382000" cy="200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rIns="0" tIns="0" bIns="0" anchor="t">
            <a:noAutofit/>
          </a:bodyPr>
          <a:lstStyle xmlns:a="http://schemas.openxmlformats.org/drawingml/2006/main"/>
          <a:p xmlns:a="http://schemas.openxmlformats.org/drawingml/2006/main">
            <a:r>
              <a:rPr sz="1000" b="0">
                <a:solidFill>
                  <a:srgbClr val="595959"/>
                </a:solidFill>
                <a:latin typeface="Verdana"/>
              </a:rPr>
              <a:t>Sources: see reference slides 38–39</a:t>
            </a:r>
          </a:p>
        </p:txBody>
      </p:sp>
    </p:spTree>
    <p:extLst>
      <p:ext uri="{BB962C8B-B14F-4D97-AF65-F5344CB8AC3E}">
        <p14:creationId xmlns:p14="http://schemas.microsoft.com/office/powerpoint/2010/main" val="443207280"/>
      </p:ext>
    </p:extLst>
  </p:cSld>
</p:sld>
</file>

<file path=ppt/theme/theme1.xml><?xml version="1.0" encoding="utf-8"?>
<a:theme xmlns:a="http://schemas.openxmlformats.org/drawingml/2006/main" name="UofWaterloo_WhiteBkgrd">
  <a:themeElements>
    <a:clrScheme name="UWaterloo Math">
      <a:dk1>
        <a:srgbClr val="000000"/>
      </a:dk1>
      <a:lt1>
        <a:srgbClr val="FFFFFF"/>
      </a:lt1>
      <a:dk2>
        <a:srgbClr val="757575"/>
      </a:dk2>
      <a:lt2>
        <a:srgbClr val="D6D6D6"/>
      </a:lt2>
      <a:accent1>
        <a:srgbClr val="DF1AA0"/>
      </a:accent1>
      <a:accent2>
        <a:srgbClr val="0C0C0C"/>
      </a:accent2>
      <a:accent3>
        <a:srgbClr val="EF60AD"/>
      </a:accent3>
      <a:accent4>
        <a:srgbClr val="EFBBF0"/>
      </a:accent4>
      <a:accent5>
        <a:srgbClr val="A2006E"/>
      </a:accent5>
      <a:accent6>
        <a:srgbClr val="DF1AA0"/>
      </a:accent6>
      <a:hlink>
        <a:srgbClr val="A2006E"/>
      </a:hlink>
      <a:folHlink>
        <a:srgbClr val="595959"/>
      </a:folHlink>
    </a:clrScheme>
    <a:fontScheme name="Custom 6">
      <a:majorFont>
        <a:latin typeface="Barlow Condensed"/>
        <a:ea typeface=""/>
        <a:cs typeface=""/>
      </a:majorFont>
      <a:minorFont>
        <a:latin typeface="Georgia"/>
        <a:ea typeface=""/>
        <a:cs typeface=""/>
      </a:minorFont>
    </a:fontScheme>
    <a:fmtScheme name="UWaterloo Math">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Krish Patel</dc:creator>
  <lastModifiedBy>Krish Patel</lastModifiedBy>
  <dc:title>Column Stores: From C-Store to Modern Analytical Databases</dc:title>
  <dcterms:created xsi:type="dcterms:W3CDTF">2026-09-20T23:15:42.6950000Z</dcterms:created>
  <dcterms:modified xsi:type="dcterms:W3CDTF">2026-09-20T23:15:42.6950000Z</dcterms:modified>
</coreProperties>
</file>