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8" r:id="rId1"/>
  </p:sldMasterIdLst>
  <p:notesMasterIdLst>
    <p:notesMasterId r:id="rId31"/>
  </p:notesMasterIdLst>
  <p:handoutMasterIdLst>
    <p:handoutMasterId r:id="rId32"/>
  </p:handoutMasterIdLst>
  <p:sldIdLst>
    <p:sldId id="325" r:id="rId2"/>
    <p:sldId id="347" r:id="rId3"/>
    <p:sldId id="330" r:id="rId4"/>
    <p:sldId id="331" r:id="rId5"/>
    <p:sldId id="332" r:id="rId6"/>
    <p:sldId id="327" r:id="rId7"/>
    <p:sldId id="647" r:id="rId8"/>
    <p:sldId id="334" r:id="rId9"/>
    <p:sldId id="339" r:id="rId10"/>
    <p:sldId id="335" r:id="rId11"/>
    <p:sldId id="648" r:id="rId12"/>
    <p:sldId id="336" r:id="rId13"/>
    <p:sldId id="611" r:id="rId14"/>
    <p:sldId id="627" r:id="rId15"/>
    <p:sldId id="645" r:id="rId16"/>
    <p:sldId id="628" r:id="rId17"/>
    <p:sldId id="632" r:id="rId18"/>
    <p:sldId id="629" r:id="rId19"/>
    <p:sldId id="649" r:id="rId20"/>
    <p:sldId id="345" r:id="rId21"/>
    <p:sldId id="338" r:id="rId22"/>
    <p:sldId id="344" r:id="rId23"/>
    <p:sldId id="651" r:id="rId24"/>
    <p:sldId id="341" r:id="rId25"/>
    <p:sldId id="342" r:id="rId26"/>
    <p:sldId id="650" r:id="rId27"/>
    <p:sldId id="349" r:id="rId28"/>
    <p:sldId id="348" r:id="rId29"/>
    <p:sldId id="340" r:id="rId30"/>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93F00"/>
    <a:srgbClr val="FFFFFF"/>
    <a:srgbClr val="E4B429"/>
    <a:srgbClr val="FFD54F"/>
    <a:srgbClr val="FFEA3D"/>
    <a:srgbClr val="FFFFAA"/>
    <a:srgbClr val="E0249A"/>
    <a:srgbClr val="0073CF"/>
    <a:srgbClr val="57068C"/>
    <a:srgbClr val="FFDB43"/>
  </p:clrMru>
  <p:extLst>
    <p:ext uri="{E76CE94A-603C-4142-B9EB-6D1370010A27}">
      <p14:discardImageEditData xmlns:p14="http://schemas.microsoft.com/office/powerpoint/2010/main" val="0"/>
    </p:ext>
    <p:ext uri="{D31A062A-798A-4329-ABDD-BBA856620510}">
      <p14:defaultImageDpi xmlns:p14="http://schemas.microsoft.com/office/powerpoint/2010/main" val="33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3795" autoAdjust="0"/>
    <p:restoredTop sz="62391" autoAdjust="0"/>
  </p:normalViewPr>
  <p:slideViewPr>
    <p:cSldViewPr snapToGrid="0">
      <p:cViewPr varScale="1">
        <p:scale>
          <a:sx n="62" d="100"/>
          <a:sy n="62" d="100"/>
        </p:scale>
        <p:origin x="931" y="34"/>
      </p:cViewPr>
      <p:guideLst>
        <p:guide orient="horz" pos="2160"/>
        <p:guide pos="3840"/>
      </p:guideLst>
    </p:cSldViewPr>
  </p:slideViewPr>
  <p:notesTextViewPr>
    <p:cViewPr>
      <p:scale>
        <a:sx n="1" d="1"/>
        <a:sy n="1" d="1"/>
      </p:scale>
      <p:origin x="0" y="0"/>
    </p:cViewPr>
  </p:notesTextViewPr>
  <p:sorterViewPr>
    <p:cViewPr>
      <p:scale>
        <a:sx n="30" d="100"/>
        <a:sy n="30" d="100"/>
      </p:scale>
      <p:origin x="0" y="0"/>
    </p:cViewPr>
  </p:sorterViewPr>
  <p:notesViewPr>
    <p:cSldViewPr snapToGrid="0">
      <p:cViewPr varScale="1">
        <p:scale>
          <a:sx n="85" d="100"/>
          <a:sy n="85" d="100"/>
        </p:scale>
        <p:origin x="3928" y="16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6434"/>
          </a:xfrm>
          <a:prstGeom prst="rect">
            <a:avLst/>
          </a:prstGeom>
        </p:spPr>
        <p:txBody>
          <a:bodyPr vert="horz" lIns="93177" tIns="46589" rIns="93177" bIns="46589" rtlCol="0"/>
          <a:lstStyle>
            <a:lvl1pPr algn="r">
              <a:defRPr sz="1200"/>
            </a:lvl1pPr>
          </a:lstStyle>
          <a:p>
            <a:fld id="{630E4E57-1CF6-4440-8310-3CBE926400C3}" type="datetimeFigureOut">
              <a:rPr lang="en-US" smtClean="0"/>
              <a:t>11/6/2024</a:t>
            </a:fld>
            <a:endParaRPr lang="en-US"/>
          </a:p>
        </p:txBody>
      </p:sp>
      <p:sp>
        <p:nvSpPr>
          <p:cNvPr id="4" name="Footer Placeholder 3"/>
          <p:cNvSpPr>
            <a:spLocks noGrp="1"/>
          </p:cNvSpPr>
          <p:nvPr>
            <p:ph type="ftr" sz="quarter" idx="2"/>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6433"/>
          </a:xfrm>
          <a:prstGeom prst="rect">
            <a:avLst/>
          </a:prstGeom>
        </p:spPr>
        <p:txBody>
          <a:bodyPr vert="horz" lIns="93177" tIns="46589" rIns="93177" bIns="46589" rtlCol="0" anchor="b"/>
          <a:lstStyle>
            <a:lvl1pPr algn="r">
              <a:defRPr sz="1200"/>
            </a:lvl1pPr>
          </a:lstStyle>
          <a:p>
            <a:fld id="{AB33DC02-E926-F143-BEA7-834664C012FA}" type="slidenum">
              <a:rPr lang="en-US" smtClean="0"/>
              <a:t>‹#›</a:t>
            </a:fld>
            <a:endParaRPr lang="en-US"/>
          </a:p>
        </p:txBody>
      </p:sp>
    </p:spTree>
    <p:extLst>
      <p:ext uri="{BB962C8B-B14F-4D97-AF65-F5344CB8AC3E}">
        <p14:creationId xmlns:p14="http://schemas.microsoft.com/office/powerpoint/2010/main" val="38941246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4B78E97C-1779-4CEE-80D0-5BBB1AC4023D}" type="datetimeFigureOut">
              <a:rPr lang="en-US" smtClean="0"/>
              <a:t>11/6/2024</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8CCEF7D1-689C-4BC1-B59B-4A4CE078ECDF}" type="slidenum">
              <a:rPr lang="en-US" smtClean="0"/>
              <a:t>‹#›</a:t>
            </a:fld>
            <a:endParaRPr lang="en-US"/>
          </a:p>
        </p:txBody>
      </p:sp>
    </p:spTree>
    <p:extLst>
      <p:ext uri="{BB962C8B-B14F-4D97-AF65-F5344CB8AC3E}">
        <p14:creationId xmlns:p14="http://schemas.microsoft.com/office/powerpoint/2010/main" val="19811431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8CCEF7D1-689C-4BC1-B59B-4A4CE078ECDF}" type="slidenum">
              <a:rPr lang="en-US" smtClean="0"/>
              <a:t>1</a:t>
            </a:fld>
            <a:endParaRPr lang="en-US"/>
          </a:p>
        </p:txBody>
      </p:sp>
    </p:spTree>
    <p:extLst>
      <p:ext uri="{BB962C8B-B14F-4D97-AF65-F5344CB8AC3E}">
        <p14:creationId xmlns:p14="http://schemas.microsoft.com/office/powerpoint/2010/main" val="372114657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8CCEF7D1-689C-4BC1-B59B-4A4CE078ECDF}" type="slidenum">
              <a:rPr lang="en-US" smtClean="0"/>
              <a:t>15</a:t>
            </a:fld>
            <a:endParaRPr lang="en-US"/>
          </a:p>
        </p:txBody>
      </p:sp>
    </p:spTree>
    <p:extLst>
      <p:ext uri="{BB962C8B-B14F-4D97-AF65-F5344CB8AC3E}">
        <p14:creationId xmlns:p14="http://schemas.microsoft.com/office/powerpoint/2010/main" val="26407654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141B46AF-B301-4D48-8C81-D25C095E45D9}" type="slidenum">
              <a:rPr lang="en-CA" smtClean="0"/>
              <a:t>16</a:t>
            </a:fld>
            <a:endParaRPr lang="en-CA"/>
          </a:p>
        </p:txBody>
      </p:sp>
    </p:spTree>
    <p:extLst>
      <p:ext uri="{BB962C8B-B14F-4D97-AF65-F5344CB8AC3E}">
        <p14:creationId xmlns:p14="http://schemas.microsoft.com/office/powerpoint/2010/main" val="362852456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8CCEF7D1-689C-4BC1-B59B-4A4CE078ECDF}" type="slidenum">
              <a:rPr lang="en-US" smtClean="0"/>
              <a:t>17</a:t>
            </a:fld>
            <a:endParaRPr lang="en-US"/>
          </a:p>
        </p:txBody>
      </p:sp>
    </p:spTree>
    <p:extLst>
      <p:ext uri="{BB962C8B-B14F-4D97-AF65-F5344CB8AC3E}">
        <p14:creationId xmlns:p14="http://schemas.microsoft.com/office/powerpoint/2010/main" val="394406864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8CCEF7D1-689C-4BC1-B59B-4A4CE078ECDF}" type="slidenum">
              <a:rPr lang="en-US" smtClean="0"/>
              <a:t>18</a:t>
            </a:fld>
            <a:endParaRPr lang="en-US"/>
          </a:p>
        </p:txBody>
      </p:sp>
    </p:spTree>
    <p:extLst>
      <p:ext uri="{BB962C8B-B14F-4D97-AF65-F5344CB8AC3E}">
        <p14:creationId xmlns:p14="http://schemas.microsoft.com/office/powerpoint/2010/main" val="170104411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8CCEF7D1-689C-4BC1-B59B-4A4CE078ECDF}" type="slidenum">
              <a:rPr lang="en-US" smtClean="0"/>
              <a:t>19</a:t>
            </a:fld>
            <a:endParaRPr lang="en-US"/>
          </a:p>
        </p:txBody>
      </p:sp>
    </p:spTree>
    <p:extLst>
      <p:ext uri="{BB962C8B-B14F-4D97-AF65-F5344CB8AC3E}">
        <p14:creationId xmlns:p14="http://schemas.microsoft.com/office/powerpoint/2010/main" val="94745981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CA" dirty="0"/>
          </a:p>
        </p:txBody>
      </p:sp>
      <p:sp>
        <p:nvSpPr>
          <p:cNvPr id="4" name="Slide Number Placeholder 3"/>
          <p:cNvSpPr>
            <a:spLocks noGrp="1"/>
          </p:cNvSpPr>
          <p:nvPr>
            <p:ph type="sldNum" sz="quarter" idx="5"/>
          </p:nvPr>
        </p:nvSpPr>
        <p:spPr/>
        <p:txBody>
          <a:bodyPr/>
          <a:lstStyle/>
          <a:p>
            <a:fld id="{8CCEF7D1-689C-4BC1-B59B-4A4CE078ECDF}" type="slidenum">
              <a:rPr lang="en-US" smtClean="0"/>
              <a:t>20</a:t>
            </a:fld>
            <a:endParaRPr lang="en-US"/>
          </a:p>
        </p:txBody>
      </p:sp>
    </p:spTree>
    <p:extLst>
      <p:ext uri="{BB962C8B-B14F-4D97-AF65-F5344CB8AC3E}">
        <p14:creationId xmlns:p14="http://schemas.microsoft.com/office/powerpoint/2010/main" val="392849471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CA" dirty="0"/>
          </a:p>
        </p:txBody>
      </p:sp>
      <p:sp>
        <p:nvSpPr>
          <p:cNvPr id="4" name="Slide Number Placeholder 3"/>
          <p:cNvSpPr>
            <a:spLocks noGrp="1"/>
          </p:cNvSpPr>
          <p:nvPr>
            <p:ph type="sldNum" sz="quarter" idx="5"/>
          </p:nvPr>
        </p:nvSpPr>
        <p:spPr/>
        <p:txBody>
          <a:bodyPr/>
          <a:lstStyle/>
          <a:p>
            <a:fld id="{8CCEF7D1-689C-4BC1-B59B-4A4CE078ECDF}" type="slidenum">
              <a:rPr lang="en-US" smtClean="0"/>
              <a:t>21</a:t>
            </a:fld>
            <a:endParaRPr lang="en-US"/>
          </a:p>
        </p:txBody>
      </p:sp>
    </p:spTree>
    <p:extLst>
      <p:ext uri="{BB962C8B-B14F-4D97-AF65-F5344CB8AC3E}">
        <p14:creationId xmlns:p14="http://schemas.microsoft.com/office/powerpoint/2010/main" val="128512167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8CCEF7D1-689C-4BC1-B59B-4A4CE078ECDF}" type="slidenum">
              <a:rPr lang="en-US" smtClean="0"/>
              <a:t>22</a:t>
            </a:fld>
            <a:endParaRPr lang="en-US"/>
          </a:p>
        </p:txBody>
      </p:sp>
    </p:spTree>
    <p:extLst>
      <p:ext uri="{BB962C8B-B14F-4D97-AF65-F5344CB8AC3E}">
        <p14:creationId xmlns:p14="http://schemas.microsoft.com/office/powerpoint/2010/main" val="409726626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0BB888-4844-23C3-1473-9960E74A700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FA99DA6-7CE1-EB23-8DF4-F3D2BC76EE2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53A5FEF-4B05-D432-F24F-90CAB2D63D62}"/>
              </a:ext>
            </a:extLst>
          </p:cNvPr>
          <p:cNvSpPr>
            <a:spLocks noGrp="1"/>
          </p:cNvSpPr>
          <p:nvPr>
            <p:ph type="body" idx="1"/>
          </p:nvPr>
        </p:nvSpPr>
        <p:spPr/>
        <p:txBody>
          <a:bodyPr/>
          <a:lstStyle/>
          <a:p>
            <a:endParaRPr lang="en-US" dirty="0"/>
          </a:p>
          <a:p>
            <a:endParaRPr lang="en-CA" dirty="0"/>
          </a:p>
        </p:txBody>
      </p:sp>
      <p:sp>
        <p:nvSpPr>
          <p:cNvPr id="4" name="Slide Number Placeholder 3">
            <a:extLst>
              <a:ext uri="{FF2B5EF4-FFF2-40B4-BE49-F238E27FC236}">
                <a16:creationId xmlns:a16="http://schemas.microsoft.com/office/drawing/2014/main" id="{F7C0F04F-F3C6-2177-C077-1002DA6367ED}"/>
              </a:ext>
            </a:extLst>
          </p:cNvPr>
          <p:cNvSpPr>
            <a:spLocks noGrp="1"/>
          </p:cNvSpPr>
          <p:nvPr>
            <p:ph type="sldNum" sz="quarter" idx="5"/>
          </p:nvPr>
        </p:nvSpPr>
        <p:spPr/>
        <p:txBody>
          <a:bodyPr/>
          <a:lstStyle/>
          <a:p>
            <a:fld id="{8CCEF7D1-689C-4BC1-B59B-4A4CE078ECDF}" type="slidenum">
              <a:rPr lang="en-US" smtClean="0"/>
              <a:t>23</a:t>
            </a:fld>
            <a:endParaRPr lang="en-US"/>
          </a:p>
        </p:txBody>
      </p:sp>
    </p:spTree>
    <p:extLst>
      <p:ext uri="{BB962C8B-B14F-4D97-AF65-F5344CB8AC3E}">
        <p14:creationId xmlns:p14="http://schemas.microsoft.com/office/powerpoint/2010/main" val="396379825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8CCEF7D1-689C-4BC1-B59B-4A4CE078ECDF}" type="slidenum">
              <a:rPr lang="en-US" smtClean="0"/>
              <a:t>24</a:t>
            </a:fld>
            <a:endParaRPr lang="en-US"/>
          </a:p>
        </p:txBody>
      </p:sp>
    </p:spTree>
    <p:extLst>
      <p:ext uri="{BB962C8B-B14F-4D97-AF65-F5344CB8AC3E}">
        <p14:creationId xmlns:p14="http://schemas.microsoft.com/office/powerpoint/2010/main" val="8653536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CA" dirty="0"/>
          </a:p>
        </p:txBody>
      </p:sp>
      <p:sp>
        <p:nvSpPr>
          <p:cNvPr id="4" name="Slide Number Placeholder 3"/>
          <p:cNvSpPr>
            <a:spLocks noGrp="1"/>
          </p:cNvSpPr>
          <p:nvPr>
            <p:ph type="sldNum" sz="quarter" idx="5"/>
          </p:nvPr>
        </p:nvSpPr>
        <p:spPr/>
        <p:txBody>
          <a:bodyPr/>
          <a:lstStyle/>
          <a:p>
            <a:fld id="{8CCEF7D1-689C-4BC1-B59B-4A4CE078ECDF}" type="slidenum">
              <a:rPr lang="en-US" smtClean="0"/>
              <a:t>6</a:t>
            </a:fld>
            <a:endParaRPr lang="en-US"/>
          </a:p>
        </p:txBody>
      </p:sp>
    </p:spTree>
    <p:extLst>
      <p:ext uri="{BB962C8B-B14F-4D97-AF65-F5344CB8AC3E}">
        <p14:creationId xmlns:p14="http://schemas.microsoft.com/office/powerpoint/2010/main" val="344055873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CA" dirty="0"/>
          </a:p>
        </p:txBody>
      </p:sp>
      <p:sp>
        <p:nvSpPr>
          <p:cNvPr id="4" name="Slide Number Placeholder 3"/>
          <p:cNvSpPr>
            <a:spLocks noGrp="1"/>
          </p:cNvSpPr>
          <p:nvPr>
            <p:ph type="sldNum" sz="quarter" idx="5"/>
          </p:nvPr>
        </p:nvSpPr>
        <p:spPr/>
        <p:txBody>
          <a:bodyPr/>
          <a:lstStyle/>
          <a:p>
            <a:fld id="{8CCEF7D1-689C-4BC1-B59B-4A4CE078ECDF}" type="slidenum">
              <a:rPr lang="en-US" smtClean="0"/>
              <a:t>25</a:t>
            </a:fld>
            <a:endParaRPr lang="en-US"/>
          </a:p>
        </p:txBody>
      </p:sp>
    </p:spTree>
    <p:extLst>
      <p:ext uri="{BB962C8B-B14F-4D97-AF65-F5344CB8AC3E}">
        <p14:creationId xmlns:p14="http://schemas.microsoft.com/office/powerpoint/2010/main" val="104168050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CA" dirty="0"/>
          </a:p>
        </p:txBody>
      </p:sp>
      <p:sp>
        <p:nvSpPr>
          <p:cNvPr id="4" name="Slide Number Placeholder 3"/>
          <p:cNvSpPr>
            <a:spLocks noGrp="1"/>
          </p:cNvSpPr>
          <p:nvPr>
            <p:ph type="sldNum" sz="quarter" idx="5"/>
          </p:nvPr>
        </p:nvSpPr>
        <p:spPr/>
        <p:txBody>
          <a:bodyPr/>
          <a:lstStyle/>
          <a:p>
            <a:fld id="{8CCEF7D1-689C-4BC1-B59B-4A4CE078ECDF}" type="slidenum">
              <a:rPr lang="en-US" smtClean="0"/>
              <a:t>26</a:t>
            </a:fld>
            <a:endParaRPr lang="en-US"/>
          </a:p>
        </p:txBody>
      </p:sp>
    </p:spTree>
    <p:extLst>
      <p:ext uri="{BB962C8B-B14F-4D97-AF65-F5344CB8AC3E}">
        <p14:creationId xmlns:p14="http://schemas.microsoft.com/office/powerpoint/2010/main" val="3839466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US" dirty="0"/>
          </a:p>
          <a:p>
            <a:pPr algn="l"/>
            <a:endParaRPr lang="en-CA" dirty="0"/>
          </a:p>
        </p:txBody>
      </p:sp>
      <p:sp>
        <p:nvSpPr>
          <p:cNvPr id="4" name="Slide Number Placeholder 3"/>
          <p:cNvSpPr>
            <a:spLocks noGrp="1"/>
          </p:cNvSpPr>
          <p:nvPr>
            <p:ph type="sldNum" sz="quarter" idx="5"/>
          </p:nvPr>
        </p:nvSpPr>
        <p:spPr/>
        <p:txBody>
          <a:bodyPr/>
          <a:lstStyle/>
          <a:p>
            <a:fld id="{8CCEF7D1-689C-4BC1-B59B-4A4CE078ECDF}" type="slidenum">
              <a:rPr lang="en-US" smtClean="0"/>
              <a:t>27</a:t>
            </a:fld>
            <a:endParaRPr lang="en-US"/>
          </a:p>
        </p:txBody>
      </p:sp>
    </p:spTree>
    <p:extLst>
      <p:ext uri="{BB962C8B-B14F-4D97-AF65-F5344CB8AC3E}">
        <p14:creationId xmlns:p14="http://schemas.microsoft.com/office/powerpoint/2010/main" val="34780191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CA" dirty="0"/>
          </a:p>
        </p:txBody>
      </p:sp>
      <p:sp>
        <p:nvSpPr>
          <p:cNvPr id="4" name="Slide Number Placeholder 3"/>
          <p:cNvSpPr>
            <a:spLocks noGrp="1"/>
          </p:cNvSpPr>
          <p:nvPr>
            <p:ph type="sldNum" sz="quarter" idx="5"/>
          </p:nvPr>
        </p:nvSpPr>
        <p:spPr/>
        <p:txBody>
          <a:bodyPr/>
          <a:lstStyle/>
          <a:p>
            <a:fld id="{8CCEF7D1-689C-4BC1-B59B-4A4CE078ECDF}" type="slidenum">
              <a:rPr lang="en-US" smtClean="0"/>
              <a:t>28</a:t>
            </a:fld>
            <a:endParaRPr lang="en-US"/>
          </a:p>
        </p:txBody>
      </p:sp>
    </p:spTree>
    <p:extLst>
      <p:ext uri="{BB962C8B-B14F-4D97-AF65-F5344CB8AC3E}">
        <p14:creationId xmlns:p14="http://schemas.microsoft.com/office/powerpoint/2010/main" val="35732354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CA" dirty="0"/>
          </a:p>
        </p:txBody>
      </p:sp>
      <p:sp>
        <p:nvSpPr>
          <p:cNvPr id="4" name="Slide Number Placeholder 3"/>
          <p:cNvSpPr>
            <a:spLocks noGrp="1"/>
          </p:cNvSpPr>
          <p:nvPr>
            <p:ph type="sldNum" sz="quarter" idx="5"/>
          </p:nvPr>
        </p:nvSpPr>
        <p:spPr/>
        <p:txBody>
          <a:bodyPr/>
          <a:lstStyle/>
          <a:p>
            <a:fld id="{8CCEF7D1-689C-4BC1-B59B-4A4CE078ECDF}" type="slidenum">
              <a:rPr lang="en-US" smtClean="0"/>
              <a:t>7</a:t>
            </a:fld>
            <a:endParaRPr lang="en-US"/>
          </a:p>
        </p:txBody>
      </p:sp>
    </p:spTree>
    <p:extLst>
      <p:ext uri="{BB962C8B-B14F-4D97-AF65-F5344CB8AC3E}">
        <p14:creationId xmlns:p14="http://schemas.microsoft.com/office/powerpoint/2010/main" val="26892419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CA" dirty="0"/>
          </a:p>
        </p:txBody>
      </p:sp>
      <p:sp>
        <p:nvSpPr>
          <p:cNvPr id="4" name="Slide Number Placeholder 3"/>
          <p:cNvSpPr>
            <a:spLocks noGrp="1"/>
          </p:cNvSpPr>
          <p:nvPr>
            <p:ph type="sldNum" sz="quarter" idx="5"/>
          </p:nvPr>
        </p:nvSpPr>
        <p:spPr/>
        <p:txBody>
          <a:bodyPr/>
          <a:lstStyle/>
          <a:p>
            <a:fld id="{8CCEF7D1-689C-4BC1-B59B-4A4CE078ECDF}" type="slidenum">
              <a:rPr lang="en-US" smtClean="0"/>
              <a:t>9</a:t>
            </a:fld>
            <a:endParaRPr lang="en-US"/>
          </a:p>
        </p:txBody>
      </p:sp>
    </p:spTree>
    <p:extLst>
      <p:ext uri="{BB962C8B-B14F-4D97-AF65-F5344CB8AC3E}">
        <p14:creationId xmlns:p14="http://schemas.microsoft.com/office/powerpoint/2010/main" val="10454391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CA" dirty="0"/>
          </a:p>
        </p:txBody>
      </p:sp>
      <p:sp>
        <p:nvSpPr>
          <p:cNvPr id="4" name="Slide Number Placeholder 3"/>
          <p:cNvSpPr>
            <a:spLocks noGrp="1"/>
          </p:cNvSpPr>
          <p:nvPr>
            <p:ph type="sldNum" sz="quarter" idx="5"/>
          </p:nvPr>
        </p:nvSpPr>
        <p:spPr/>
        <p:txBody>
          <a:bodyPr/>
          <a:lstStyle/>
          <a:p>
            <a:fld id="{8CCEF7D1-689C-4BC1-B59B-4A4CE078ECDF}" type="slidenum">
              <a:rPr lang="en-US" smtClean="0"/>
              <a:t>10</a:t>
            </a:fld>
            <a:endParaRPr lang="en-US"/>
          </a:p>
        </p:txBody>
      </p:sp>
    </p:spTree>
    <p:extLst>
      <p:ext uri="{BB962C8B-B14F-4D97-AF65-F5344CB8AC3E}">
        <p14:creationId xmlns:p14="http://schemas.microsoft.com/office/powerpoint/2010/main" val="39843650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60B0CF24-A837-456F-94F8-955B3D8038AC}" type="slidenum">
              <a:rPr lang="en-CA" smtClean="0"/>
              <a:t>11</a:t>
            </a:fld>
            <a:endParaRPr lang="en-CA"/>
          </a:p>
        </p:txBody>
      </p:sp>
    </p:spTree>
    <p:extLst>
      <p:ext uri="{BB962C8B-B14F-4D97-AF65-F5344CB8AC3E}">
        <p14:creationId xmlns:p14="http://schemas.microsoft.com/office/powerpoint/2010/main" val="5799211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8CCEF7D1-689C-4BC1-B59B-4A4CE078ECDF}" type="slidenum">
              <a:rPr lang="en-US" smtClean="0"/>
              <a:t>12</a:t>
            </a:fld>
            <a:endParaRPr lang="en-US"/>
          </a:p>
        </p:txBody>
      </p:sp>
    </p:spTree>
    <p:extLst>
      <p:ext uri="{BB962C8B-B14F-4D97-AF65-F5344CB8AC3E}">
        <p14:creationId xmlns:p14="http://schemas.microsoft.com/office/powerpoint/2010/main" val="39673397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CA" dirty="0"/>
          </a:p>
        </p:txBody>
      </p:sp>
      <p:sp>
        <p:nvSpPr>
          <p:cNvPr id="4" name="Slide Number Placeholder 3"/>
          <p:cNvSpPr>
            <a:spLocks noGrp="1"/>
          </p:cNvSpPr>
          <p:nvPr>
            <p:ph type="sldNum" sz="quarter" idx="10"/>
          </p:nvPr>
        </p:nvSpPr>
        <p:spPr/>
        <p:txBody>
          <a:bodyPr/>
          <a:lstStyle/>
          <a:p>
            <a:fld id="{141B46AF-B301-4D48-8C81-D25C095E45D9}" type="slidenum">
              <a:rPr lang="en-CA" smtClean="0"/>
              <a:t>13</a:t>
            </a:fld>
            <a:endParaRPr lang="en-CA"/>
          </a:p>
        </p:txBody>
      </p:sp>
    </p:spTree>
    <p:extLst>
      <p:ext uri="{BB962C8B-B14F-4D97-AF65-F5344CB8AC3E}">
        <p14:creationId xmlns:p14="http://schemas.microsoft.com/office/powerpoint/2010/main" val="21711434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US" dirty="0"/>
          </a:p>
          <a:p>
            <a:pPr algn="l"/>
            <a:endParaRPr lang="en-CA" dirty="0"/>
          </a:p>
        </p:txBody>
      </p:sp>
      <p:sp>
        <p:nvSpPr>
          <p:cNvPr id="4" name="Slide Number Placeholder 3"/>
          <p:cNvSpPr>
            <a:spLocks noGrp="1"/>
          </p:cNvSpPr>
          <p:nvPr>
            <p:ph type="sldNum" sz="quarter" idx="10"/>
          </p:nvPr>
        </p:nvSpPr>
        <p:spPr/>
        <p:txBody>
          <a:bodyPr/>
          <a:lstStyle/>
          <a:p>
            <a:fld id="{141B46AF-B301-4D48-8C81-D25C095E45D9}" type="slidenum">
              <a:rPr lang="en-CA" smtClean="0"/>
              <a:t>14</a:t>
            </a:fld>
            <a:endParaRPr lang="en-CA"/>
          </a:p>
        </p:txBody>
      </p:sp>
    </p:spTree>
    <p:extLst>
      <p:ext uri="{BB962C8B-B14F-4D97-AF65-F5344CB8AC3E}">
        <p14:creationId xmlns:p14="http://schemas.microsoft.com/office/powerpoint/2010/main" val="100377742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52740" y="1028940"/>
            <a:ext cx="8692199" cy="1474115"/>
          </a:xfrm>
        </p:spPr>
        <p:txBody>
          <a:bodyPr lIns="0" anchor="b">
            <a:noAutofit/>
          </a:bodyPr>
          <a:lstStyle>
            <a:lvl1pPr algn="l">
              <a:defRPr sz="5400">
                <a:solidFill>
                  <a:schemeClr val="tx1"/>
                </a:solidFill>
                <a:latin typeface="+mj-lt"/>
              </a:defRPr>
            </a:lvl1pPr>
          </a:lstStyle>
          <a:p>
            <a:r>
              <a:rPr lang="en-US" dirty="0"/>
              <a:t>CLICK TO EDIT MASTER TITLE SLIDE</a:t>
            </a:r>
          </a:p>
        </p:txBody>
      </p:sp>
      <p:sp>
        <p:nvSpPr>
          <p:cNvPr id="3" name="Subtitle 2"/>
          <p:cNvSpPr>
            <a:spLocks noGrp="1"/>
          </p:cNvSpPr>
          <p:nvPr>
            <p:ph type="subTitle" idx="1"/>
          </p:nvPr>
        </p:nvSpPr>
        <p:spPr>
          <a:xfrm>
            <a:off x="452740" y="4266821"/>
            <a:ext cx="5486243" cy="666549"/>
          </a:xfrm>
        </p:spPr>
        <p:txBody>
          <a:bodyPr lIns="0" anchor="t">
            <a:normAutofit/>
          </a:bodyPr>
          <a:lstStyle>
            <a:lvl1pPr marL="0" indent="0" algn="l">
              <a:buNone/>
              <a:defRPr sz="2000" b="0">
                <a:solidFill>
                  <a:schemeClr val="tx1">
                    <a:lumMod val="50000"/>
                    <a:lumOff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7" name="Date Placeholder 6"/>
          <p:cNvSpPr>
            <a:spLocks noGrp="1"/>
          </p:cNvSpPr>
          <p:nvPr>
            <p:ph type="dt" sz="half" idx="10"/>
          </p:nvPr>
        </p:nvSpPr>
        <p:spPr>
          <a:xfrm>
            <a:off x="452740" y="2642329"/>
            <a:ext cx="1182916" cy="377962"/>
          </a:xfrm>
          <a:solidFill>
            <a:schemeClr val="accent1"/>
          </a:solidFill>
        </p:spPr>
        <p:txBody>
          <a:bodyPr/>
          <a:lstStyle>
            <a:lvl1pPr>
              <a:defRPr sz="1100">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fld id="{A318C6E2-4AA5-436E-9815-715E9B2235FA}" type="datetime1">
              <a:rPr lang="en-US" smtClean="0"/>
              <a:t>11/6/2024</a:t>
            </a:fld>
            <a:endParaRPr lang="en-US" dirty="0"/>
          </a:p>
        </p:txBody>
      </p:sp>
      <p:sp>
        <p:nvSpPr>
          <p:cNvPr id="8" name="Footer Placeholder 7"/>
          <p:cNvSpPr>
            <a:spLocks noGrp="1"/>
          </p:cNvSpPr>
          <p:nvPr>
            <p:ph type="ftr" sz="quarter" idx="11"/>
          </p:nvPr>
        </p:nvSpPr>
        <p:spPr>
          <a:xfrm>
            <a:off x="6623674" y="6377231"/>
            <a:ext cx="4293708" cy="250337"/>
          </a:xfrm>
        </p:spPr>
        <p:txBody>
          <a:bodyPr/>
          <a:lstStyle>
            <a:lvl1pPr algn="ctr">
              <a:defRPr/>
            </a:lvl1pPr>
          </a:lstStyle>
          <a:p>
            <a:r>
              <a:rPr lang="en-US"/>
              <a:t>PRESENTATION TITLE</a:t>
            </a:r>
            <a:endParaRPr lang="en-US" dirty="0"/>
          </a:p>
        </p:txBody>
      </p:sp>
      <p:sp>
        <p:nvSpPr>
          <p:cNvPr id="9" name="Slide Number Placeholder 8"/>
          <p:cNvSpPr>
            <a:spLocks noGrp="1"/>
          </p:cNvSpPr>
          <p:nvPr>
            <p:ph type="sldNum" sz="quarter" idx="12"/>
          </p:nvPr>
        </p:nvSpPr>
        <p:spPr>
          <a:xfrm>
            <a:off x="11148416" y="6377231"/>
            <a:ext cx="553900" cy="250337"/>
          </a:xfrm>
        </p:spPr>
        <p:txBody>
          <a:bodyPr/>
          <a:lstStyle>
            <a:lvl1pPr algn="ctr">
              <a:defRPr/>
            </a:lvl1pPr>
          </a:lstStyle>
          <a:p>
            <a:fld id="{93005692-73BE-493E-93AB-ECD6027A7652}" type="slidenum">
              <a:rPr lang="en-US" smtClean="0"/>
              <a:pPr/>
              <a:t>‹#›</a:t>
            </a:fld>
            <a:endParaRPr lang="en-US" dirty="0"/>
          </a:p>
        </p:txBody>
      </p:sp>
      <p:grpSp>
        <p:nvGrpSpPr>
          <p:cNvPr id="17" name="Group 16"/>
          <p:cNvGrpSpPr/>
          <p:nvPr userDrawn="1"/>
        </p:nvGrpSpPr>
        <p:grpSpPr>
          <a:xfrm>
            <a:off x="0" y="0"/>
            <a:ext cx="12192000" cy="397164"/>
            <a:chOff x="0" y="0"/>
            <a:chExt cx="12192000" cy="397164"/>
          </a:xfrm>
        </p:grpSpPr>
        <p:sp>
          <p:nvSpPr>
            <p:cNvPr id="19" name="Rectangle 18"/>
            <p:cNvSpPr/>
            <p:nvPr userDrawn="1"/>
          </p:nvSpPr>
          <p:spPr>
            <a:xfrm>
              <a:off x="1" y="198582"/>
              <a:ext cx="3082197" cy="1985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userDrawn="1"/>
          </p:nvSpPr>
          <p:spPr>
            <a:xfrm>
              <a:off x="3050818" y="198582"/>
              <a:ext cx="3047061" cy="19858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p:cNvSpPr/>
            <p:nvPr userDrawn="1"/>
          </p:nvSpPr>
          <p:spPr>
            <a:xfrm>
              <a:off x="6097879" y="198582"/>
              <a:ext cx="3047061" cy="19858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p:cNvSpPr/>
            <p:nvPr userDrawn="1"/>
          </p:nvSpPr>
          <p:spPr>
            <a:xfrm>
              <a:off x="9144939" y="198582"/>
              <a:ext cx="3047061" cy="198582"/>
            </a:xfrm>
            <a:prstGeom prst="rect">
              <a:avLst/>
            </a:prstGeom>
            <a:solidFill>
              <a:srgbClr val="D93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p:cNvSpPr/>
            <p:nvPr userDrawn="1"/>
          </p:nvSpPr>
          <p:spPr>
            <a:xfrm>
              <a:off x="0" y="0"/>
              <a:ext cx="12191999" cy="19858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4" name="Picture 1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72293" y="5720867"/>
            <a:ext cx="4076847" cy="684568"/>
          </a:xfrm>
          <a:prstGeom prst="rect">
            <a:avLst/>
          </a:prstGeom>
        </p:spPr>
      </p:pic>
    </p:spTree>
    <p:extLst>
      <p:ext uri="{BB962C8B-B14F-4D97-AF65-F5344CB8AC3E}">
        <p14:creationId xmlns:p14="http://schemas.microsoft.com/office/powerpoint/2010/main" val="3515592275"/>
      </p:ext>
    </p:extLst>
  </p:cSld>
  <p:clrMapOvr>
    <a:masterClrMapping/>
  </p:clrMapOvr>
  <p:transition spd="slow">
    <p:push dir="u"/>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259881" y="1396192"/>
            <a:ext cx="5542713" cy="670270"/>
          </a:xfrm>
        </p:spPr>
        <p:txBody>
          <a:bodyPr anchor="b">
            <a:noAutofit/>
          </a:bodyPr>
          <a:lstStyle>
            <a:lvl1pPr marL="0" indent="0">
              <a:buNone/>
              <a:defRPr sz="2800" b="1" baseline="0">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259881" y="2184400"/>
            <a:ext cx="5542713" cy="3846945"/>
          </a:xfrm>
        </p:spPr>
        <p:txBody>
          <a:bodyPr>
            <a:normAutofit/>
          </a:bodyPr>
          <a:lstStyle>
            <a:lvl1pPr marL="288925" indent="-288925">
              <a:spcBef>
                <a:spcPts val="800"/>
              </a:spcBef>
              <a:spcAft>
                <a:spcPts val="800"/>
              </a:spcAft>
              <a:buFont typeface="Wingdings" charset="2"/>
              <a:buChar char="§"/>
              <a:defRPr sz="2000"/>
            </a:lvl1pPr>
            <a:lvl2pPr marL="685800" indent="-228600">
              <a:spcBef>
                <a:spcPts val="800"/>
              </a:spcBef>
              <a:spcAft>
                <a:spcPts val="800"/>
              </a:spcAft>
              <a:buFont typeface="Wingdings" charset="2"/>
              <a:buChar char="§"/>
              <a:defRPr sz="1800"/>
            </a:lvl2pPr>
            <a:lvl3pPr marL="1143000" indent="-228600">
              <a:spcBef>
                <a:spcPts val="800"/>
              </a:spcBef>
              <a:spcAft>
                <a:spcPts val="800"/>
              </a:spcAft>
              <a:buFont typeface="Wingdings" charset="2"/>
              <a:buChar char="§"/>
              <a:defRPr sz="1600"/>
            </a:lvl3pPr>
            <a:lvl4pPr marL="1600200" indent="-228600">
              <a:spcBef>
                <a:spcPts val="800"/>
              </a:spcBef>
              <a:spcAft>
                <a:spcPts val="800"/>
              </a:spcAft>
              <a:buFont typeface="Wingdings" charset="2"/>
              <a:buChar char="§"/>
              <a:defRPr sz="1400"/>
            </a:lvl4pPr>
            <a:lvl5pPr marL="2057400" indent="-228600">
              <a:spcBef>
                <a:spcPts val="800"/>
              </a:spcBef>
              <a:spcAft>
                <a:spcPts val="800"/>
              </a:spcAft>
              <a:buFont typeface="Wingdings" charset="2"/>
              <a:buChar char="§"/>
              <a:defRPr sz="14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36154" y="1396192"/>
            <a:ext cx="5593458" cy="670270"/>
          </a:xfrm>
        </p:spPr>
        <p:txBody>
          <a:bodyPr anchor="b">
            <a:normAutofit/>
          </a:bodyPr>
          <a:lstStyle>
            <a:lvl1pPr marL="0" indent="0">
              <a:buNone/>
              <a:defRPr sz="2800" b="1">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236154" y="2184400"/>
            <a:ext cx="5593458" cy="3846945"/>
          </a:xfrm>
        </p:spPr>
        <p:txBody>
          <a:bodyPr>
            <a:normAutofit/>
          </a:bodyPr>
          <a:lstStyle>
            <a:lvl1pPr marL="288925" indent="-288925">
              <a:spcBef>
                <a:spcPts val="800"/>
              </a:spcBef>
              <a:spcAft>
                <a:spcPts val="800"/>
              </a:spcAft>
              <a:buFont typeface="Wingdings" charset="2"/>
              <a:buChar char="§"/>
              <a:defRPr sz="2000"/>
            </a:lvl1pPr>
            <a:lvl2pPr marL="685800" indent="-228600">
              <a:spcBef>
                <a:spcPts val="800"/>
              </a:spcBef>
              <a:spcAft>
                <a:spcPts val="800"/>
              </a:spcAft>
              <a:buFont typeface="Wingdings" charset="2"/>
              <a:buChar char="§"/>
              <a:defRPr sz="1800"/>
            </a:lvl2pPr>
            <a:lvl3pPr marL="1143000" indent="-228600">
              <a:spcBef>
                <a:spcPts val="800"/>
              </a:spcBef>
              <a:spcAft>
                <a:spcPts val="800"/>
              </a:spcAft>
              <a:buFont typeface="Wingdings" charset="2"/>
              <a:buChar char="§"/>
              <a:defRPr sz="1600"/>
            </a:lvl3pPr>
            <a:lvl4pPr marL="1600200" indent="-228600">
              <a:spcBef>
                <a:spcPts val="800"/>
              </a:spcBef>
              <a:spcAft>
                <a:spcPts val="800"/>
              </a:spcAft>
              <a:buFont typeface="Wingdings" charset="2"/>
              <a:buChar char="§"/>
              <a:defRPr sz="1400"/>
            </a:lvl4pPr>
            <a:lvl5pPr marL="2057400" indent="-228600">
              <a:spcBef>
                <a:spcPts val="800"/>
              </a:spcBef>
              <a:spcAft>
                <a:spcPts val="800"/>
              </a:spcAft>
              <a:buFont typeface="Wingdings" charset="2"/>
              <a:buChar char="§"/>
              <a:defRPr sz="14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itle 9"/>
          <p:cNvSpPr>
            <a:spLocks noGrp="1"/>
          </p:cNvSpPr>
          <p:nvPr>
            <p:ph type="title" hasCustomPrompt="1"/>
          </p:nvPr>
        </p:nvSpPr>
        <p:spPr>
          <a:xfrm>
            <a:off x="259883" y="434108"/>
            <a:ext cx="11569729" cy="895927"/>
          </a:xfrm>
        </p:spPr>
        <p:txBody>
          <a:bodyPr/>
          <a:lstStyle/>
          <a:p>
            <a:r>
              <a:rPr lang="en-US" dirty="0"/>
              <a:t>CLICK TO EDIT MASTER TITLE STYLE</a:t>
            </a:r>
          </a:p>
        </p:txBody>
      </p:sp>
      <p:sp>
        <p:nvSpPr>
          <p:cNvPr id="2" name="Date Placeholder 1"/>
          <p:cNvSpPr>
            <a:spLocks noGrp="1"/>
          </p:cNvSpPr>
          <p:nvPr>
            <p:ph type="dt" sz="half" idx="10"/>
          </p:nvPr>
        </p:nvSpPr>
        <p:spPr/>
        <p:txBody>
          <a:bodyPr/>
          <a:lstStyle/>
          <a:p>
            <a:fld id="{C17F432B-3FBE-4889-963D-BF97BFBB7D3F}" type="datetime1">
              <a:rPr lang="en-US" smtClean="0"/>
              <a:t>11/6/2024</a:t>
            </a:fld>
            <a:endParaRPr lang="en-US" dirty="0"/>
          </a:p>
        </p:txBody>
      </p:sp>
      <p:sp>
        <p:nvSpPr>
          <p:cNvPr id="11" name="Footer Placeholder 10"/>
          <p:cNvSpPr>
            <a:spLocks noGrp="1"/>
          </p:cNvSpPr>
          <p:nvPr>
            <p:ph type="ftr" sz="quarter" idx="11"/>
          </p:nvPr>
        </p:nvSpPr>
        <p:spPr/>
        <p:txBody>
          <a:bodyPr/>
          <a:lstStyle/>
          <a:p>
            <a:r>
              <a:rPr lang="en-US"/>
              <a:t>PRESENTATION TITLE</a:t>
            </a:r>
            <a:endParaRPr lang="en-US" dirty="0"/>
          </a:p>
        </p:txBody>
      </p:sp>
      <p:sp>
        <p:nvSpPr>
          <p:cNvPr id="12" name="Slide Number Placeholder 11"/>
          <p:cNvSpPr>
            <a:spLocks noGrp="1"/>
          </p:cNvSpPr>
          <p:nvPr>
            <p:ph type="sldNum" sz="quarter" idx="12"/>
          </p:nvPr>
        </p:nvSpPr>
        <p:spPr/>
        <p:txBody>
          <a:bodyPr/>
          <a:lstStyle/>
          <a:p>
            <a:r>
              <a:rPr lang="en-US" dirty="0"/>
              <a:t>PAGE  </a:t>
            </a:r>
            <a:fld id="{93005692-73BE-493E-93AB-ECD6027A7652}" type="slidenum">
              <a:rPr lang="en-US" smtClean="0"/>
              <a:pPr/>
              <a:t>‹#›</a:t>
            </a:fld>
            <a:endParaRPr lang="en-US" dirty="0"/>
          </a:p>
        </p:txBody>
      </p:sp>
    </p:spTree>
    <p:extLst>
      <p:ext uri="{BB962C8B-B14F-4D97-AF65-F5344CB8AC3E}">
        <p14:creationId xmlns:p14="http://schemas.microsoft.com/office/powerpoint/2010/main" val="519598644"/>
      </p:ext>
    </p:extLst>
  </p:cSld>
  <p:clrMapOvr>
    <a:masterClrMapping/>
  </p:clrMapOvr>
  <p:transition spd="slow">
    <p:push dir="u"/>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MASTER TITLE STYLE</a:t>
            </a:r>
          </a:p>
        </p:txBody>
      </p:sp>
      <p:sp>
        <p:nvSpPr>
          <p:cNvPr id="6" name="Date Placeholder 5"/>
          <p:cNvSpPr>
            <a:spLocks noGrp="1"/>
          </p:cNvSpPr>
          <p:nvPr>
            <p:ph type="dt" sz="half" idx="10"/>
          </p:nvPr>
        </p:nvSpPr>
        <p:spPr/>
        <p:txBody>
          <a:bodyPr/>
          <a:lstStyle/>
          <a:p>
            <a:fld id="{310CCC04-1E76-41EE-A8AC-75AD85313D09}" type="datetime1">
              <a:rPr lang="en-US" smtClean="0"/>
              <a:t>11/6/2024</a:t>
            </a:fld>
            <a:endParaRPr lang="en-US" dirty="0"/>
          </a:p>
        </p:txBody>
      </p:sp>
      <p:sp>
        <p:nvSpPr>
          <p:cNvPr id="7" name="Footer Placeholder 6"/>
          <p:cNvSpPr>
            <a:spLocks noGrp="1"/>
          </p:cNvSpPr>
          <p:nvPr>
            <p:ph type="ftr" sz="quarter" idx="11"/>
          </p:nvPr>
        </p:nvSpPr>
        <p:spPr/>
        <p:txBody>
          <a:bodyPr/>
          <a:lstStyle/>
          <a:p>
            <a:r>
              <a:rPr lang="en-US"/>
              <a:t>PRESENTATION TITLE</a:t>
            </a:r>
            <a:endParaRPr lang="en-US" dirty="0"/>
          </a:p>
        </p:txBody>
      </p:sp>
      <p:sp>
        <p:nvSpPr>
          <p:cNvPr id="8" name="Slide Number Placeholder 7"/>
          <p:cNvSpPr>
            <a:spLocks noGrp="1"/>
          </p:cNvSpPr>
          <p:nvPr>
            <p:ph type="sldNum" sz="quarter" idx="12"/>
          </p:nvPr>
        </p:nvSpPr>
        <p:spPr/>
        <p:txBody>
          <a:bodyPr/>
          <a:lstStyle/>
          <a:p>
            <a:r>
              <a:rPr lang="en-US" dirty="0"/>
              <a:t>PAGE  </a:t>
            </a:r>
            <a:fld id="{93005692-73BE-493E-93AB-ECD6027A7652}" type="slidenum">
              <a:rPr lang="en-US" smtClean="0"/>
              <a:pPr/>
              <a:t>‹#›</a:t>
            </a:fld>
            <a:endParaRPr lang="en-US" dirty="0"/>
          </a:p>
        </p:txBody>
      </p:sp>
    </p:spTree>
    <p:extLst>
      <p:ext uri="{BB962C8B-B14F-4D97-AF65-F5344CB8AC3E}">
        <p14:creationId xmlns:p14="http://schemas.microsoft.com/office/powerpoint/2010/main" val="2708487075"/>
      </p:ext>
    </p:extLst>
  </p:cSld>
  <p:clrMapOvr>
    <a:masterClrMapping/>
  </p:clrMapOvr>
  <p:transition spd="slow">
    <p:push dir="u"/>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83974A9E-84AC-4661-9381-CC35B09E47F7}" type="datetime1">
              <a:rPr lang="en-US" smtClean="0"/>
              <a:t>11/6/2024</a:t>
            </a:fld>
            <a:endParaRPr lang="en-US" dirty="0"/>
          </a:p>
        </p:txBody>
      </p:sp>
      <p:sp>
        <p:nvSpPr>
          <p:cNvPr id="6" name="Footer Placeholder 5"/>
          <p:cNvSpPr>
            <a:spLocks noGrp="1"/>
          </p:cNvSpPr>
          <p:nvPr>
            <p:ph type="ftr" sz="quarter" idx="11"/>
          </p:nvPr>
        </p:nvSpPr>
        <p:spPr/>
        <p:txBody>
          <a:bodyPr/>
          <a:lstStyle/>
          <a:p>
            <a:r>
              <a:rPr lang="en-US"/>
              <a:t>PRESENTATION TITLE</a:t>
            </a:r>
            <a:endParaRPr lang="en-US" dirty="0"/>
          </a:p>
        </p:txBody>
      </p:sp>
      <p:sp>
        <p:nvSpPr>
          <p:cNvPr id="7" name="Slide Number Placeholder 6"/>
          <p:cNvSpPr>
            <a:spLocks noGrp="1"/>
          </p:cNvSpPr>
          <p:nvPr>
            <p:ph type="sldNum" sz="quarter" idx="12"/>
          </p:nvPr>
        </p:nvSpPr>
        <p:spPr/>
        <p:txBody>
          <a:bodyPr/>
          <a:lstStyle/>
          <a:p>
            <a:r>
              <a:rPr lang="en-US" dirty="0"/>
              <a:t>PAGE  </a:t>
            </a:r>
            <a:fld id="{93005692-73BE-493E-93AB-ECD6027A7652}" type="slidenum">
              <a:rPr lang="en-US" smtClean="0"/>
              <a:pPr/>
              <a:t>‹#›</a:t>
            </a:fld>
            <a:endParaRPr lang="en-US" dirty="0"/>
          </a:p>
        </p:txBody>
      </p:sp>
    </p:spTree>
    <p:extLst>
      <p:ext uri="{BB962C8B-B14F-4D97-AF65-F5344CB8AC3E}">
        <p14:creationId xmlns:p14="http://schemas.microsoft.com/office/powerpoint/2010/main" val="743165608"/>
      </p:ext>
    </p:extLst>
  </p:cSld>
  <p:clrMapOvr>
    <a:masterClrMapping/>
  </p:clrMapOvr>
  <p:transition spd="slow">
    <p:push dir="u"/>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blank" preserve="1">
  <p:cSld name="Blank_NoBkgrd">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1E55829F-8847-4C2A-8DD0-690EAD78E53F}" type="datetime1">
              <a:rPr lang="en-US" smtClean="0"/>
              <a:t>11/6/2024</a:t>
            </a:fld>
            <a:endParaRPr lang="en-US" dirty="0"/>
          </a:p>
        </p:txBody>
      </p:sp>
      <p:sp>
        <p:nvSpPr>
          <p:cNvPr id="6" name="Footer Placeholder 5"/>
          <p:cNvSpPr>
            <a:spLocks noGrp="1"/>
          </p:cNvSpPr>
          <p:nvPr>
            <p:ph type="ftr" sz="quarter" idx="11"/>
          </p:nvPr>
        </p:nvSpPr>
        <p:spPr/>
        <p:txBody>
          <a:bodyPr/>
          <a:lstStyle/>
          <a:p>
            <a:r>
              <a:rPr lang="en-US"/>
              <a:t>PRESENTATION TITLE</a:t>
            </a:r>
            <a:endParaRPr lang="en-US" dirty="0"/>
          </a:p>
        </p:txBody>
      </p:sp>
      <p:sp>
        <p:nvSpPr>
          <p:cNvPr id="7" name="Slide Number Placeholder 6"/>
          <p:cNvSpPr>
            <a:spLocks noGrp="1"/>
          </p:cNvSpPr>
          <p:nvPr>
            <p:ph type="sldNum" sz="quarter" idx="12"/>
          </p:nvPr>
        </p:nvSpPr>
        <p:spPr/>
        <p:txBody>
          <a:bodyPr/>
          <a:lstStyle/>
          <a:p>
            <a:r>
              <a:rPr lang="en-US" dirty="0"/>
              <a:t>PAGE  </a:t>
            </a:r>
            <a:fld id="{93005692-73BE-493E-93AB-ECD6027A7652}" type="slidenum">
              <a:rPr lang="en-US" smtClean="0"/>
              <a:pPr/>
              <a:t>‹#›</a:t>
            </a:fld>
            <a:endParaRPr lang="en-US" dirty="0"/>
          </a:p>
        </p:txBody>
      </p:sp>
    </p:spTree>
    <p:extLst>
      <p:ext uri="{BB962C8B-B14F-4D97-AF65-F5344CB8AC3E}">
        <p14:creationId xmlns:p14="http://schemas.microsoft.com/office/powerpoint/2010/main" val="1087678416"/>
      </p:ext>
    </p:extLst>
  </p:cSld>
  <p:clrMapOvr>
    <a:masterClrMapping/>
  </p:clrMapOvr>
  <p:transition spd="slow">
    <p:push dir="u"/>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Context or Quote">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930071" y="1237675"/>
            <a:ext cx="4331855" cy="910202"/>
          </a:xfrm>
        </p:spPr>
        <p:txBody>
          <a:bodyPr anchor="b">
            <a:normAutofit/>
          </a:bodyPr>
          <a:lstStyle>
            <a:lvl1pPr algn="ctr">
              <a:defRPr sz="2800" cap="all" baseline="0"/>
            </a:lvl1pPr>
          </a:lstStyle>
          <a:p>
            <a:r>
              <a:rPr lang="en-US" dirty="0"/>
              <a:t>CONTEXT or THEME</a:t>
            </a:r>
          </a:p>
        </p:txBody>
      </p:sp>
      <p:sp>
        <p:nvSpPr>
          <p:cNvPr id="3" name="Date Placeholder 2"/>
          <p:cNvSpPr>
            <a:spLocks noGrp="1"/>
          </p:cNvSpPr>
          <p:nvPr>
            <p:ph type="dt" sz="half" idx="10"/>
          </p:nvPr>
        </p:nvSpPr>
        <p:spPr>
          <a:xfrm>
            <a:off x="10687614" y="6335309"/>
            <a:ext cx="1181114" cy="250337"/>
          </a:xfrm>
        </p:spPr>
        <p:txBody>
          <a:bodyPr/>
          <a:lstStyle/>
          <a:p>
            <a:fld id="{5FDFC970-B950-4395-A833-47227D4A68CA}" type="datetime1">
              <a:rPr lang="en-US" smtClean="0"/>
              <a:t>11/6/2024</a:t>
            </a:fld>
            <a:endParaRPr lang="en-US" dirty="0"/>
          </a:p>
        </p:txBody>
      </p:sp>
      <p:sp>
        <p:nvSpPr>
          <p:cNvPr id="4" name="Footer Placeholder 3"/>
          <p:cNvSpPr>
            <a:spLocks noGrp="1"/>
          </p:cNvSpPr>
          <p:nvPr>
            <p:ph type="ftr" sz="quarter" idx="11"/>
          </p:nvPr>
        </p:nvSpPr>
        <p:spPr/>
        <p:txBody>
          <a:bodyPr/>
          <a:lstStyle/>
          <a:p>
            <a:r>
              <a:rPr lang="en-US"/>
              <a:t>PRESENTATION TITLE</a:t>
            </a:r>
            <a:endParaRPr lang="en-US" dirty="0"/>
          </a:p>
        </p:txBody>
      </p:sp>
      <p:sp>
        <p:nvSpPr>
          <p:cNvPr id="5" name="Slide Number Placeholder 4"/>
          <p:cNvSpPr>
            <a:spLocks noGrp="1"/>
          </p:cNvSpPr>
          <p:nvPr>
            <p:ph type="sldNum" sz="quarter" idx="12"/>
          </p:nvPr>
        </p:nvSpPr>
        <p:spPr/>
        <p:txBody>
          <a:bodyPr/>
          <a:lstStyle/>
          <a:p>
            <a:r>
              <a:rPr lang="en-US" dirty="0"/>
              <a:t>PAGE  </a:t>
            </a:r>
            <a:fld id="{93005692-73BE-493E-93AB-ECD6027A7652}" type="slidenum">
              <a:rPr lang="en-US" smtClean="0"/>
              <a:pPr/>
              <a:t>‹#›</a:t>
            </a:fld>
            <a:endParaRPr lang="en-US" dirty="0"/>
          </a:p>
        </p:txBody>
      </p:sp>
      <p:cxnSp>
        <p:nvCxnSpPr>
          <p:cNvPr id="12" name="Straight Connector 11"/>
          <p:cNvCxnSpPr/>
          <p:nvPr userDrawn="1"/>
        </p:nvCxnSpPr>
        <p:spPr>
          <a:xfrm>
            <a:off x="3930073" y="2244437"/>
            <a:ext cx="4331855" cy="0"/>
          </a:xfrm>
          <a:prstGeom prst="line">
            <a:avLst/>
          </a:prstGeom>
          <a:ln w="15875" cap="rnd">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userDrawn="1"/>
        </p:nvCxnSpPr>
        <p:spPr>
          <a:xfrm>
            <a:off x="3930073" y="4668983"/>
            <a:ext cx="4331855" cy="0"/>
          </a:xfrm>
          <a:prstGeom prst="line">
            <a:avLst/>
          </a:prstGeom>
          <a:ln w="15875" cap="rnd">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Text Placeholder 14"/>
          <p:cNvSpPr>
            <a:spLocks noGrp="1"/>
          </p:cNvSpPr>
          <p:nvPr>
            <p:ph type="body" sz="quarter" idx="13"/>
          </p:nvPr>
        </p:nvSpPr>
        <p:spPr>
          <a:xfrm>
            <a:off x="660400" y="2420360"/>
            <a:ext cx="10871200" cy="2114550"/>
          </a:xfrm>
        </p:spPr>
        <p:txBody>
          <a:bodyPr anchor="ctr">
            <a:normAutofit/>
          </a:bodyPr>
          <a:lstStyle>
            <a:lvl1pPr marL="0" indent="0" algn="ctr">
              <a:lnSpc>
                <a:spcPct val="100000"/>
              </a:lnSpc>
              <a:buNone/>
              <a:defRPr sz="2800"/>
            </a:lvl1pPr>
            <a:lvl2pPr algn="ctr">
              <a:defRPr/>
            </a:lvl2pPr>
            <a:lvl3pPr algn="ctr">
              <a:defRPr/>
            </a:lvl3pPr>
            <a:lvl4pPr algn="ctr">
              <a:defRPr/>
            </a:lvl4pPr>
            <a:lvl5pPr algn="ctr">
              <a:defRPr/>
            </a:lvl5pPr>
          </a:lstStyle>
          <a:p>
            <a:pPr lvl="0"/>
            <a:r>
              <a:rPr lang="en-US"/>
              <a:t>Edit Master text styles</a:t>
            </a:r>
          </a:p>
        </p:txBody>
      </p:sp>
      <p:sp>
        <p:nvSpPr>
          <p:cNvPr id="17" name="Text Placeholder 16"/>
          <p:cNvSpPr>
            <a:spLocks noGrp="1"/>
          </p:cNvSpPr>
          <p:nvPr>
            <p:ph type="body" sz="quarter" idx="14"/>
          </p:nvPr>
        </p:nvSpPr>
        <p:spPr>
          <a:xfrm>
            <a:off x="3930072" y="4784725"/>
            <a:ext cx="4331855" cy="276225"/>
          </a:xfr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lgn="ctr">
              <a:buNone/>
              <a:defRPr lang="en-US" sz="1200" b="1" dirty="0" smtClean="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defRPr>
            </a:lvl1pPr>
          </a:lstStyle>
          <a:p>
            <a:pPr marL="0" lvl="0" algn="ctr"/>
            <a:r>
              <a:rPr lang="en-US"/>
              <a:t>Edit Master text styles</a:t>
            </a:r>
          </a:p>
        </p:txBody>
      </p:sp>
    </p:spTree>
    <p:extLst>
      <p:ext uri="{BB962C8B-B14F-4D97-AF65-F5344CB8AC3E}">
        <p14:creationId xmlns:p14="http://schemas.microsoft.com/office/powerpoint/2010/main" val="1064198111"/>
      </p:ext>
    </p:extLst>
  </p:cSld>
  <p:clrMapOvr>
    <a:masterClrMapping/>
  </p:clrMapOvr>
  <p:transition spd="slow">
    <p:push dir="u"/>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Context or Quote with Photo">
    <p:bg>
      <p:bgPr>
        <a:solidFill>
          <a:schemeClr val="bg2"/>
        </a:solidFill>
        <a:effectLst/>
      </p:bgPr>
    </p:bg>
    <p:spTree>
      <p:nvGrpSpPr>
        <p:cNvPr id="1" name=""/>
        <p:cNvGrpSpPr/>
        <p:nvPr/>
      </p:nvGrpSpPr>
      <p:grpSpPr>
        <a:xfrm>
          <a:off x="0" y="0"/>
          <a:ext cx="0" cy="0"/>
          <a:chOff x="0" y="0"/>
          <a:chExt cx="0" cy="0"/>
        </a:xfrm>
      </p:grpSpPr>
      <p:sp>
        <p:nvSpPr>
          <p:cNvPr id="7" name="Picture Placeholder 6"/>
          <p:cNvSpPr>
            <a:spLocks noGrp="1"/>
          </p:cNvSpPr>
          <p:nvPr>
            <p:ph type="pic" sz="quarter" idx="15"/>
          </p:nvPr>
        </p:nvSpPr>
        <p:spPr>
          <a:xfrm>
            <a:off x="6350285" y="495661"/>
            <a:ext cx="5440648" cy="5757360"/>
          </a:xfrm>
        </p:spPr>
        <p:txBody>
          <a:bodyPr/>
          <a:lstStyle/>
          <a:p>
            <a:r>
              <a:rPr lang="en-US"/>
              <a:t>Click icon to add picture</a:t>
            </a:r>
          </a:p>
        </p:txBody>
      </p:sp>
      <p:sp>
        <p:nvSpPr>
          <p:cNvPr id="2" name="Title 1"/>
          <p:cNvSpPr>
            <a:spLocks noGrp="1"/>
          </p:cNvSpPr>
          <p:nvPr>
            <p:ph type="title" hasCustomPrompt="1"/>
          </p:nvPr>
        </p:nvSpPr>
        <p:spPr>
          <a:xfrm>
            <a:off x="854362" y="1237675"/>
            <a:ext cx="4331855" cy="910202"/>
          </a:xfrm>
        </p:spPr>
        <p:txBody>
          <a:bodyPr anchor="b">
            <a:normAutofit/>
          </a:bodyPr>
          <a:lstStyle>
            <a:lvl1pPr algn="ctr">
              <a:defRPr sz="2800" cap="all" baseline="0"/>
            </a:lvl1pPr>
          </a:lstStyle>
          <a:p>
            <a:r>
              <a:rPr lang="en-US" dirty="0"/>
              <a:t>CONTEXT or THEME</a:t>
            </a:r>
          </a:p>
        </p:txBody>
      </p:sp>
      <p:sp>
        <p:nvSpPr>
          <p:cNvPr id="3" name="Date Placeholder 2"/>
          <p:cNvSpPr>
            <a:spLocks noGrp="1"/>
          </p:cNvSpPr>
          <p:nvPr>
            <p:ph type="dt" sz="half" idx="10"/>
          </p:nvPr>
        </p:nvSpPr>
        <p:spPr>
          <a:xfrm>
            <a:off x="10692947" y="6335309"/>
            <a:ext cx="1181114" cy="250337"/>
          </a:xfrm>
        </p:spPr>
        <p:txBody>
          <a:bodyPr/>
          <a:lstStyle/>
          <a:p>
            <a:fld id="{5FDFC970-B950-4395-A833-47227D4A68CA}" type="datetime1">
              <a:rPr lang="en-US" smtClean="0"/>
              <a:t>11/6/2024</a:t>
            </a:fld>
            <a:endParaRPr lang="en-US" dirty="0"/>
          </a:p>
        </p:txBody>
      </p:sp>
      <p:sp>
        <p:nvSpPr>
          <p:cNvPr id="4" name="Footer Placeholder 3"/>
          <p:cNvSpPr>
            <a:spLocks noGrp="1"/>
          </p:cNvSpPr>
          <p:nvPr>
            <p:ph type="ftr" sz="quarter" idx="11"/>
          </p:nvPr>
        </p:nvSpPr>
        <p:spPr>
          <a:xfrm>
            <a:off x="259882" y="6335309"/>
            <a:ext cx="3887245" cy="250337"/>
          </a:xfrm>
        </p:spPr>
        <p:txBody>
          <a:bodyPr/>
          <a:lstStyle/>
          <a:p>
            <a:r>
              <a:rPr lang="en-US"/>
              <a:t>PRESENTATION TITLE</a:t>
            </a:r>
            <a:endParaRPr lang="en-US" dirty="0"/>
          </a:p>
        </p:txBody>
      </p:sp>
      <p:sp>
        <p:nvSpPr>
          <p:cNvPr id="5" name="Slide Number Placeholder 4"/>
          <p:cNvSpPr>
            <a:spLocks noGrp="1"/>
          </p:cNvSpPr>
          <p:nvPr>
            <p:ph type="sldNum" sz="quarter" idx="12"/>
          </p:nvPr>
        </p:nvSpPr>
        <p:spPr>
          <a:xfrm>
            <a:off x="4479637" y="6335309"/>
            <a:ext cx="1016000" cy="250337"/>
          </a:xfrm>
        </p:spPr>
        <p:txBody>
          <a:bodyPr/>
          <a:lstStyle/>
          <a:p>
            <a:r>
              <a:rPr lang="en-US" dirty="0"/>
              <a:t>PAGE  </a:t>
            </a:r>
            <a:fld id="{93005692-73BE-493E-93AB-ECD6027A7652}" type="slidenum">
              <a:rPr lang="en-US" smtClean="0"/>
              <a:pPr/>
              <a:t>‹#›</a:t>
            </a:fld>
            <a:endParaRPr lang="en-US" dirty="0"/>
          </a:p>
        </p:txBody>
      </p:sp>
      <p:sp>
        <p:nvSpPr>
          <p:cNvPr id="15" name="Text Placeholder 14"/>
          <p:cNvSpPr>
            <a:spLocks noGrp="1"/>
          </p:cNvSpPr>
          <p:nvPr>
            <p:ph type="body" sz="quarter" idx="13"/>
          </p:nvPr>
        </p:nvSpPr>
        <p:spPr>
          <a:xfrm>
            <a:off x="544943" y="2409026"/>
            <a:ext cx="4950694" cy="2114550"/>
          </a:xfrm>
        </p:spPr>
        <p:txBody>
          <a:bodyPr anchor="ctr">
            <a:normAutofit/>
          </a:bodyPr>
          <a:lstStyle>
            <a:lvl1pPr marL="0" indent="0" algn="ctr">
              <a:lnSpc>
                <a:spcPct val="100000"/>
              </a:lnSpc>
              <a:buNone/>
              <a:defRPr sz="2200"/>
            </a:lvl1pPr>
            <a:lvl2pPr algn="ctr">
              <a:defRPr/>
            </a:lvl2pPr>
            <a:lvl3pPr algn="ctr">
              <a:defRPr/>
            </a:lvl3pPr>
            <a:lvl4pPr algn="ctr">
              <a:defRPr/>
            </a:lvl4pPr>
            <a:lvl5pPr algn="ctr">
              <a:defRPr/>
            </a:lvl5pPr>
          </a:lstStyle>
          <a:p>
            <a:pPr lvl="0"/>
            <a:r>
              <a:rPr lang="en-US"/>
              <a:t>Edit Master text styles</a:t>
            </a:r>
          </a:p>
        </p:txBody>
      </p:sp>
      <p:sp>
        <p:nvSpPr>
          <p:cNvPr id="17" name="Text Placeholder 16"/>
          <p:cNvSpPr>
            <a:spLocks noGrp="1"/>
          </p:cNvSpPr>
          <p:nvPr>
            <p:ph type="body" sz="quarter" idx="14"/>
          </p:nvPr>
        </p:nvSpPr>
        <p:spPr>
          <a:xfrm>
            <a:off x="854362" y="4784725"/>
            <a:ext cx="4331855" cy="276225"/>
          </a:xfr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lgn="ctr">
              <a:buNone/>
              <a:defRPr lang="en-US" sz="1200" b="1" dirty="0" smtClean="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defRPr>
            </a:lvl1pPr>
          </a:lstStyle>
          <a:p>
            <a:pPr marL="0" lvl="0" algn="ctr"/>
            <a:r>
              <a:rPr lang="en-US"/>
              <a:t>Edit Master text styles</a:t>
            </a:r>
          </a:p>
        </p:txBody>
      </p:sp>
      <p:cxnSp>
        <p:nvCxnSpPr>
          <p:cNvPr id="10" name="Straight Connector 9"/>
          <p:cNvCxnSpPr/>
          <p:nvPr userDrawn="1"/>
        </p:nvCxnSpPr>
        <p:spPr>
          <a:xfrm>
            <a:off x="854363" y="2244437"/>
            <a:ext cx="4331855" cy="0"/>
          </a:xfrm>
          <a:prstGeom prst="line">
            <a:avLst/>
          </a:prstGeom>
          <a:ln w="15875" cap="rnd">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a:off x="854363" y="4668983"/>
            <a:ext cx="4331855" cy="0"/>
          </a:xfrm>
          <a:prstGeom prst="line">
            <a:avLst/>
          </a:prstGeom>
          <a:ln w="15875" cap="rnd">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3317354"/>
      </p:ext>
    </p:extLst>
  </p:cSld>
  <p:clrMapOvr>
    <a:masterClrMapping/>
  </p:clrMapOvr>
  <p:transition spd="slow">
    <p:push dir="u"/>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Section Divider 1">
    <p:spTree>
      <p:nvGrpSpPr>
        <p:cNvPr id="1" name=""/>
        <p:cNvGrpSpPr/>
        <p:nvPr/>
      </p:nvGrpSpPr>
      <p:grpSpPr>
        <a:xfrm>
          <a:off x="0" y="0"/>
          <a:ext cx="0" cy="0"/>
          <a:chOff x="0" y="0"/>
          <a:chExt cx="0" cy="0"/>
        </a:xfrm>
      </p:grpSpPr>
      <p:sp>
        <p:nvSpPr>
          <p:cNvPr id="9" name="Text Placeholder 8"/>
          <p:cNvSpPr>
            <a:spLocks noGrp="1"/>
          </p:cNvSpPr>
          <p:nvPr>
            <p:ph type="body" sz="quarter" idx="13" hasCustomPrompt="1"/>
          </p:nvPr>
        </p:nvSpPr>
        <p:spPr>
          <a:xfrm>
            <a:off x="1550988" y="3461559"/>
            <a:ext cx="9070975" cy="598488"/>
          </a:xfrm>
        </p:spPr>
        <p:txBody>
          <a:bodyPr>
            <a:normAutofit/>
          </a:bodyPr>
          <a:lstStyle>
            <a:lvl1pPr marL="0" indent="0" algn="ctr">
              <a:buNone/>
              <a:defRPr sz="3200"/>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dirty="0" err="1"/>
              <a:t>Subheader</a:t>
            </a:r>
            <a:endParaRPr lang="en-US" dirty="0"/>
          </a:p>
        </p:txBody>
      </p:sp>
      <p:sp>
        <p:nvSpPr>
          <p:cNvPr id="2" name="Title 1"/>
          <p:cNvSpPr>
            <a:spLocks noGrp="1"/>
          </p:cNvSpPr>
          <p:nvPr>
            <p:ph type="title" hasCustomPrompt="1"/>
          </p:nvPr>
        </p:nvSpPr>
        <p:spPr>
          <a:xfrm>
            <a:off x="287591" y="2382981"/>
            <a:ext cx="11569729" cy="1046019"/>
          </a:xfrm>
        </p:spPr>
        <p:txBody>
          <a:bodyPr anchor="b">
            <a:normAutofit/>
          </a:bodyPr>
          <a:lstStyle>
            <a:lvl1pPr algn="ctr">
              <a:defRPr sz="6000" cap="all" baseline="0"/>
            </a:lvl1pPr>
          </a:lstStyle>
          <a:p>
            <a:r>
              <a:rPr lang="en-US" dirty="0"/>
              <a:t>SECTION DIVIDER</a:t>
            </a:r>
          </a:p>
        </p:txBody>
      </p:sp>
      <p:sp>
        <p:nvSpPr>
          <p:cNvPr id="3" name="Date Placeholder 2"/>
          <p:cNvSpPr>
            <a:spLocks noGrp="1"/>
          </p:cNvSpPr>
          <p:nvPr>
            <p:ph type="dt" sz="half" idx="10"/>
          </p:nvPr>
        </p:nvSpPr>
        <p:spPr>
          <a:xfrm>
            <a:off x="10676206" y="6335309"/>
            <a:ext cx="1181114" cy="250337"/>
          </a:xfrm>
        </p:spPr>
        <p:txBody>
          <a:bodyPr/>
          <a:lstStyle/>
          <a:p>
            <a:fld id="{5FDFC970-B950-4395-A833-47227D4A68CA}" type="datetime1">
              <a:rPr lang="en-US" smtClean="0"/>
              <a:t>11/6/2024</a:t>
            </a:fld>
            <a:endParaRPr lang="en-US" dirty="0"/>
          </a:p>
        </p:txBody>
      </p:sp>
      <p:sp>
        <p:nvSpPr>
          <p:cNvPr id="4" name="Footer Placeholder 3"/>
          <p:cNvSpPr>
            <a:spLocks noGrp="1"/>
          </p:cNvSpPr>
          <p:nvPr>
            <p:ph type="ftr" sz="quarter" idx="11"/>
          </p:nvPr>
        </p:nvSpPr>
        <p:spPr/>
        <p:txBody>
          <a:bodyPr/>
          <a:lstStyle/>
          <a:p>
            <a:r>
              <a:rPr lang="en-US"/>
              <a:t>PRESENTATION TITLE</a:t>
            </a:r>
            <a:endParaRPr lang="en-US" dirty="0"/>
          </a:p>
        </p:txBody>
      </p:sp>
      <p:sp>
        <p:nvSpPr>
          <p:cNvPr id="5" name="Slide Number Placeholder 4"/>
          <p:cNvSpPr>
            <a:spLocks noGrp="1"/>
          </p:cNvSpPr>
          <p:nvPr>
            <p:ph type="sldNum" sz="quarter" idx="12"/>
          </p:nvPr>
        </p:nvSpPr>
        <p:spPr/>
        <p:txBody>
          <a:bodyPr/>
          <a:lstStyle/>
          <a:p>
            <a:r>
              <a:rPr lang="en-US" dirty="0"/>
              <a:t>PAGE  </a:t>
            </a:r>
            <a:fld id="{93005692-73BE-493E-93AB-ECD6027A7652}" type="slidenum">
              <a:rPr lang="en-US" smtClean="0"/>
              <a:pPr/>
              <a:t>‹#›</a:t>
            </a:fld>
            <a:endParaRPr lang="en-US" dirty="0"/>
          </a:p>
        </p:txBody>
      </p:sp>
    </p:spTree>
    <p:extLst>
      <p:ext uri="{BB962C8B-B14F-4D97-AF65-F5344CB8AC3E}">
        <p14:creationId xmlns:p14="http://schemas.microsoft.com/office/powerpoint/2010/main" val="1467728093"/>
      </p:ext>
    </p:extLst>
  </p:cSld>
  <p:clrMapOvr>
    <a:masterClrMapping/>
  </p:clrMapOvr>
  <p:transition spd="slow">
    <p:push dir="u"/>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Section Divider 2">
    <p:bg>
      <p:bgPr>
        <a:solidFill>
          <a:schemeClr val="accent1"/>
        </a:solidFill>
        <a:effectLst/>
      </p:bgPr>
    </p:bg>
    <p:spTree>
      <p:nvGrpSpPr>
        <p:cNvPr id="1" name=""/>
        <p:cNvGrpSpPr/>
        <p:nvPr/>
      </p:nvGrpSpPr>
      <p:grpSpPr>
        <a:xfrm>
          <a:off x="0" y="0"/>
          <a:ext cx="0" cy="0"/>
          <a:chOff x="0" y="0"/>
          <a:chExt cx="0" cy="0"/>
        </a:xfrm>
      </p:grpSpPr>
      <p:sp>
        <p:nvSpPr>
          <p:cNvPr id="9" name="Text Placeholder 8"/>
          <p:cNvSpPr>
            <a:spLocks noGrp="1"/>
          </p:cNvSpPr>
          <p:nvPr>
            <p:ph type="body" sz="quarter" idx="13" hasCustomPrompt="1"/>
          </p:nvPr>
        </p:nvSpPr>
        <p:spPr>
          <a:xfrm>
            <a:off x="1550988" y="3461559"/>
            <a:ext cx="9070975" cy="598488"/>
          </a:xfrm>
        </p:spPr>
        <p:txBody>
          <a:bodyPr>
            <a:normAutofit/>
          </a:bodyPr>
          <a:lstStyle>
            <a:lvl1pPr marL="0" indent="0" algn="ctr">
              <a:buNone/>
              <a:defRPr sz="3200"/>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dirty="0" err="1"/>
              <a:t>Subheader</a:t>
            </a:r>
            <a:endParaRPr lang="en-US" dirty="0"/>
          </a:p>
        </p:txBody>
      </p:sp>
      <p:sp>
        <p:nvSpPr>
          <p:cNvPr id="2" name="Title 1"/>
          <p:cNvSpPr>
            <a:spLocks noGrp="1"/>
          </p:cNvSpPr>
          <p:nvPr>
            <p:ph type="title" hasCustomPrompt="1"/>
          </p:nvPr>
        </p:nvSpPr>
        <p:spPr>
          <a:xfrm>
            <a:off x="287591" y="2382981"/>
            <a:ext cx="11569729" cy="1046019"/>
          </a:xfrm>
        </p:spPr>
        <p:txBody>
          <a:bodyPr anchor="b">
            <a:normAutofit/>
          </a:bodyPr>
          <a:lstStyle>
            <a:lvl1pPr algn="ctr">
              <a:defRPr sz="6000" cap="all" baseline="0"/>
            </a:lvl1pPr>
          </a:lstStyle>
          <a:p>
            <a:r>
              <a:rPr lang="en-US" dirty="0"/>
              <a:t>SECTION DIVIDER</a:t>
            </a:r>
          </a:p>
        </p:txBody>
      </p:sp>
      <p:sp>
        <p:nvSpPr>
          <p:cNvPr id="3" name="Date Placeholder 2"/>
          <p:cNvSpPr>
            <a:spLocks noGrp="1"/>
          </p:cNvSpPr>
          <p:nvPr>
            <p:ph type="dt" sz="half" idx="10"/>
          </p:nvPr>
        </p:nvSpPr>
        <p:spPr>
          <a:xfrm>
            <a:off x="10676206" y="6335309"/>
            <a:ext cx="1181114" cy="250337"/>
          </a:xfrm>
        </p:spPr>
        <p:txBody>
          <a:bodyPr/>
          <a:lstStyle/>
          <a:p>
            <a:fld id="{5FDFC970-B950-4395-A833-47227D4A68CA}" type="datetime1">
              <a:rPr lang="en-US" smtClean="0"/>
              <a:t>11/6/2024</a:t>
            </a:fld>
            <a:endParaRPr lang="en-US" dirty="0"/>
          </a:p>
        </p:txBody>
      </p:sp>
      <p:sp>
        <p:nvSpPr>
          <p:cNvPr id="4" name="Footer Placeholder 3"/>
          <p:cNvSpPr>
            <a:spLocks noGrp="1"/>
          </p:cNvSpPr>
          <p:nvPr>
            <p:ph type="ftr" sz="quarter" idx="11"/>
          </p:nvPr>
        </p:nvSpPr>
        <p:spPr/>
        <p:txBody>
          <a:bodyPr/>
          <a:lstStyle/>
          <a:p>
            <a:r>
              <a:rPr lang="en-US"/>
              <a:t>PRESENTATION TITLE</a:t>
            </a:r>
            <a:endParaRPr lang="en-US" dirty="0"/>
          </a:p>
        </p:txBody>
      </p:sp>
      <p:sp>
        <p:nvSpPr>
          <p:cNvPr id="5" name="Slide Number Placeholder 4"/>
          <p:cNvSpPr>
            <a:spLocks noGrp="1"/>
          </p:cNvSpPr>
          <p:nvPr>
            <p:ph type="sldNum" sz="quarter" idx="12"/>
          </p:nvPr>
        </p:nvSpPr>
        <p:spPr/>
        <p:txBody>
          <a:bodyPr/>
          <a:lstStyle/>
          <a:p>
            <a:r>
              <a:rPr lang="en-US" dirty="0"/>
              <a:t>PAGE  </a:t>
            </a:r>
            <a:fld id="{93005692-73BE-493E-93AB-ECD6027A7652}" type="slidenum">
              <a:rPr lang="en-US" smtClean="0"/>
              <a:pPr/>
              <a:t>‹#›</a:t>
            </a:fld>
            <a:endParaRPr lang="en-US" dirty="0"/>
          </a:p>
        </p:txBody>
      </p:sp>
    </p:spTree>
    <p:extLst>
      <p:ext uri="{BB962C8B-B14F-4D97-AF65-F5344CB8AC3E}">
        <p14:creationId xmlns:p14="http://schemas.microsoft.com/office/powerpoint/2010/main" val="3666828729"/>
      </p:ext>
    </p:extLst>
  </p:cSld>
  <p:clrMapOvr>
    <a:masterClrMapping/>
  </p:clrMapOvr>
  <p:transition spd="slow">
    <p:push dir="u"/>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Section Divider 3">
    <p:bg>
      <p:bgPr>
        <a:solidFill>
          <a:schemeClr val="tx1"/>
        </a:solidFill>
        <a:effectLst/>
      </p:bgPr>
    </p:bg>
    <p:spTree>
      <p:nvGrpSpPr>
        <p:cNvPr id="1" name=""/>
        <p:cNvGrpSpPr/>
        <p:nvPr/>
      </p:nvGrpSpPr>
      <p:grpSpPr>
        <a:xfrm>
          <a:off x="0" y="0"/>
          <a:ext cx="0" cy="0"/>
          <a:chOff x="0" y="0"/>
          <a:chExt cx="0" cy="0"/>
        </a:xfrm>
      </p:grpSpPr>
      <p:sp>
        <p:nvSpPr>
          <p:cNvPr id="9" name="Text Placeholder 8"/>
          <p:cNvSpPr>
            <a:spLocks noGrp="1"/>
          </p:cNvSpPr>
          <p:nvPr>
            <p:ph type="body" sz="quarter" idx="13" hasCustomPrompt="1"/>
          </p:nvPr>
        </p:nvSpPr>
        <p:spPr>
          <a:xfrm>
            <a:off x="1550988" y="3461559"/>
            <a:ext cx="9070975" cy="598488"/>
          </a:xfrm>
        </p:spPr>
        <p:txBody>
          <a:bodyPr>
            <a:normAutofit/>
          </a:bodyPr>
          <a:lstStyle>
            <a:lvl1pPr marL="0" indent="0" algn="ctr">
              <a:buNone/>
              <a:defRPr sz="3200">
                <a:solidFill>
                  <a:schemeClr val="bg1"/>
                </a:solidFill>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dirty="0" err="1"/>
              <a:t>Subheader</a:t>
            </a:r>
            <a:endParaRPr lang="en-US" dirty="0"/>
          </a:p>
        </p:txBody>
      </p:sp>
      <p:sp>
        <p:nvSpPr>
          <p:cNvPr id="2" name="Title 1"/>
          <p:cNvSpPr>
            <a:spLocks noGrp="1"/>
          </p:cNvSpPr>
          <p:nvPr>
            <p:ph type="title" hasCustomPrompt="1"/>
          </p:nvPr>
        </p:nvSpPr>
        <p:spPr>
          <a:xfrm>
            <a:off x="287591" y="2382981"/>
            <a:ext cx="11569729" cy="1046019"/>
          </a:xfrm>
        </p:spPr>
        <p:txBody>
          <a:bodyPr anchor="b">
            <a:normAutofit/>
          </a:bodyPr>
          <a:lstStyle>
            <a:lvl1pPr algn="ctr">
              <a:defRPr sz="6000" cap="all" baseline="0">
                <a:solidFill>
                  <a:schemeClr val="bg1"/>
                </a:solidFill>
              </a:defRPr>
            </a:lvl1pPr>
          </a:lstStyle>
          <a:p>
            <a:r>
              <a:rPr lang="en-US" dirty="0"/>
              <a:t>SECTION DIVIDER</a:t>
            </a:r>
          </a:p>
        </p:txBody>
      </p:sp>
      <p:sp>
        <p:nvSpPr>
          <p:cNvPr id="3" name="Date Placeholder 2"/>
          <p:cNvSpPr>
            <a:spLocks noGrp="1"/>
          </p:cNvSpPr>
          <p:nvPr>
            <p:ph type="dt" sz="half" idx="10"/>
          </p:nvPr>
        </p:nvSpPr>
        <p:spPr>
          <a:xfrm>
            <a:off x="10676206" y="6335309"/>
            <a:ext cx="1181114" cy="250337"/>
          </a:xfrm>
        </p:spPr>
        <p:txBody>
          <a:bodyPr/>
          <a:lstStyle>
            <a:lvl1pPr>
              <a:defRPr>
                <a:solidFill>
                  <a:schemeClr val="bg1"/>
                </a:solidFill>
              </a:defRPr>
            </a:lvl1pPr>
          </a:lstStyle>
          <a:p>
            <a:fld id="{5FDFC970-B950-4395-A833-47227D4A68CA}" type="datetime1">
              <a:rPr lang="en-US" smtClean="0"/>
              <a:pPr/>
              <a:t>11/6/2024</a:t>
            </a:fld>
            <a:endParaRPr lang="en-US" dirty="0"/>
          </a:p>
        </p:txBody>
      </p:sp>
      <p:sp>
        <p:nvSpPr>
          <p:cNvPr id="4" name="Footer Placeholder 3"/>
          <p:cNvSpPr>
            <a:spLocks noGrp="1"/>
          </p:cNvSpPr>
          <p:nvPr>
            <p:ph type="ftr" sz="quarter" idx="11"/>
          </p:nvPr>
        </p:nvSpPr>
        <p:spPr/>
        <p:txBody>
          <a:bodyPr/>
          <a:lstStyle>
            <a:lvl1pPr>
              <a:defRPr>
                <a:solidFill>
                  <a:schemeClr val="bg1"/>
                </a:solidFill>
              </a:defRPr>
            </a:lvl1pPr>
          </a:lstStyle>
          <a:p>
            <a:r>
              <a:rPr lang="en-US"/>
              <a:t>PRESENTATION TITLE</a:t>
            </a:r>
            <a:endParaRPr lang="en-US" dirty="0"/>
          </a:p>
        </p:txBody>
      </p:sp>
      <p:sp>
        <p:nvSpPr>
          <p:cNvPr id="5" name="Slide Number Placeholder 4"/>
          <p:cNvSpPr>
            <a:spLocks noGrp="1"/>
          </p:cNvSpPr>
          <p:nvPr>
            <p:ph type="sldNum" sz="quarter" idx="12"/>
          </p:nvPr>
        </p:nvSpPr>
        <p:spPr/>
        <p:txBody>
          <a:bodyPr/>
          <a:lstStyle>
            <a:lvl1pPr>
              <a:defRPr>
                <a:solidFill>
                  <a:schemeClr val="bg1"/>
                </a:solidFill>
              </a:defRPr>
            </a:lvl1pPr>
          </a:lstStyle>
          <a:p>
            <a:r>
              <a:rPr lang="en-US" dirty="0"/>
              <a:t>PAGE  </a:t>
            </a:r>
            <a:fld id="{93005692-73BE-493E-93AB-ECD6027A7652}" type="slidenum">
              <a:rPr lang="en-US" smtClean="0"/>
              <a:pPr/>
              <a:t>‹#›</a:t>
            </a:fld>
            <a:endParaRPr lang="en-US" dirty="0"/>
          </a:p>
        </p:txBody>
      </p:sp>
    </p:spTree>
    <p:extLst>
      <p:ext uri="{BB962C8B-B14F-4D97-AF65-F5344CB8AC3E}">
        <p14:creationId xmlns:p14="http://schemas.microsoft.com/office/powerpoint/2010/main" val="3035022777"/>
      </p:ext>
    </p:extLst>
  </p:cSld>
  <p:clrMapOvr>
    <a:masterClrMapping/>
  </p:clrMapOvr>
  <p:transition spd="slow">
    <p:push dir="u"/>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Closing Sli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57225" y="4581236"/>
            <a:ext cx="10877550" cy="1597891"/>
          </a:xfrm>
          <a:noFill/>
        </p:spPr>
        <p:txBody>
          <a:bodyPr wrap="square" rtlCol="0" anchor="ctr" anchorCtr="1">
            <a:noAutofit/>
          </a:bodyPr>
          <a:lstStyle>
            <a:lvl1pPr algn="ctr">
              <a:defRPr lang="en-US" sz="1800" b="0" i="0" cap="all" baseline="0">
                <a:solidFill>
                  <a:schemeClr val="tx1"/>
                </a:solidFill>
                <a:latin typeface="Verdana" charset="0"/>
                <a:ea typeface="Verdana" charset="0"/>
                <a:cs typeface="Verdana" charset="0"/>
              </a:defRPr>
            </a:lvl1pPr>
          </a:lstStyle>
          <a:p>
            <a:pPr marL="0" lvl="0" algn="ctr">
              <a:lnSpc>
                <a:spcPct val="75000"/>
              </a:lnSpc>
            </a:pPr>
            <a:r>
              <a:rPr lang="en-US" dirty="0"/>
              <a:t>click to edit master closing slide</a:t>
            </a:r>
          </a:p>
        </p:txBody>
      </p:sp>
      <p:sp>
        <p:nvSpPr>
          <p:cNvPr id="6" name="Date Placeholder 5"/>
          <p:cNvSpPr>
            <a:spLocks noGrp="1"/>
          </p:cNvSpPr>
          <p:nvPr>
            <p:ph type="dt" sz="half" idx="10"/>
          </p:nvPr>
        </p:nvSpPr>
        <p:spPr/>
        <p:txBody>
          <a:bodyPr/>
          <a:lstStyle/>
          <a:p>
            <a:fld id="{75D660D7-90CE-4513-A3CE-C070B9421917}" type="datetime1">
              <a:rPr lang="en-US" smtClean="0"/>
              <a:t>11/6/2024</a:t>
            </a:fld>
            <a:endParaRPr lang="en-US" dirty="0"/>
          </a:p>
        </p:txBody>
      </p:sp>
      <p:sp>
        <p:nvSpPr>
          <p:cNvPr id="10" name="Footer Placeholder 9"/>
          <p:cNvSpPr>
            <a:spLocks noGrp="1"/>
          </p:cNvSpPr>
          <p:nvPr>
            <p:ph type="ftr" sz="quarter" idx="11"/>
          </p:nvPr>
        </p:nvSpPr>
        <p:spPr/>
        <p:txBody>
          <a:bodyPr/>
          <a:lstStyle/>
          <a:p>
            <a:r>
              <a:rPr lang="en-US"/>
              <a:t>PRESENTATION TITLE</a:t>
            </a:r>
            <a:endParaRPr lang="en-US" dirty="0"/>
          </a:p>
        </p:txBody>
      </p:sp>
      <p:sp>
        <p:nvSpPr>
          <p:cNvPr id="11" name="Slide Number Placeholder 10"/>
          <p:cNvSpPr>
            <a:spLocks noGrp="1"/>
          </p:cNvSpPr>
          <p:nvPr>
            <p:ph type="sldNum" sz="quarter" idx="12"/>
          </p:nvPr>
        </p:nvSpPr>
        <p:spPr/>
        <p:txBody>
          <a:bodyPr/>
          <a:lstStyle/>
          <a:p>
            <a:r>
              <a:rPr lang="en-US" dirty="0"/>
              <a:t>PAGE  </a:t>
            </a:r>
            <a:fld id="{93005692-73BE-493E-93AB-ECD6027A7652}" type="slidenum">
              <a:rPr lang="en-US" smtClean="0"/>
              <a:pPr/>
              <a:t>‹#›</a:t>
            </a:fld>
            <a:endParaRPr lang="en-US" dirty="0"/>
          </a:p>
        </p:txBody>
      </p:sp>
      <p:grpSp>
        <p:nvGrpSpPr>
          <p:cNvPr id="16" name="Group 15"/>
          <p:cNvGrpSpPr/>
          <p:nvPr userDrawn="1"/>
        </p:nvGrpSpPr>
        <p:grpSpPr>
          <a:xfrm>
            <a:off x="0" y="0"/>
            <a:ext cx="12192000" cy="397164"/>
            <a:chOff x="0" y="0"/>
            <a:chExt cx="12192000" cy="397164"/>
          </a:xfrm>
        </p:grpSpPr>
        <p:sp>
          <p:nvSpPr>
            <p:cNvPr id="17" name="Rectangle 16"/>
            <p:cNvSpPr/>
            <p:nvPr userDrawn="1"/>
          </p:nvSpPr>
          <p:spPr>
            <a:xfrm>
              <a:off x="1" y="198582"/>
              <a:ext cx="3082197" cy="1985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userDrawn="1"/>
          </p:nvSpPr>
          <p:spPr>
            <a:xfrm>
              <a:off x="3050818" y="198582"/>
              <a:ext cx="3047061" cy="19858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userDrawn="1"/>
          </p:nvSpPr>
          <p:spPr>
            <a:xfrm>
              <a:off x="6097879" y="198582"/>
              <a:ext cx="3047061" cy="19858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userDrawn="1"/>
          </p:nvSpPr>
          <p:spPr>
            <a:xfrm>
              <a:off x="9144939" y="198582"/>
              <a:ext cx="3047061" cy="198582"/>
            </a:xfrm>
            <a:prstGeom prst="rect">
              <a:avLst/>
            </a:prstGeom>
            <a:solidFill>
              <a:srgbClr val="D93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userDrawn="1"/>
          </p:nvSpPr>
          <p:spPr>
            <a:xfrm>
              <a:off x="0" y="0"/>
              <a:ext cx="12191999" cy="19858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293170" y="2727680"/>
            <a:ext cx="7605658" cy="1277112"/>
          </a:xfrm>
          <a:prstGeom prst="rect">
            <a:avLst/>
          </a:prstGeom>
        </p:spPr>
      </p:pic>
    </p:spTree>
    <p:extLst>
      <p:ext uri="{BB962C8B-B14F-4D97-AF65-F5344CB8AC3E}">
        <p14:creationId xmlns:p14="http://schemas.microsoft.com/office/powerpoint/2010/main" val="3269677358"/>
      </p:ext>
    </p:extLst>
  </p:cSld>
  <p:clrMapOvr>
    <a:masterClrMapping/>
  </p:clrMapOvr>
  <p:transition spd="slow">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Slide with Image">
    <p:spTree>
      <p:nvGrpSpPr>
        <p:cNvPr id="1" name=""/>
        <p:cNvGrpSpPr/>
        <p:nvPr/>
      </p:nvGrpSpPr>
      <p:grpSpPr>
        <a:xfrm>
          <a:off x="0" y="0"/>
          <a:ext cx="0" cy="0"/>
          <a:chOff x="0" y="0"/>
          <a:chExt cx="0" cy="0"/>
        </a:xfrm>
      </p:grpSpPr>
      <p:sp>
        <p:nvSpPr>
          <p:cNvPr id="6" name="Picture Placeholder 5"/>
          <p:cNvSpPr>
            <a:spLocks noGrp="1"/>
          </p:cNvSpPr>
          <p:nvPr>
            <p:ph type="pic" sz="quarter" idx="13"/>
          </p:nvPr>
        </p:nvSpPr>
        <p:spPr>
          <a:xfrm>
            <a:off x="6094124" y="397164"/>
            <a:ext cx="6097876" cy="6460836"/>
          </a:xfrm>
        </p:spPr>
        <p:txBody>
          <a:bodyPr/>
          <a:lstStyle/>
          <a:p>
            <a:r>
              <a:rPr lang="en-US"/>
              <a:t>Click icon to add picture</a:t>
            </a:r>
          </a:p>
        </p:txBody>
      </p:sp>
      <p:sp>
        <p:nvSpPr>
          <p:cNvPr id="2" name="Title 1"/>
          <p:cNvSpPr>
            <a:spLocks noGrp="1"/>
          </p:cNvSpPr>
          <p:nvPr>
            <p:ph type="ctrTitle" hasCustomPrompt="1"/>
          </p:nvPr>
        </p:nvSpPr>
        <p:spPr>
          <a:xfrm>
            <a:off x="452740" y="1028940"/>
            <a:ext cx="5486243" cy="1474115"/>
          </a:xfrm>
        </p:spPr>
        <p:txBody>
          <a:bodyPr lIns="0" anchor="b">
            <a:noAutofit/>
          </a:bodyPr>
          <a:lstStyle>
            <a:lvl1pPr algn="l">
              <a:defRPr sz="5400">
                <a:solidFill>
                  <a:schemeClr val="tx1"/>
                </a:solidFill>
                <a:latin typeface="+mj-lt"/>
              </a:defRPr>
            </a:lvl1pPr>
          </a:lstStyle>
          <a:p>
            <a:r>
              <a:rPr lang="en-US" dirty="0"/>
              <a:t>CLICK TO EDIT MASTER TITLE SLIDE</a:t>
            </a:r>
          </a:p>
        </p:txBody>
      </p:sp>
      <p:sp>
        <p:nvSpPr>
          <p:cNvPr id="3" name="Subtitle 2"/>
          <p:cNvSpPr>
            <a:spLocks noGrp="1"/>
          </p:cNvSpPr>
          <p:nvPr>
            <p:ph type="subTitle" idx="1"/>
          </p:nvPr>
        </p:nvSpPr>
        <p:spPr>
          <a:xfrm>
            <a:off x="452740" y="4266821"/>
            <a:ext cx="5486243" cy="666549"/>
          </a:xfrm>
        </p:spPr>
        <p:txBody>
          <a:bodyPr lIns="0" anchor="t">
            <a:normAutofit/>
          </a:bodyPr>
          <a:lstStyle>
            <a:lvl1pPr marL="0" indent="0" algn="l">
              <a:buNone/>
              <a:defRPr sz="2000" b="0">
                <a:solidFill>
                  <a:schemeClr val="tx1">
                    <a:lumMod val="50000"/>
                    <a:lumOff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7" name="Date Placeholder 6"/>
          <p:cNvSpPr>
            <a:spLocks noGrp="1"/>
          </p:cNvSpPr>
          <p:nvPr>
            <p:ph type="dt" sz="half" idx="10"/>
          </p:nvPr>
        </p:nvSpPr>
        <p:spPr>
          <a:xfrm>
            <a:off x="452740" y="2642329"/>
            <a:ext cx="1182916" cy="377962"/>
          </a:xfrm>
          <a:solidFill>
            <a:schemeClr val="accent1"/>
          </a:solidFill>
        </p:spPr>
        <p:txBody>
          <a:bodyPr/>
          <a:lstStyle>
            <a:lvl1pPr>
              <a:defRPr sz="1100">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fld id="{A318C6E2-4AA5-436E-9815-715E9B2235FA}" type="datetime1">
              <a:rPr lang="en-US" smtClean="0"/>
              <a:t>11/6/2024</a:t>
            </a:fld>
            <a:endParaRPr lang="en-US" dirty="0"/>
          </a:p>
        </p:txBody>
      </p:sp>
      <p:sp>
        <p:nvSpPr>
          <p:cNvPr id="8" name="Footer Placeholder 7"/>
          <p:cNvSpPr>
            <a:spLocks noGrp="1"/>
          </p:cNvSpPr>
          <p:nvPr>
            <p:ph type="ftr" sz="quarter" idx="11"/>
          </p:nvPr>
        </p:nvSpPr>
        <p:spPr>
          <a:xfrm>
            <a:off x="6623674" y="6377231"/>
            <a:ext cx="4293708" cy="250337"/>
          </a:xfrm>
        </p:spPr>
        <p:txBody>
          <a:bodyPr/>
          <a:lstStyle>
            <a:lvl1pPr algn="ctr">
              <a:defRPr/>
            </a:lvl1pPr>
          </a:lstStyle>
          <a:p>
            <a:r>
              <a:rPr lang="en-US"/>
              <a:t>PRESENTATION TITLE</a:t>
            </a:r>
            <a:endParaRPr lang="en-US" dirty="0"/>
          </a:p>
        </p:txBody>
      </p:sp>
      <p:sp>
        <p:nvSpPr>
          <p:cNvPr id="9" name="Slide Number Placeholder 8"/>
          <p:cNvSpPr>
            <a:spLocks noGrp="1"/>
          </p:cNvSpPr>
          <p:nvPr>
            <p:ph type="sldNum" sz="quarter" idx="12"/>
          </p:nvPr>
        </p:nvSpPr>
        <p:spPr>
          <a:xfrm>
            <a:off x="11148416" y="6377231"/>
            <a:ext cx="553900" cy="250337"/>
          </a:xfrm>
        </p:spPr>
        <p:txBody>
          <a:bodyPr/>
          <a:lstStyle>
            <a:lvl1pPr algn="ctr">
              <a:defRPr/>
            </a:lvl1pPr>
          </a:lstStyle>
          <a:p>
            <a:fld id="{93005692-73BE-493E-93AB-ECD6027A7652}" type="slidenum">
              <a:rPr lang="en-US" smtClean="0"/>
              <a:pPr/>
              <a:t>‹#›</a:t>
            </a:fld>
            <a:endParaRPr lang="en-US" dirty="0"/>
          </a:p>
        </p:txBody>
      </p:sp>
      <p:grpSp>
        <p:nvGrpSpPr>
          <p:cNvPr id="17" name="Group 16"/>
          <p:cNvGrpSpPr/>
          <p:nvPr userDrawn="1"/>
        </p:nvGrpSpPr>
        <p:grpSpPr>
          <a:xfrm>
            <a:off x="0" y="0"/>
            <a:ext cx="12192000" cy="397164"/>
            <a:chOff x="0" y="0"/>
            <a:chExt cx="12192000" cy="397164"/>
          </a:xfrm>
        </p:grpSpPr>
        <p:sp>
          <p:nvSpPr>
            <p:cNvPr id="19" name="Rectangle 18"/>
            <p:cNvSpPr/>
            <p:nvPr userDrawn="1"/>
          </p:nvSpPr>
          <p:spPr>
            <a:xfrm>
              <a:off x="1" y="198582"/>
              <a:ext cx="3082197" cy="1985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userDrawn="1"/>
          </p:nvSpPr>
          <p:spPr>
            <a:xfrm>
              <a:off x="3050818" y="198582"/>
              <a:ext cx="3047061" cy="19858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p:cNvSpPr/>
            <p:nvPr userDrawn="1"/>
          </p:nvSpPr>
          <p:spPr>
            <a:xfrm>
              <a:off x="6097879" y="198582"/>
              <a:ext cx="3047061" cy="19858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p:cNvSpPr/>
            <p:nvPr userDrawn="1"/>
          </p:nvSpPr>
          <p:spPr>
            <a:xfrm>
              <a:off x="9144939" y="198582"/>
              <a:ext cx="3047061" cy="198582"/>
            </a:xfrm>
            <a:prstGeom prst="rect">
              <a:avLst/>
            </a:prstGeom>
            <a:solidFill>
              <a:srgbClr val="D93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p:cNvSpPr/>
            <p:nvPr userDrawn="1"/>
          </p:nvSpPr>
          <p:spPr>
            <a:xfrm>
              <a:off x="0" y="0"/>
              <a:ext cx="12191999" cy="19858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6" name="Picture 1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3723" y="5720867"/>
            <a:ext cx="4076847" cy="684568"/>
          </a:xfrm>
          <a:prstGeom prst="rect">
            <a:avLst/>
          </a:prstGeom>
        </p:spPr>
      </p:pic>
    </p:spTree>
    <p:extLst>
      <p:ext uri="{BB962C8B-B14F-4D97-AF65-F5344CB8AC3E}">
        <p14:creationId xmlns:p14="http://schemas.microsoft.com/office/powerpoint/2010/main" val="1031835470"/>
      </p:ext>
    </p:extLst>
  </p:cSld>
  <p:clrMapOvr>
    <a:masterClrMapping/>
  </p:clrMapOvr>
  <p:transition spd="slow">
    <p:push dir="u"/>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losing Slide_ALT">
    <p:bg>
      <p:bgPr>
        <a:solidFill>
          <a:schemeClr val="bg1"/>
        </a:soli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a:extLst>
              <a:ext uri="{28A0092B-C50C-407E-A947-70E740481C1C}">
                <a14:useLocalDpi xmlns:a14="http://schemas.microsoft.com/office/drawing/2010/main" val="0"/>
              </a:ext>
            </a:extLst>
          </a:blip>
          <a:srcRect b="1059"/>
          <a:stretch/>
        </p:blipFill>
        <p:spPr>
          <a:xfrm>
            <a:off x="0" y="384561"/>
            <a:ext cx="12192000" cy="6473439"/>
          </a:xfrm>
          <a:prstGeom prst="rect">
            <a:avLst/>
          </a:prstGeom>
        </p:spPr>
      </p:pic>
      <p:sp>
        <p:nvSpPr>
          <p:cNvPr id="2" name="Title 1"/>
          <p:cNvSpPr>
            <a:spLocks noGrp="1"/>
          </p:cNvSpPr>
          <p:nvPr>
            <p:ph type="title" hasCustomPrompt="1"/>
          </p:nvPr>
        </p:nvSpPr>
        <p:spPr>
          <a:xfrm>
            <a:off x="733425" y="4682836"/>
            <a:ext cx="10725150" cy="1559782"/>
          </a:xfrm>
          <a:noFill/>
        </p:spPr>
        <p:txBody>
          <a:bodyPr wrap="square" rtlCol="0" anchor="ctr" anchorCtr="1">
            <a:noAutofit/>
          </a:bodyPr>
          <a:lstStyle>
            <a:lvl1pPr algn="ctr">
              <a:defRPr lang="en-US" sz="1800" b="0" i="0">
                <a:solidFill>
                  <a:schemeClr val="bg1">
                    <a:alpha val="81000"/>
                  </a:schemeClr>
                </a:solidFill>
                <a:latin typeface="Verdana" charset="0"/>
                <a:ea typeface="Verdana" charset="0"/>
                <a:cs typeface="Verdana" charset="0"/>
              </a:defRPr>
            </a:lvl1pPr>
          </a:lstStyle>
          <a:p>
            <a:pPr marL="0" lvl="0" algn="ctr">
              <a:lnSpc>
                <a:spcPct val="75000"/>
              </a:lnSpc>
            </a:pPr>
            <a:r>
              <a:rPr lang="en-US" dirty="0"/>
              <a:t>CLICK TO EDIT MASTER CLOSING SLIDE OPTION 2</a:t>
            </a:r>
          </a:p>
        </p:txBody>
      </p:sp>
      <p:sp>
        <p:nvSpPr>
          <p:cNvPr id="6" name="Date Placeholder 5"/>
          <p:cNvSpPr>
            <a:spLocks noGrp="1"/>
          </p:cNvSpPr>
          <p:nvPr>
            <p:ph type="dt" sz="half" idx="10"/>
          </p:nvPr>
        </p:nvSpPr>
        <p:spPr/>
        <p:txBody>
          <a:bodyPr/>
          <a:lstStyle/>
          <a:p>
            <a:fld id="{0A368D4B-3D0A-49AB-8EA2-2DC8CB4594DB}" type="datetime1">
              <a:rPr lang="en-US" smtClean="0"/>
              <a:t>11/6/2024</a:t>
            </a:fld>
            <a:endParaRPr lang="en-US" dirty="0"/>
          </a:p>
        </p:txBody>
      </p:sp>
      <p:sp>
        <p:nvSpPr>
          <p:cNvPr id="7" name="Footer Placeholder 6"/>
          <p:cNvSpPr>
            <a:spLocks noGrp="1"/>
          </p:cNvSpPr>
          <p:nvPr>
            <p:ph type="ftr" sz="quarter" idx="11"/>
          </p:nvPr>
        </p:nvSpPr>
        <p:spPr/>
        <p:txBody>
          <a:bodyPr/>
          <a:lstStyle/>
          <a:p>
            <a:r>
              <a:rPr lang="en-US"/>
              <a:t>PRESENTATION TITLE</a:t>
            </a:r>
            <a:endParaRPr lang="en-US" dirty="0"/>
          </a:p>
        </p:txBody>
      </p:sp>
      <p:sp>
        <p:nvSpPr>
          <p:cNvPr id="8" name="Slide Number Placeholder 7"/>
          <p:cNvSpPr>
            <a:spLocks noGrp="1"/>
          </p:cNvSpPr>
          <p:nvPr>
            <p:ph type="sldNum" sz="quarter" idx="12"/>
          </p:nvPr>
        </p:nvSpPr>
        <p:spPr/>
        <p:txBody>
          <a:bodyPr/>
          <a:lstStyle/>
          <a:p>
            <a:r>
              <a:rPr lang="en-US" dirty="0"/>
              <a:t>PAGE  </a:t>
            </a:r>
            <a:fld id="{93005692-73BE-493E-93AB-ECD6027A7652}" type="slidenum">
              <a:rPr lang="en-US" smtClean="0"/>
              <a:pPr/>
              <a:t>‹#›</a:t>
            </a:fld>
            <a:endParaRPr lang="en-US" dirty="0"/>
          </a:p>
        </p:txBody>
      </p:sp>
      <p:pic>
        <p:nvPicPr>
          <p:cNvPr id="5" name="Picture 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363334" y="2960370"/>
            <a:ext cx="7605658" cy="1277112"/>
          </a:xfrm>
          <a:prstGeom prst="rect">
            <a:avLst/>
          </a:prstGeom>
        </p:spPr>
      </p:pic>
    </p:spTree>
    <p:extLst>
      <p:ext uri="{BB962C8B-B14F-4D97-AF65-F5344CB8AC3E}">
        <p14:creationId xmlns:p14="http://schemas.microsoft.com/office/powerpoint/2010/main" val="3722082862"/>
      </p:ext>
    </p:extLst>
  </p:cSld>
  <p:clrMapOvr>
    <a:masterClrMapping/>
  </p:clrMapOvr>
  <p:transition spd="slow">
    <p:push dir="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itle" preserve="1">
  <p:cSld name="Title Slide Black">
    <p:bg>
      <p:bgPr>
        <a:solidFill>
          <a:schemeClr val="tx1"/>
        </a:solidFill>
        <a:effectLst/>
      </p:bgPr>
    </p:bg>
    <p:spTree>
      <p:nvGrpSpPr>
        <p:cNvPr id="1" name=""/>
        <p:cNvGrpSpPr/>
        <p:nvPr/>
      </p:nvGrpSpPr>
      <p:grpSpPr>
        <a:xfrm>
          <a:off x="0" y="0"/>
          <a:ext cx="0" cy="0"/>
          <a:chOff x="0" y="0"/>
          <a:chExt cx="0" cy="0"/>
        </a:xfrm>
      </p:grpSpPr>
      <p:pic>
        <p:nvPicPr>
          <p:cNvPr id="14" name="Picture 1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52740" y="5680659"/>
            <a:ext cx="4148335" cy="696572"/>
          </a:xfrm>
          <a:prstGeom prst="rect">
            <a:avLst/>
          </a:prstGeom>
        </p:spPr>
      </p:pic>
      <p:sp>
        <p:nvSpPr>
          <p:cNvPr id="2" name="Title 1"/>
          <p:cNvSpPr>
            <a:spLocks noGrp="1"/>
          </p:cNvSpPr>
          <p:nvPr>
            <p:ph type="ctrTitle" hasCustomPrompt="1"/>
          </p:nvPr>
        </p:nvSpPr>
        <p:spPr>
          <a:xfrm>
            <a:off x="471211" y="1682004"/>
            <a:ext cx="11249576" cy="1474115"/>
          </a:xfrm>
        </p:spPr>
        <p:txBody>
          <a:bodyPr lIns="0" anchor="b">
            <a:noAutofit/>
          </a:bodyPr>
          <a:lstStyle>
            <a:lvl1pPr algn="ctr">
              <a:defRPr sz="5400" i="0" baseline="0">
                <a:solidFill>
                  <a:schemeClr val="bg1"/>
                </a:solidFill>
                <a:latin typeface="+mj-lt"/>
              </a:defRPr>
            </a:lvl1pPr>
          </a:lstStyle>
          <a:p>
            <a:r>
              <a:rPr lang="en-US" dirty="0"/>
              <a:t>Self-Regulated Learning in University</a:t>
            </a:r>
            <a:br>
              <a:rPr lang="en-US" dirty="0"/>
            </a:br>
            <a:r>
              <a:rPr lang="en-US" dirty="0"/>
              <a:t>Science &amp; Practice</a:t>
            </a:r>
            <a:br>
              <a:rPr lang="en-US" dirty="0"/>
            </a:br>
            <a:endParaRPr lang="en-US" dirty="0"/>
          </a:p>
        </p:txBody>
      </p:sp>
      <p:sp>
        <p:nvSpPr>
          <p:cNvPr id="3" name="Subtitle 2"/>
          <p:cNvSpPr>
            <a:spLocks noGrp="1"/>
          </p:cNvSpPr>
          <p:nvPr>
            <p:ph type="subTitle" idx="1" hasCustomPrompt="1"/>
          </p:nvPr>
        </p:nvSpPr>
        <p:spPr>
          <a:xfrm>
            <a:off x="3159364" y="3618276"/>
            <a:ext cx="5486243" cy="666549"/>
          </a:xfrm>
        </p:spPr>
        <p:txBody>
          <a:bodyPr lIns="0" anchor="t">
            <a:normAutofit/>
          </a:bodyPr>
          <a:lstStyle>
            <a:lvl1pPr marL="0" indent="0" algn="ctr">
              <a:buNone/>
              <a:defRPr sz="2000" b="0">
                <a:solidFill>
                  <a:schemeClr val="bg1">
                    <a:lumMod val="8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Heather A. Henderson, Ph.D.</a:t>
            </a:r>
          </a:p>
          <a:p>
            <a:r>
              <a:rPr lang="en-US" dirty="0"/>
              <a:t>Department of Psychology</a:t>
            </a:r>
          </a:p>
        </p:txBody>
      </p:sp>
      <p:sp>
        <p:nvSpPr>
          <p:cNvPr id="7" name="Date Placeholder 6"/>
          <p:cNvSpPr>
            <a:spLocks noGrp="1"/>
          </p:cNvSpPr>
          <p:nvPr>
            <p:ph type="dt" sz="half" idx="10"/>
          </p:nvPr>
        </p:nvSpPr>
        <p:spPr>
          <a:xfrm>
            <a:off x="5311027" y="4953066"/>
            <a:ext cx="1182916" cy="377962"/>
          </a:xfrm>
          <a:solidFill>
            <a:schemeClr val="accent1"/>
          </a:solidFill>
        </p:spPr>
        <p:txBody>
          <a:bodyPr/>
          <a:lstStyle>
            <a:lvl1pPr>
              <a:defRPr sz="1100">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fld id="{A318C6E2-4AA5-436E-9815-715E9B2235FA}" type="datetime1">
              <a:rPr lang="en-US" smtClean="0"/>
              <a:t>11/6/2024</a:t>
            </a:fld>
            <a:endParaRPr lang="en-US" dirty="0"/>
          </a:p>
        </p:txBody>
      </p:sp>
      <p:sp>
        <p:nvSpPr>
          <p:cNvPr id="8" name="Footer Placeholder 7"/>
          <p:cNvSpPr>
            <a:spLocks noGrp="1"/>
          </p:cNvSpPr>
          <p:nvPr>
            <p:ph type="ftr" sz="quarter" idx="11"/>
          </p:nvPr>
        </p:nvSpPr>
        <p:spPr>
          <a:xfrm>
            <a:off x="6623674" y="6377231"/>
            <a:ext cx="4293708" cy="250337"/>
          </a:xfrm>
        </p:spPr>
        <p:txBody>
          <a:bodyPr/>
          <a:lstStyle>
            <a:lvl1pPr algn="ctr">
              <a:defRPr>
                <a:solidFill>
                  <a:schemeClr val="bg1">
                    <a:lumMod val="85000"/>
                  </a:schemeClr>
                </a:solidFill>
              </a:defRPr>
            </a:lvl1pPr>
          </a:lstStyle>
          <a:p>
            <a:r>
              <a:rPr lang="en-US" dirty="0"/>
              <a:t>PRESENTATION TITLE</a:t>
            </a:r>
          </a:p>
        </p:txBody>
      </p:sp>
      <p:sp>
        <p:nvSpPr>
          <p:cNvPr id="9" name="Slide Number Placeholder 8"/>
          <p:cNvSpPr>
            <a:spLocks noGrp="1"/>
          </p:cNvSpPr>
          <p:nvPr>
            <p:ph type="sldNum" sz="quarter" idx="12"/>
          </p:nvPr>
        </p:nvSpPr>
        <p:spPr>
          <a:xfrm>
            <a:off x="11148416" y="6377231"/>
            <a:ext cx="553900" cy="250337"/>
          </a:xfrm>
        </p:spPr>
        <p:txBody>
          <a:bodyPr/>
          <a:lstStyle>
            <a:lvl1pPr algn="ctr">
              <a:defRPr>
                <a:solidFill>
                  <a:schemeClr val="bg1">
                    <a:lumMod val="85000"/>
                  </a:schemeClr>
                </a:solidFill>
              </a:defRPr>
            </a:lvl1pPr>
          </a:lstStyle>
          <a:p>
            <a:fld id="{93005692-73BE-493E-93AB-ECD6027A7652}" type="slidenum">
              <a:rPr lang="en-US" smtClean="0"/>
              <a:pPr/>
              <a:t>‹#›</a:t>
            </a:fld>
            <a:endParaRPr lang="en-US" dirty="0"/>
          </a:p>
        </p:txBody>
      </p:sp>
      <p:grpSp>
        <p:nvGrpSpPr>
          <p:cNvPr id="15" name="Group 14"/>
          <p:cNvGrpSpPr/>
          <p:nvPr userDrawn="1"/>
        </p:nvGrpSpPr>
        <p:grpSpPr>
          <a:xfrm>
            <a:off x="0" y="0"/>
            <a:ext cx="12192000" cy="397164"/>
            <a:chOff x="0" y="0"/>
            <a:chExt cx="12192000" cy="397164"/>
          </a:xfrm>
        </p:grpSpPr>
        <p:sp>
          <p:nvSpPr>
            <p:cNvPr id="16" name="Rectangle 15"/>
            <p:cNvSpPr/>
            <p:nvPr userDrawn="1"/>
          </p:nvSpPr>
          <p:spPr>
            <a:xfrm>
              <a:off x="1" y="198582"/>
              <a:ext cx="3082197" cy="1985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userDrawn="1"/>
          </p:nvSpPr>
          <p:spPr>
            <a:xfrm>
              <a:off x="3050818" y="198582"/>
              <a:ext cx="3047061" cy="19858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userDrawn="1"/>
          </p:nvSpPr>
          <p:spPr>
            <a:xfrm>
              <a:off x="6097879" y="198582"/>
              <a:ext cx="3047061" cy="19858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userDrawn="1"/>
          </p:nvSpPr>
          <p:spPr>
            <a:xfrm>
              <a:off x="9144939" y="198582"/>
              <a:ext cx="3047061" cy="198582"/>
            </a:xfrm>
            <a:prstGeom prst="rect">
              <a:avLst/>
            </a:prstGeom>
            <a:solidFill>
              <a:srgbClr val="D93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userDrawn="1"/>
          </p:nvSpPr>
          <p:spPr>
            <a:xfrm>
              <a:off x="0" y="0"/>
              <a:ext cx="12191999" cy="19858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528952265"/>
      </p:ext>
    </p:extLst>
  </p:cSld>
  <p:clrMapOvr>
    <a:masterClrMapping/>
  </p:clrMapOvr>
  <p:transition spd="slow">
    <p:push dir="u"/>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le Slide Black with Image">
    <p:bg>
      <p:bgPr>
        <a:solidFill>
          <a:schemeClr val="tx1"/>
        </a:solidFill>
        <a:effectLst/>
      </p:bgPr>
    </p:bg>
    <p:spTree>
      <p:nvGrpSpPr>
        <p:cNvPr id="1" name=""/>
        <p:cNvGrpSpPr/>
        <p:nvPr/>
      </p:nvGrpSpPr>
      <p:grpSpPr>
        <a:xfrm>
          <a:off x="0" y="0"/>
          <a:ext cx="0" cy="0"/>
          <a:chOff x="0" y="0"/>
          <a:chExt cx="0" cy="0"/>
        </a:xfrm>
      </p:grpSpPr>
      <p:sp>
        <p:nvSpPr>
          <p:cNvPr id="18" name="Picture Placeholder 5"/>
          <p:cNvSpPr>
            <a:spLocks noGrp="1"/>
          </p:cNvSpPr>
          <p:nvPr>
            <p:ph type="pic" sz="quarter" idx="13"/>
          </p:nvPr>
        </p:nvSpPr>
        <p:spPr>
          <a:xfrm>
            <a:off x="6094124" y="397164"/>
            <a:ext cx="6097876" cy="6460836"/>
          </a:xfrm>
        </p:spPr>
        <p:txBody>
          <a:bodyPr/>
          <a:lstStyle/>
          <a:p>
            <a:r>
              <a:rPr lang="en-US"/>
              <a:t>Click icon to add picture</a:t>
            </a:r>
          </a:p>
        </p:txBody>
      </p:sp>
      <p:sp>
        <p:nvSpPr>
          <p:cNvPr id="2" name="Title 1"/>
          <p:cNvSpPr>
            <a:spLocks noGrp="1"/>
          </p:cNvSpPr>
          <p:nvPr>
            <p:ph type="ctrTitle" hasCustomPrompt="1"/>
          </p:nvPr>
        </p:nvSpPr>
        <p:spPr>
          <a:xfrm>
            <a:off x="452740" y="1028940"/>
            <a:ext cx="5486243" cy="1474115"/>
          </a:xfrm>
        </p:spPr>
        <p:txBody>
          <a:bodyPr lIns="0" anchor="b">
            <a:noAutofit/>
          </a:bodyPr>
          <a:lstStyle>
            <a:lvl1pPr algn="l">
              <a:defRPr sz="5400">
                <a:solidFill>
                  <a:schemeClr val="bg1"/>
                </a:solidFill>
                <a:latin typeface="+mj-lt"/>
              </a:defRPr>
            </a:lvl1pPr>
          </a:lstStyle>
          <a:p>
            <a:r>
              <a:rPr lang="en-US" dirty="0"/>
              <a:t>CLICK TO EDIT MASTER TITLE SLIDE</a:t>
            </a:r>
          </a:p>
        </p:txBody>
      </p:sp>
      <p:sp>
        <p:nvSpPr>
          <p:cNvPr id="3" name="Subtitle 2"/>
          <p:cNvSpPr>
            <a:spLocks noGrp="1"/>
          </p:cNvSpPr>
          <p:nvPr>
            <p:ph type="subTitle" idx="1"/>
          </p:nvPr>
        </p:nvSpPr>
        <p:spPr>
          <a:xfrm>
            <a:off x="452740" y="4266821"/>
            <a:ext cx="5486243" cy="666549"/>
          </a:xfrm>
        </p:spPr>
        <p:txBody>
          <a:bodyPr lIns="0" anchor="t">
            <a:normAutofit/>
          </a:bodyPr>
          <a:lstStyle>
            <a:lvl1pPr marL="0" indent="0" algn="l">
              <a:buNone/>
              <a:defRPr sz="2000" b="0">
                <a:solidFill>
                  <a:schemeClr val="bg1">
                    <a:lumMod val="8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7" name="Date Placeholder 6"/>
          <p:cNvSpPr>
            <a:spLocks noGrp="1"/>
          </p:cNvSpPr>
          <p:nvPr>
            <p:ph type="dt" sz="half" idx="10"/>
          </p:nvPr>
        </p:nvSpPr>
        <p:spPr>
          <a:xfrm>
            <a:off x="452740" y="2642329"/>
            <a:ext cx="1182916" cy="377962"/>
          </a:xfrm>
          <a:solidFill>
            <a:schemeClr val="accent1"/>
          </a:solidFill>
        </p:spPr>
        <p:txBody>
          <a:bodyPr/>
          <a:lstStyle>
            <a:lvl1pPr>
              <a:defRPr sz="1100">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fld id="{A318C6E2-4AA5-436E-9815-715E9B2235FA}" type="datetime1">
              <a:rPr lang="en-US" smtClean="0"/>
              <a:t>11/6/2024</a:t>
            </a:fld>
            <a:endParaRPr lang="en-US" dirty="0"/>
          </a:p>
        </p:txBody>
      </p:sp>
      <p:sp>
        <p:nvSpPr>
          <p:cNvPr id="8" name="Footer Placeholder 7"/>
          <p:cNvSpPr>
            <a:spLocks noGrp="1"/>
          </p:cNvSpPr>
          <p:nvPr>
            <p:ph type="ftr" sz="quarter" idx="11"/>
          </p:nvPr>
        </p:nvSpPr>
        <p:spPr>
          <a:xfrm>
            <a:off x="6623674" y="6377231"/>
            <a:ext cx="4293708" cy="250337"/>
          </a:xfrm>
        </p:spPr>
        <p:txBody>
          <a:bodyPr/>
          <a:lstStyle>
            <a:lvl1pPr algn="ctr">
              <a:defRPr>
                <a:solidFill>
                  <a:schemeClr val="bg1">
                    <a:lumMod val="85000"/>
                  </a:schemeClr>
                </a:solidFill>
              </a:defRPr>
            </a:lvl1pPr>
          </a:lstStyle>
          <a:p>
            <a:r>
              <a:rPr lang="en-US"/>
              <a:t>PRESENTATION TITLE</a:t>
            </a:r>
            <a:endParaRPr lang="en-US" dirty="0"/>
          </a:p>
        </p:txBody>
      </p:sp>
      <p:sp>
        <p:nvSpPr>
          <p:cNvPr id="9" name="Slide Number Placeholder 8"/>
          <p:cNvSpPr>
            <a:spLocks noGrp="1"/>
          </p:cNvSpPr>
          <p:nvPr>
            <p:ph type="sldNum" sz="quarter" idx="12"/>
          </p:nvPr>
        </p:nvSpPr>
        <p:spPr>
          <a:xfrm>
            <a:off x="11148416" y="6377231"/>
            <a:ext cx="553900" cy="250337"/>
          </a:xfrm>
        </p:spPr>
        <p:txBody>
          <a:bodyPr/>
          <a:lstStyle>
            <a:lvl1pPr algn="ctr">
              <a:defRPr>
                <a:solidFill>
                  <a:schemeClr val="bg1">
                    <a:lumMod val="85000"/>
                  </a:schemeClr>
                </a:solidFill>
              </a:defRPr>
            </a:lvl1pPr>
          </a:lstStyle>
          <a:p>
            <a:fld id="{93005692-73BE-493E-93AB-ECD6027A7652}" type="slidenum">
              <a:rPr lang="en-US" smtClean="0"/>
              <a:pPr/>
              <a:t>‹#›</a:t>
            </a:fld>
            <a:endParaRPr lang="en-US" dirty="0"/>
          </a:p>
        </p:txBody>
      </p:sp>
      <p:grpSp>
        <p:nvGrpSpPr>
          <p:cNvPr id="17" name="Group 16"/>
          <p:cNvGrpSpPr/>
          <p:nvPr userDrawn="1"/>
        </p:nvGrpSpPr>
        <p:grpSpPr>
          <a:xfrm>
            <a:off x="0" y="0"/>
            <a:ext cx="12192000" cy="397164"/>
            <a:chOff x="0" y="0"/>
            <a:chExt cx="12192000" cy="397164"/>
          </a:xfrm>
        </p:grpSpPr>
        <p:sp>
          <p:nvSpPr>
            <p:cNvPr id="19" name="Rectangle 18"/>
            <p:cNvSpPr/>
            <p:nvPr userDrawn="1"/>
          </p:nvSpPr>
          <p:spPr>
            <a:xfrm>
              <a:off x="1" y="198582"/>
              <a:ext cx="3082197" cy="1985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p:cNvSpPr/>
            <p:nvPr userDrawn="1"/>
          </p:nvSpPr>
          <p:spPr>
            <a:xfrm>
              <a:off x="3050818" y="198582"/>
              <a:ext cx="3047061" cy="19858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p:cNvSpPr/>
            <p:nvPr userDrawn="1"/>
          </p:nvSpPr>
          <p:spPr>
            <a:xfrm>
              <a:off x="6097879" y="198582"/>
              <a:ext cx="3047061" cy="19858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p:cNvSpPr/>
            <p:nvPr userDrawn="1"/>
          </p:nvSpPr>
          <p:spPr>
            <a:xfrm>
              <a:off x="9144939" y="198582"/>
              <a:ext cx="3047061" cy="198582"/>
            </a:xfrm>
            <a:prstGeom prst="rect">
              <a:avLst/>
            </a:prstGeom>
            <a:solidFill>
              <a:srgbClr val="D93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p:cNvSpPr/>
            <p:nvPr userDrawn="1"/>
          </p:nvSpPr>
          <p:spPr>
            <a:xfrm>
              <a:off x="0" y="0"/>
              <a:ext cx="12191999" cy="19858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5" name="Picture 1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52740" y="5680659"/>
            <a:ext cx="4148335" cy="696572"/>
          </a:xfrm>
          <a:prstGeom prst="rect">
            <a:avLst/>
          </a:prstGeom>
        </p:spPr>
      </p:pic>
    </p:spTree>
    <p:extLst>
      <p:ext uri="{BB962C8B-B14F-4D97-AF65-F5344CB8AC3E}">
        <p14:creationId xmlns:p14="http://schemas.microsoft.com/office/powerpoint/2010/main" val="350106763"/>
      </p:ext>
    </p:extLst>
  </p:cSld>
  <p:clrMapOvr>
    <a:masterClrMapping/>
  </p:clrMapOvr>
  <p:transition spd="slow">
    <p:push dir="u"/>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Slide Number Placeholder 8"/>
          <p:cNvSpPr>
            <a:spLocks noGrp="1"/>
          </p:cNvSpPr>
          <p:nvPr>
            <p:ph type="sldNum" sz="quarter" idx="12"/>
          </p:nvPr>
        </p:nvSpPr>
        <p:spPr/>
        <p:txBody>
          <a:bodyPr/>
          <a:lstStyle/>
          <a:p>
            <a:r>
              <a:rPr lang="en-US" dirty="0"/>
              <a:t>PAGE  </a:t>
            </a:r>
            <a:fld id="{93005692-73BE-493E-93AB-ECD6027A7652}" type="slidenum">
              <a:rPr lang="en-US" smtClean="0"/>
              <a:pPr/>
              <a:t>‹#›</a:t>
            </a:fld>
            <a:endParaRPr lang="en-US" dirty="0"/>
          </a:p>
        </p:txBody>
      </p:sp>
    </p:spTree>
    <p:extLst>
      <p:ext uri="{BB962C8B-B14F-4D97-AF65-F5344CB8AC3E}">
        <p14:creationId xmlns:p14="http://schemas.microsoft.com/office/powerpoint/2010/main" val="66632321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Content_Menu">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7"/>
          <p:cNvSpPr>
            <a:spLocks noGrp="1"/>
          </p:cNvSpPr>
          <p:nvPr>
            <p:ph type="body" sz="quarter" idx="13" hasCustomPrompt="1"/>
          </p:nvPr>
        </p:nvSpPr>
        <p:spPr>
          <a:xfrm>
            <a:off x="7407696" y="685060"/>
            <a:ext cx="1420859" cy="286052"/>
          </a:xfrm>
        </p:spPr>
        <p:txBody>
          <a:bodyPr anchor="ctr">
            <a:noAutofit/>
          </a:bodyPr>
          <a:lstStyle>
            <a:lvl1pPr marL="0" indent="0" algn="ctr">
              <a:buNone/>
              <a:defRPr sz="1100" b="0" baseline="0">
                <a:solidFill>
                  <a:schemeClr val="tx1">
                    <a:lumMod val="50000"/>
                    <a:lumOff val="50000"/>
                  </a:schemeClr>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dirty="0"/>
              <a:t>MENU ITEM 1</a:t>
            </a:r>
          </a:p>
        </p:txBody>
      </p:sp>
      <p:sp>
        <p:nvSpPr>
          <p:cNvPr id="9" name="Text Placeholder 7"/>
          <p:cNvSpPr>
            <a:spLocks noGrp="1"/>
          </p:cNvSpPr>
          <p:nvPr>
            <p:ph type="body" sz="quarter" idx="14" hasCustomPrompt="1"/>
          </p:nvPr>
        </p:nvSpPr>
        <p:spPr>
          <a:xfrm>
            <a:off x="8908224" y="685060"/>
            <a:ext cx="1420859" cy="286052"/>
          </a:xfrm>
        </p:spPr>
        <p:txBody>
          <a:bodyPr anchor="ctr">
            <a:noAutofit/>
          </a:bodyPr>
          <a:lstStyle>
            <a:lvl1pPr marL="0" indent="0" algn="ctr">
              <a:buNone/>
              <a:defRPr sz="1100" b="0" baseline="0">
                <a:solidFill>
                  <a:schemeClr val="tx1">
                    <a:lumMod val="50000"/>
                    <a:lumOff val="50000"/>
                  </a:schemeClr>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dirty="0"/>
              <a:t>MENU ITEM 2</a:t>
            </a:r>
          </a:p>
        </p:txBody>
      </p:sp>
      <p:sp>
        <p:nvSpPr>
          <p:cNvPr id="10" name="Text Placeholder 7"/>
          <p:cNvSpPr>
            <a:spLocks noGrp="1"/>
          </p:cNvSpPr>
          <p:nvPr>
            <p:ph type="body" sz="quarter" idx="15" hasCustomPrompt="1"/>
          </p:nvPr>
        </p:nvSpPr>
        <p:spPr>
          <a:xfrm>
            <a:off x="10408752" y="685060"/>
            <a:ext cx="1420859" cy="286052"/>
          </a:xfrm>
        </p:spPr>
        <p:txBody>
          <a:bodyPr anchor="ctr">
            <a:noAutofit/>
          </a:bodyPr>
          <a:lstStyle>
            <a:lvl1pPr marL="0" indent="0" algn="ctr">
              <a:buNone/>
              <a:defRPr sz="1100" b="0">
                <a:solidFill>
                  <a:schemeClr val="tx1">
                    <a:lumMod val="50000"/>
                    <a:lumOff val="50000"/>
                  </a:schemeClr>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dirty="0"/>
              <a:t>MENU ITEM 3</a:t>
            </a:r>
          </a:p>
        </p:txBody>
      </p:sp>
      <p:sp>
        <p:nvSpPr>
          <p:cNvPr id="7" name="Date Placeholder 6"/>
          <p:cNvSpPr>
            <a:spLocks noGrp="1"/>
          </p:cNvSpPr>
          <p:nvPr>
            <p:ph type="dt" sz="half" idx="16"/>
          </p:nvPr>
        </p:nvSpPr>
        <p:spPr/>
        <p:txBody>
          <a:bodyPr/>
          <a:lstStyle/>
          <a:p>
            <a:fld id="{48C228CE-C572-4AF5-9728-AA6E475873DD}" type="datetime1">
              <a:rPr lang="en-US" smtClean="0"/>
              <a:t>11/6/2024</a:t>
            </a:fld>
            <a:endParaRPr lang="en-US" dirty="0"/>
          </a:p>
        </p:txBody>
      </p:sp>
      <p:sp>
        <p:nvSpPr>
          <p:cNvPr id="11" name="Footer Placeholder 10"/>
          <p:cNvSpPr>
            <a:spLocks noGrp="1"/>
          </p:cNvSpPr>
          <p:nvPr>
            <p:ph type="ftr" sz="quarter" idx="17"/>
          </p:nvPr>
        </p:nvSpPr>
        <p:spPr/>
        <p:txBody>
          <a:bodyPr/>
          <a:lstStyle/>
          <a:p>
            <a:r>
              <a:rPr lang="en-US"/>
              <a:t>PRESENTATION TITLE</a:t>
            </a:r>
            <a:endParaRPr lang="en-US" dirty="0"/>
          </a:p>
        </p:txBody>
      </p:sp>
      <p:sp>
        <p:nvSpPr>
          <p:cNvPr id="12" name="Slide Number Placeholder 11"/>
          <p:cNvSpPr>
            <a:spLocks noGrp="1"/>
          </p:cNvSpPr>
          <p:nvPr>
            <p:ph type="sldNum" sz="quarter" idx="18"/>
          </p:nvPr>
        </p:nvSpPr>
        <p:spPr/>
        <p:txBody>
          <a:bodyPr/>
          <a:lstStyle/>
          <a:p>
            <a:r>
              <a:rPr lang="en-US" dirty="0"/>
              <a:t>PAGE  </a:t>
            </a:r>
            <a:fld id="{93005692-73BE-493E-93AB-ECD6027A7652}" type="slidenum">
              <a:rPr lang="en-US" smtClean="0"/>
              <a:pPr/>
              <a:t>‹#›</a:t>
            </a:fld>
            <a:endParaRPr lang="en-US" dirty="0"/>
          </a:p>
        </p:txBody>
      </p:sp>
      <p:sp>
        <p:nvSpPr>
          <p:cNvPr id="4" name="Title 3"/>
          <p:cNvSpPr>
            <a:spLocks noGrp="1"/>
          </p:cNvSpPr>
          <p:nvPr>
            <p:ph type="title"/>
          </p:nvPr>
        </p:nvSpPr>
        <p:spPr>
          <a:xfrm>
            <a:off x="259883" y="434108"/>
            <a:ext cx="7046081" cy="895927"/>
          </a:xfrm>
        </p:spPr>
        <p:txBody>
          <a:bodyPr/>
          <a:lstStyle>
            <a:lvl1pPr>
              <a:defRPr cap="all" baseline="0"/>
            </a:lvl1pPr>
          </a:lstStyle>
          <a:p>
            <a:r>
              <a:rPr lang="en-US"/>
              <a:t>Click to edit Master title style</a:t>
            </a:r>
            <a:endParaRPr lang="en-US" dirty="0"/>
          </a:p>
        </p:txBody>
      </p:sp>
    </p:spTree>
    <p:extLst>
      <p:ext uri="{BB962C8B-B14F-4D97-AF65-F5344CB8AC3E}">
        <p14:creationId xmlns:p14="http://schemas.microsoft.com/office/powerpoint/2010/main" val="1267036257"/>
      </p:ext>
    </p:extLst>
  </p:cSld>
  <p:clrMapOvr>
    <a:masterClrMapping/>
  </p:clrMapOvr>
  <p:transition spd="slow">
    <p:push dir="u"/>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59882" y="1709738"/>
            <a:ext cx="9399507" cy="2852737"/>
          </a:xfrm>
        </p:spPr>
        <p:txBody>
          <a:bodyPr anchor="b">
            <a:normAutofit/>
          </a:bodyPr>
          <a:lstStyle>
            <a:lvl1pPr algn="l">
              <a:defRPr sz="4000" baseline="0">
                <a:solidFill>
                  <a:schemeClr val="tx1"/>
                </a:solidFill>
              </a:defRPr>
            </a:lvl1pPr>
          </a:lstStyle>
          <a:p>
            <a:r>
              <a:rPr lang="en-US" dirty="0"/>
              <a:t>CLICK TO EDIT MASTER</a:t>
            </a:r>
            <a:br>
              <a:rPr lang="en-US" dirty="0"/>
            </a:br>
            <a:r>
              <a:rPr lang="en-US" dirty="0"/>
              <a:t>SECTION TITLE SLIDE</a:t>
            </a:r>
          </a:p>
        </p:txBody>
      </p:sp>
      <p:sp>
        <p:nvSpPr>
          <p:cNvPr id="3" name="Text Placeholder 2"/>
          <p:cNvSpPr>
            <a:spLocks noGrp="1"/>
          </p:cNvSpPr>
          <p:nvPr>
            <p:ph type="body" idx="1"/>
          </p:nvPr>
        </p:nvSpPr>
        <p:spPr>
          <a:xfrm>
            <a:off x="259882" y="4589463"/>
            <a:ext cx="9399507" cy="1500187"/>
          </a:xfrm>
        </p:spPr>
        <p:txBody>
          <a:bodyPr>
            <a:normAutofit/>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7" name="Date Placeholder 6"/>
          <p:cNvSpPr>
            <a:spLocks noGrp="1"/>
          </p:cNvSpPr>
          <p:nvPr>
            <p:ph type="dt" sz="half" idx="10"/>
          </p:nvPr>
        </p:nvSpPr>
        <p:spPr/>
        <p:txBody>
          <a:bodyPr/>
          <a:lstStyle/>
          <a:p>
            <a:fld id="{026D43AC-4B94-471D-A170-0D88FCD1FB54}" type="datetime1">
              <a:rPr lang="en-US" smtClean="0"/>
              <a:t>11/6/2024</a:t>
            </a:fld>
            <a:endParaRPr lang="en-US" dirty="0"/>
          </a:p>
        </p:txBody>
      </p:sp>
      <p:sp>
        <p:nvSpPr>
          <p:cNvPr id="8" name="Footer Placeholder 7"/>
          <p:cNvSpPr>
            <a:spLocks noGrp="1"/>
          </p:cNvSpPr>
          <p:nvPr>
            <p:ph type="ftr" sz="quarter" idx="11"/>
          </p:nvPr>
        </p:nvSpPr>
        <p:spPr/>
        <p:txBody>
          <a:bodyPr/>
          <a:lstStyle/>
          <a:p>
            <a:r>
              <a:rPr lang="en-US"/>
              <a:t>PRESENTATION TITLE</a:t>
            </a:r>
            <a:endParaRPr lang="en-US" dirty="0"/>
          </a:p>
        </p:txBody>
      </p:sp>
      <p:sp>
        <p:nvSpPr>
          <p:cNvPr id="9" name="Slide Number Placeholder 8"/>
          <p:cNvSpPr>
            <a:spLocks noGrp="1"/>
          </p:cNvSpPr>
          <p:nvPr>
            <p:ph type="sldNum" sz="quarter" idx="12"/>
          </p:nvPr>
        </p:nvSpPr>
        <p:spPr/>
        <p:txBody>
          <a:bodyPr/>
          <a:lstStyle/>
          <a:p>
            <a:r>
              <a:rPr lang="en-US" dirty="0"/>
              <a:t>PAGE  </a:t>
            </a:r>
            <a:fld id="{93005692-73BE-493E-93AB-ECD6027A7652}" type="slidenum">
              <a:rPr lang="en-US" smtClean="0"/>
              <a:pPr/>
              <a:t>‹#›</a:t>
            </a:fld>
            <a:endParaRPr lang="en-US" dirty="0"/>
          </a:p>
        </p:txBody>
      </p:sp>
    </p:spTree>
    <p:extLst>
      <p:ext uri="{BB962C8B-B14F-4D97-AF65-F5344CB8AC3E}">
        <p14:creationId xmlns:p14="http://schemas.microsoft.com/office/powerpoint/2010/main" val="2969021156"/>
      </p:ext>
    </p:extLst>
  </p:cSld>
  <p:clrMapOvr>
    <a:masterClrMapping/>
  </p:clrMapOvr>
  <p:transition spd="slow">
    <p:push dir="u"/>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itle" preserve="1">
  <p:cSld name="Section Header_ALT">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stretch>
            <a:fillRect/>
          </a:stretch>
        </p:blipFill>
        <p:spPr>
          <a:xfrm>
            <a:off x="960521" y="1692454"/>
            <a:ext cx="5200134" cy="1331092"/>
          </a:xfrm>
          <a:prstGeom prst="rect">
            <a:avLst/>
          </a:prstGeom>
        </p:spPr>
      </p:pic>
      <p:sp>
        <p:nvSpPr>
          <p:cNvPr id="2" name="Title 1"/>
          <p:cNvSpPr>
            <a:spLocks noGrp="1"/>
          </p:cNvSpPr>
          <p:nvPr>
            <p:ph type="ctrTitle" hasCustomPrompt="1"/>
          </p:nvPr>
        </p:nvSpPr>
        <p:spPr>
          <a:xfrm>
            <a:off x="960521" y="3727927"/>
            <a:ext cx="8770620" cy="1212056"/>
          </a:xfrm>
        </p:spPr>
        <p:txBody>
          <a:bodyPr anchor="b">
            <a:noAutofit/>
          </a:bodyPr>
          <a:lstStyle>
            <a:lvl1pPr algn="l">
              <a:defRPr sz="4000" baseline="0">
                <a:solidFill>
                  <a:schemeClr val="tx1"/>
                </a:solidFill>
                <a:latin typeface="+mj-lt"/>
              </a:defRPr>
            </a:lvl1pPr>
          </a:lstStyle>
          <a:p>
            <a:r>
              <a:rPr lang="en-US" dirty="0"/>
              <a:t>CLICK TO EDIT MASTER</a:t>
            </a:r>
            <a:br>
              <a:rPr lang="en-US" dirty="0"/>
            </a:br>
            <a:r>
              <a:rPr lang="en-US" dirty="0"/>
              <a:t>SECTION TITLE SLIDE OPTION 2</a:t>
            </a:r>
          </a:p>
        </p:txBody>
      </p:sp>
      <p:sp>
        <p:nvSpPr>
          <p:cNvPr id="3" name="Subtitle 2"/>
          <p:cNvSpPr>
            <a:spLocks noGrp="1"/>
          </p:cNvSpPr>
          <p:nvPr>
            <p:ph type="subTitle" idx="1"/>
          </p:nvPr>
        </p:nvSpPr>
        <p:spPr bwMode="gray">
          <a:xfrm>
            <a:off x="960521" y="4947813"/>
            <a:ext cx="8770620" cy="666549"/>
          </a:xfrm>
        </p:spPr>
        <p:txBody>
          <a:bodyPr anchor="t">
            <a:normAutofit/>
          </a:bodyPr>
          <a:lstStyle>
            <a:lvl1pPr marL="0" indent="0" algn="l">
              <a:buNone/>
              <a:defRPr sz="2400">
                <a:solidFill>
                  <a:schemeClr val="tx1">
                    <a:lumMod val="50000"/>
                    <a:lumOff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72EFF9E2-52BD-4C8D-9C57-79F661DB94A1}" type="datetime1">
              <a:rPr lang="en-US" smtClean="0"/>
              <a:t>11/6/2024</a:t>
            </a:fld>
            <a:endParaRPr lang="en-US" dirty="0"/>
          </a:p>
        </p:txBody>
      </p:sp>
      <p:sp>
        <p:nvSpPr>
          <p:cNvPr id="5" name="Footer Placeholder 4"/>
          <p:cNvSpPr>
            <a:spLocks noGrp="1"/>
          </p:cNvSpPr>
          <p:nvPr>
            <p:ph type="ftr" sz="quarter" idx="11"/>
          </p:nvPr>
        </p:nvSpPr>
        <p:spPr/>
        <p:txBody>
          <a:bodyPr/>
          <a:lstStyle/>
          <a:p>
            <a:r>
              <a:rPr lang="en-US"/>
              <a:t>PRESENTATION TITLE</a:t>
            </a:r>
            <a:endParaRPr lang="en-US" dirty="0"/>
          </a:p>
        </p:txBody>
      </p:sp>
      <p:sp>
        <p:nvSpPr>
          <p:cNvPr id="6" name="Slide Number Placeholder 5"/>
          <p:cNvSpPr>
            <a:spLocks noGrp="1"/>
          </p:cNvSpPr>
          <p:nvPr>
            <p:ph type="sldNum" sz="quarter" idx="12"/>
          </p:nvPr>
        </p:nvSpPr>
        <p:spPr/>
        <p:txBody>
          <a:bodyPr/>
          <a:lstStyle/>
          <a:p>
            <a:r>
              <a:rPr lang="en-US" dirty="0"/>
              <a:t>PAGE  </a:t>
            </a:r>
            <a:fld id="{93005692-73BE-493E-93AB-ECD6027A7652}" type="slidenum">
              <a:rPr lang="en-US" smtClean="0"/>
              <a:pPr/>
              <a:t>‹#›</a:t>
            </a:fld>
            <a:endParaRPr lang="en-US" dirty="0"/>
          </a:p>
        </p:txBody>
      </p:sp>
      <p:grpSp>
        <p:nvGrpSpPr>
          <p:cNvPr id="14" name="Group 13"/>
          <p:cNvGrpSpPr/>
          <p:nvPr userDrawn="1"/>
        </p:nvGrpSpPr>
        <p:grpSpPr>
          <a:xfrm>
            <a:off x="0" y="0"/>
            <a:ext cx="12192000" cy="397164"/>
            <a:chOff x="0" y="0"/>
            <a:chExt cx="12192000" cy="397164"/>
          </a:xfrm>
        </p:grpSpPr>
        <p:sp>
          <p:nvSpPr>
            <p:cNvPr id="15" name="Rectangle 14"/>
            <p:cNvSpPr/>
            <p:nvPr userDrawn="1"/>
          </p:nvSpPr>
          <p:spPr>
            <a:xfrm>
              <a:off x="1" y="198582"/>
              <a:ext cx="3082197" cy="1985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userDrawn="1"/>
          </p:nvSpPr>
          <p:spPr>
            <a:xfrm>
              <a:off x="3050818" y="198582"/>
              <a:ext cx="3047061" cy="19858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userDrawn="1"/>
          </p:nvSpPr>
          <p:spPr>
            <a:xfrm>
              <a:off x="6097879" y="198582"/>
              <a:ext cx="3047061" cy="19858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userDrawn="1"/>
          </p:nvSpPr>
          <p:spPr>
            <a:xfrm>
              <a:off x="9144939" y="198582"/>
              <a:ext cx="3047061" cy="198582"/>
            </a:xfrm>
            <a:prstGeom prst="rect">
              <a:avLst/>
            </a:prstGeom>
            <a:solidFill>
              <a:srgbClr val="D93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p:cNvSpPr/>
            <p:nvPr userDrawn="1"/>
          </p:nvSpPr>
          <p:spPr>
            <a:xfrm>
              <a:off x="0" y="0"/>
              <a:ext cx="12191999" cy="19858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642748302"/>
      </p:ext>
    </p:extLst>
  </p:cSld>
  <p:clrMapOvr>
    <a:masterClrMapping/>
  </p:clrMapOvr>
  <p:transition spd="slow">
    <p:push dir="u"/>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59883" y="434108"/>
            <a:ext cx="11569729" cy="895927"/>
          </a:xfrm>
        </p:spPr>
        <p:txBody>
          <a:bodyPr/>
          <a:lstStyle/>
          <a:p>
            <a:r>
              <a:rPr lang="en-US" dirty="0"/>
              <a:t>CLICK TO EDIT MASTER TITLE STYLE</a:t>
            </a:r>
          </a:p>
        </p:txBody>
      </p:sp>
      <p:sp>
        <p:nvSpPr>
          <p:cNvPr id="3" name="Content Placeholder 2"/>
          <p:cNvSpPr>
            <a:spLocks noGrp="1"/>
          </p:cNvSpPr>
          <p:nvPr>
            <p:ph sz="half" idx="1"/>
          </p:nvPr>
        </p:nvSpPr>
        <p:spPr>
          <a:xfrm>
            <a:off x="259882" y="1413164"/>
            <a:ext cx="5586855" cy="4590472"/>
          </a:xfrm>
        </p:spPr>
        <p:txBody>
          <a:bodyPr/>
          <a:lstStyle>
            <a:lvl1pPr marL="288925" indent="-288925">
              <a:spcBef>
                <a:spcPts val="800"/>
              </a:spcBef>
              <a:spcAft>
                <a:spcPts val="800"/>
              </a:spcAft>
              <a:buFont typeface="Wingdings" charset="2"/>
              <a:buChar char="§"/>
              <a:defRPr/>
            </a:lvl1pPr>
            <a:lvl2pPr marL="685800" indent="-228600">
              <a:spcBef>
                <a:spcPts val="800"/>
              </a:spcBef>
              <a:spcAft>
                <a:spcPts val="800"/>
              </a:spcAft>
              <a:buFont typeface="Wingdings" charset="2"/>
              <a:buChar char="§"/>
              <a:defRPr/>
            </a:lvl2pPr>
            <a:lvl3pPr marL="1143000" indent="-228600">
              <a:spcBef>
                <a:spcPts val="800"/>
              </a:spcBef>
              <a:spcAft>
                <a:spcPts val="800"/>
              </a:spcAft>
              <a:buFont typeface="Wingdings" charset="2"/>
              <a:buChar char="§"/>
              <a:defRPr/>
            </a:lvl3pPr>
            <a:lvl4pPr marL="1600200" indent="-228600">
              <a:spcBef>
                <a:spcPts val="800"/>
              </a:spcBef>
              <a:spcAft>
                <a:spcPts val="800"/>
              </a:spcAft>
              <a:buFont typeface="Wingdings" charset="2"/>
              <a:buChar char="§"/>
              <a:defRPr/>
            </a:lvl4pPr>
            <a:lvl5pPr marL="2057400" indent="-228600">
              <a:spcBef>
                <a:spcPts val="800"/>
              </a:spcBef>
              <a:spcAft>
                <a:spcPts val="800"/>
              </a:spcAft>
              <a:buFont typeface="Wingdings" charset="2"/>
              <a:buChar cha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0992" y="1413164"/>
            <a:ext cx="5658620" cy="4590472"/>
          </a:xfrm>
        </p:spPr>
        <p:txBody>
          <a:bodyPr/>
          <a:lstStyle>
            <a:lvl1pPr marL="288925" indent="-288925">
              <a:spcBef>
                <a:spcPts val="800"/>
              </a:spcBef>
              <a:spcAft>
                <a:spcPts val="800"/>
              </a:spcAft>
              <a:buFont typeface="Wingdings" charset="2"/>
              <a:buChar char="§"/>
              <a:defRPr/>
            </a:lvl1pPr>
            <a:lvl2pPr marL="685800" indent="-228600">
              <a:spcBef>
                <a:spcPts val="800"/>
              </a:spcBef>
              <a:spcAft>
                <a:spcPts val="800"/>
              </a:spcAft>
              <a:buFont typeface="Wingdings" charset="2"/>
              <a:buChar char="§"/>
              <a:defRPr/>
            </a:lvl2pPr>
            <a:lvl3pPr marL="1143000" indent="-228600">
              <a:spcBef>
                <a:spcPts val="800"/>
              </a:spcBef>
              <a:spcAft>
                <a:spcPts val="800"/>
              </a:spcAft>
              <a:buFont typeface="Wingdings" charset="2"/>
              <a:buChar char="§"/>
              <a:defRPr/>
            </a:lvl3pPr>
            <a:lvl4pPr marL="1600200" indent="-228600">
              <a:spcBef>
                <a:spcPts val="800"/>
              </a:spcBef>
              <a:spcAft>
                <a:spcPts val="800"/>
              </a:spcAft>
              <a:buFont typeface="Wingdings" charset="2"/>
              <a:buChar char="§"/>
              <a:defRPr/>
            </a:lvl4pPr>
            <a:lvl5pPr marL="2057400" indent="-228600">
              <a:spcBef>
                <a:spcPts val="800"/>
              </a:spcBef>
              <a:spcAft>
                <a:spcPts val="800"/>
              </a:spcAft>
              <a:buFont typeface="Wingdings" charset="2"/>
              <a:buChar cha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7"/>
          <p:cNvSpPr>
            <a:spLocks noGrp="1"/>
          </p:cNvSpPr>
          <p:nvPr>
            <p:ph type="dt" sz="half" idx="10"/>
          </p:nvPr>
        </p:nvSpPr>
        <p:spPr/>
        <p:txBody>
          <a:bodyPr/>
          <a:lstStyle/>
          <a:p>
            <a:fld id="{081881F3-AB4F-4026-8B03-DBF7475676B1}" type="datetime1">
              <a:rPr lang="en-US" smtClean="0"/>
              <a:t>11/6/2024</a:t>
            </a:fld>
            <a:endParaRPr lang="en-US" dirty="0"/>
          </a:p>
        </p:txBody>
      </p:sp>
      <p:sp>
        <p:nvSpPr>
          <p:cNvPr id="9" name="Footer Placeholder 8"/>
          <p:cNvSpPr>
            <a:spLocks noGrp="1"/>
          </p:cNvSpPr>
          <p:nvPr>
            <p:ph type="ftr" sz="quarter" idx="11"/>
          </p:nvPr>
        </p:nvSpPr>
        <p:spPr/>
        <p:txBody>
          <a:bodyPr/>
          <a:lstStyle/>
          <a:p>
            <a:r>
              <a:rPr lang="en-US"/>
              <a:t>PRESENTATION TITLE</a:t>
            </a:r>
            <a:endParaRPr lang="en-US" dirty="0"/>
          </a:p>
        </p:txBody>
      </p:sp>
      <p:sp>
        <p:nvSpPr>
          <p:cNvPr id="10" name="Slide Number Placeholder 9"/>
          <p:cNvSpPr>
            <a:spLocks noGrp="1"/>
          </p:cNvSpPr>
          <p:nvPr>
            <p:ph type="sldNum" sz="quarter" idx="12"/>
          </p:nvPr>
        </p:nvSpPr>
        <p:spPr/>
        <p:txBody>
          <a:bodyPr/>
          <a:lstStyle/>
          <a:p>
            <a:r>
              <a:rPr lang="en-US" dirty="0"/>
              <a:t>PAGE  </a:t>
            </a:r>
            <a:fld id="{93005692-73BE-493E-93AB-ECD6027A7652}" type="slidenum">
              <a:rPr lang="en-US" smtClean="0"/>
              <a:pPr/>
              <a:t>‹#›</a:t>
            </a:fld>
            <a:endParaRPr lang="en-US" dirty="0"/>
          </a:p>
        </p:txBody>
      </p:sp>
    </p:spTree>
    <p:extLst>
      <p:ext uri="{BB962C8B-B14F-4D97-AF65-F5344CB8AC3E}">
        <p14:creationId xmlns:p14="http://schemas.microsoft.com/office/powerpoint/2010/main" val="2238516483"/>
      </p:ext>
    </p:extLst>
  </p:cSld>
  <p:clrMapOvr>
    <a:masterClrMapping/>
  </p:clrMapOvr>
  <p:transition spd="slow">
    <p:push dir="u"/>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59883" y="434108"/>
            <a:ext cx="11569729" cy="895927"/>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259882" y="1413163"/>
            <a:ext cx="11569729" cy="4595117"/>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538014" y="6335309"/>
            <a:ext cx="1181114" cy="250337"/>
          </a:xfrm>
          <a:prstGeom prst="rect">
            <a:avLst/>
          </a:prstGeom>
        </p:spPr>
        <p:txBody>
          <a:bodyPr vert="horz" lIns="91440" tIns="45720" rIns="91440" bIns="45720" rtlCol="0" anchor="ctr"/>
          <a:lstStyle>
            <a:lvl1pPr algn="ctr">
              <a:defRPr sz="1000">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fld id="{5FDFC970-B950-4395-A833-47227D4A68CA}" type="datetime1">
              <a:rPr lang="en-US" smtClean="0"/>
              <a:t>11/6/2024</a:t>
            </a:fld>
            <a:endParaRPr lang="en-US" dirty="0"/>
          </a:p>
        </p:txBody>
      </p:sp>
      <p:sp>
        <p:nvSpPr>
          <p:cNvPr id="5" name="Footer Placeholder 4"/>
          <p:cNvSpPr>
            <a:spLocks noGrp="1"/>
          </p:cNvSpPr>
          <p:nvPr>
            <p:ph type="ftr" sz="quarter" idx="3"/>
          </p:nvPr>
        </p:nvSpPr>
        <p:spPr>
          <a:xfrm>
            <a:off x="259882" y="6335309"/>
            <a:ext cx="5226517" cy="250337"/>
          </a:xfrm>
          <a:prstGeom prst="rect">
            <a:avLst/>
          </a:prstGeom>
        </p:spPr>
        <p:txBody>
          <a:bodyPr vert="horz" lIns="91440" tIns="45720" rIns="91440" bIns="45720" rtlCol="0" anchor="ctr"/>
          <a:lstStyle>
            <a:lvl1pPr algn="l">
              <a:defRPr sz="1000">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r>
              <a:rPr lang="en-US"/>
              <a:t>PRESENTATION TITLE</a:t>
            </a:r>
            <a:endParaRPr lang="en-US" dirty="0"/>
          </a:p>
        </p:txBody>
      </p:sp>
      <p:sp>
        <p:nvSpPr>
          <p:cNvPr id="6" name="Slide Number Placeholder 5"/>
          <p:cNvSpPr>
            <a:spLocks noGrp="1"/>
          </p:cNvSpPr>
          <p:nvPr>
            <p:ph type="sldNum" sz="quarter" idx="4"/>
          </p:nvPr>
        </p:nvSpPr>
        <p:spPr>
          <a:xfrm>
            <a:off x="5588000" y="6335309"/>
            <a:ext cx="1016000" cy="250337"/>
          </a:xfrm>
          <a:prstGeom prst="rect">
            <a:avLst/>
          </a:prstGeom>
        </p:spPr>
        <p:txBody>
          <a:bodyPr vert="horz" lIns="91440" tIns="45720" rIns="91440" bIns="45720" rtlCol="0" anchor="ctr"/>
          <a:lstStyle>
            <a:lvl1pPr algn="ctr">
              <a:defRPr sz="1000">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r>
              <a:rPr lang="en-US" dirty="0"/>
              <a:t>PAGE  </a:t>
            </a:r>
            <a:fld id="{93005692-73BE-493E-93AB-ECD6027A7652}" type="slidenum">
              <a:rPr lang="en-US" smtClean="0"/>
              <a:pPr/>
              <a:t>‹#›</a:t>
            </a:fld>
            <a:endParaRPr lang="en-US" dirty="0"/>
          </a:p>
        </p:txBody>
      </p:sp>
      <p:grpSp>
        <p:nvGrpSpPr>
          <p:cNvPr id="9" name="Group 8"/>
          <p:cNvGrpSpPr/>
          <p:nvPr userDrawn="1"/>
        </p:nvGrpSpPr>
        <p:grpSpPr>
          <a:xfrm>
            <a:off x="0" y="0"/>
            <a:ext cx="12192000" cy="397164"/>
            <a:chOff x="0" y="0"/>
            <a:chExt cx="12192000" cy="397164"/>
          </a:xfrm>
        </p:grpSpPr>
        <p:sp>
          <p:nvSpPr>
            <p:cNvPr id="16" name="Rectangle 15"/>
            <p:cNvSpPr/>
            <p:nvPr userDrawn="1"/>
          </p:nvSpPr>
          <p:spPr>
            <a:xfrm>
              <a:off x="1" y="198582"/>
              <a:ext cx="3082197" cy="1985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userDrawn="1"/>
          </p:nvSpPr>
          <p:spPr>
            <a:xfrm>
              <a:off x="3050818" y="198582"/>
              <a:ext cx="3047061" cy="19858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userDrawn="1"/>
          </p:nvSpPr>
          <p:spPr>
            <a:xfrm>
              <a:off x="6097879" y="198582"/>
              <a:ext cx="3047061" cy="19858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userDrawn="1"/>
          </p:nvSpPr>
          <p:spPr>
            <a:xfrm>
              <a:off x="9144939" y="198582"/>
              <a:ext cx="3047061" cy="198582"/>
            </a:xfrm>
            <a:prstGeom prst="rect">
              <a:avLst/>
            </a:prstGeom>
            <a:solidFill>
              <a:srgbClr val="D93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userDrawn="1"/>
          </p:nvSpPr>
          <p:spPr>
            <a:xfrm>
              <a:off x="0" y="0"/>
              <a:ext cx="12191999" cy="19858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8" name="Picture 7"/>
          <p:cNvPicPr>
            <a:picLocks noChangeAspect="1"/>
          </p:cNvPicPr>
          <p:nvPr userDrawn="1"/>
        </p:nvPicPr>
        <p:blipFill>
          <a:blip r:embed="rId22">
            <a:extLst>
              <a:ext uri="{28A0092B-C50C-407E-A947-70E740481C1C}">
                <a14:useLocalDpi xmlns:a14="http://schemas.microsoft.com/office/drawing/2010/main" val="0"/>
              </a:ext>
            </a:extLst>
          </a:blip>
          <a:stretch>
            <a:fillRect/>
          </a:stretch>
        </p:blipFill>
        <p:spPr>
          <a:xfrm>
            <a:off x="8382149" y="5827697"/>
            <a:ext cx="3914469" cy="1196582"/>
          </a:xfrm>
          <a:prstGeom prst="rect">
            <a:avLst/>
          </a:prstGeom>
        </p:spPr>
      </p:pic>
    </p:spTree>
    <p:extLst>
      <p:ext uri="{BB962C8B-B14F-4D97-AF65-F5344CB8AC3E}">
        <p14:creationId xmlns:p14="http://schemas.microsoft.com/office/powerpoint/2010/main" val="973700157"/>
      </p:ext>
    </p:extLst>
  </p:cSld>
  <p:clrMap bg1="lt1" tx1="dk1" bg2="lt2" tx2="dk2" accent1="accent1" accent2="accent2" accent3="accent3" accent4="accent4" accent5="accent5" accent6="accent6" hlink="hlink" folHlink="folHlink"/>
  <p:sldLayoutIdLst>
    <p:sldLayoutId id="2147483669" r:id="rId1"/>
    <p:sldLayoutId id="2147483714" r:id="rId2"/>
    <p:sldLayoutId id="2147483715" r:id="rId3"/>
    <p:sldLayoutId id="2147483716" r:id="rId4"/>
    <p:sldLayoutId id="2147483670" r:id="rId5"/>
    <p:sldLayoutId id="2147483693" r:id="rId6"/>
    <p:sldLayoutId id="2147483671" r:id="rId7"/>
    <p:sldLayoutId id="2147483690" r:id="rId8"/>
    <p:sldLayoutId id="2147483672" r:id="rId9"/>
    <p:sldLayoutId id="2147483673" r:id="rId10"/>
    <p:sldLayoutId id="2147483674" r:id="rId11"/>
    <p:sldLayoutId id="2147483675" r:id="rId12"/>
    <p:sldLayoutId id="2147483710" r:id="rId13"/>
    <p:sldLayoutId id="2147483717" r:id="rId14"/>
    <p:sldLayoutId id="2147483718" r:id="rId15"/>
    <p:sldLayoutId id="2147483719" r:id="rId16"/>
    <p:sldLayoutId id="2147483720" r:id="rId17"/>
    <p:sldLayoutId id="2147483721" r:id="rId18"/>
    <p:sldLayoutId id="2147483712" r:id="rId19"/>
    <p:sldLayoutId id="2147483713" r:id="rId20"/>
  </p:sldLayoutIdLst>
  <p:transition spd="slow">
    <p:push dir="u"/>
  </p:transition>
  <p:hf hdr="0" dt="0"/>
  <p:txStyles>
    <p:titleStyle>
      <a:lvl1pPr algn="l" defTabSz="914400" rtl="0" eaLnBrk="1" latinLnBrk="0" hangingPunct="1">
        <a:lnSpc>
          <a:spcPct val="85000"/>
        </a:lnSpc>
        <a:spcBef>
          <a:spcPct val="0"/>
        </a:spcBef>
        <a:buNone/>
        <a:defRPr sz="3600" b="0" kern="1200" spc="50" baseline="0">
          <a:solidFill>
            <a:schemeClr val="tx1"/>
          </a:solidFill>
          <a:latin typeface="+mj-lt"/>
          <a:ea typeface="+mj-ea"/>
          <a:cs typeface="+mj-cs"/>
        </a:defRPr>
      </a:lvl1pPr>
    </p:titleStyle>
    <p:bodyStyle>
      <a:lvl1pPr marL="288925" indent="-288925" algn="l" defTabSz="914400" rtl="0" eaLnBrk="1" latinLnBrk="0" hangingPunct="1">
        <a:lnSpc>
          <a:spcPct val="100000"/>
        </a:lnSpc>
        <a:spcBef>
          <a:spcPts val="800"/>
        </a:spcBef>
        <a:spcAft>
          <a:spcPts val="800"/>
        </a:spcAft>
        <a:buClr>
          <a:schemeClr val="tx1"/>
        </a:buClr>
        <a:buSzPct val="85000"/>
        <a:buFont typeface="Wingdings" charset="2"/>
        <a:buChar char="§"/>
        <a:defRPr sz="2400" kern="1200">
          <a:solidFill>
            <a:schemeClr val="tx1"/>
          </a:solidFill>
          <a:latin typeface="+mn-lt"/>
          <a:ea typeface="+mn-ea"/>
          <a:cs typeface="+mn-cs"/>
        </a:defRPr>
      </a:lvl1pPr>
      <a:lvl2pPr marL="685800" indent="-228600" algn="l" defTabSz="914400" rtl="0" eaLnBrk="1" latinLnBrk="0" hangingPunct="1">
        <a:lnSpc>
          <a:spcPct val="100000"/>
        </a:lnSpc>
        <a:spcBef>
          <a:spcPts val="800"/>
        </a:spcBef>
        <a:spcAft>
          <a:spcPts val="800"/>
        </a:spcAft>
        <a:buClr>
          <a:schemeClr val="tx1"/>
        </a:buClr>
        <a:buSzPct val="85000"/>
        <a:buFont typeface="Wingdings" charset="2"/>
        <a:buChar char="§"/>
        <a:defRPr sz="2000" kern="1200">
          <a:solidFill>
            <a:schemeClr val="tx1"/>
          </a:solidFill>
          <a:latin typeface="+mn-lt"/>
          <a:ea typeface="+mn-ea"/>
          <a:cs typeface="+mn-cs"/>
        </a:defRPr>
      </a:lvl2pPr>
      <a:lvl3pPr marL="1143000" indent="-228600" algn="l" defTabSz="914400" rtl="0" eaLnBrk="1" latinLnBrk="0" hangingPunct="1">
        <a:lnSpc>
          <a:spcPct val="100000"/>
        </a:lnSpc>
        <a:spcBef>
          <a:spcPts val="800"/>
        </a:spcBef>
        <a:spcAft>
          <a:spcPts val="800"/>
        </a:spcAft>
        <a:buClr>
          <a:schemeClr val="tx1"/>
        </a:buClr>
        <a:buSzPct val="85000"/>
        <a:buFont typeface="Wingdings" charset="2"/>
        <a:buChar char="§"/>
        <a:defRPr sz="1800" kern="1200">
          <a:solidFill>
            <a:schemeClr val="tx1"/>
          </a:solidFill>
          <a:latin typeface="+mn-lt"/>
          <a:ea typeface="+mn-ea"/>
          <a:cs typeface="+mn-cs"/>
        </a:defRPr>
      </a:lvl3pPr>
      <a:lvl4pPr marL="1600200" indent="-228600" algn="l" defTabSz="914400" rtl="0" eaLnBrk="1" latinLnBrk="0" hangingPunct="1">
        <a:lnSpc>
          <a:spcPct val="100000"/>
        </a:lnSpc>
        <a:spcBef>
          <a:spcPts val="800"/>
        </a:spcBef>
        <a:spcAft>
          <a:spcPts val="800"/>
        </a:spcAft>
        <a:buClr>
          <a:schemeClr val="tx1"/>
        </a:buClr>
        <a:buSzPct val="85000"/>
        <a:buFont typeface="Wingdings" charset="2"/>
        <a:buChar char="§"/>
        <a:defRPr sz="1600" kern="1200">
          <a:solidFill>
            <a:schemeClr val="tx1"/>
          </a:solidFill>
          <a:latin typeface="+mn-lt"/>
          <a:ea typeface="+mn-ea"/>
          <a:cs typeface="+mn-cs"/>
        </a:defRPr>
      </a:lvl4pPr>
      <a:lvl5pPr marL="2057400" indent="-228600" algn="l" defTabSz="914400" rtl="0" eaLnBrk="1" latinLnBrk="0" hangingPunct="1">
        <a:lnSpc>
          <a:spcPct val="100000"/>
        </a:lnSpc>
        <a:spcBef>
          <a:spcPts val="800"/>
        </a:spcBef>
        <a:spcAft>
          <a:spcPts val="800"/>
        </a:spcAft>
        <a:buClr>
          <a:schemeClr val="tx1"/>
        </a:buClr>
        <a:buSzPct val="85000"/>
        <a:buFont typeface="Wingdings" charset="2"/>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hyperlink" Target="https://doi.org/10.1037/0022-3514.86.1.57" TargetMode="External"/><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5.xml"/><Relationship Id="rId4" Type="http://schemas.openxmlformats.org/officeDocument/2006/relationships/image" Target="../media/image19.png"/></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hyperlink" Target="https://psycnet.apa.org/doi/10.1037/0022-3514.91.1.124" TargetMode="External"/><Relationship Id="rId2" Type="http://schemas.openxmlformats.org/officeDocument/2006/relationships/notesSlide" Target="../notesSlides/notesSlide14.xml"/><Relationship Id="rId1" Type="http://schemas.openxmlformats.org/officeDocument/2006/relationships/slideLayout" Target="../slideLayouts/slideLayout9.xml"/><Relationship Id="rId4" Type="http://schemas.openxmlformats.org/officeDocument/2006/relationships/image" Target="../media/image21.em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2.xml"/><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3.xml"/><Relationship Id="rId1" Type="http://schemas.openxmlformats.org/officeDocument/2006/relationships/slideLayout" Target="../slideLayouts/slideLayout9.xml"/></Relationships>
</file>

<file path=ppt/slides/_rels/slide2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5.xml"/><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Rectangle 2"/>
          <p:cNvSpPr>
            <a:spLocks noGrp="1" noChangeArrowheads="1"/>
          </p:cNvSpPr>
          <p:nvPr>
            <p:ph type="ctrTitle"/>
          </p:nvPr>
        </p:nvSpPr>
        <p:spPr>
          <a:xfrm>
            <a:off x="1226633" y="3747036"/>
            <a:ext cx="9722934" cy="1157295"/>
          </a:xfrm>
        </p:spPr>
        <p:txBody>
          <a:bodyPr>
            <a:normAutofit/>
          </a:bodyPr>
          <a:lstStyle/>
          <a:p>
            <a:pPr algn="ctr">
              <a:defRPr/>
            </a:pPr>
            <a:r>
              <a:rPr lang="en-US" sz="3600" dirty="0"/>
              <a:t>Social Effects of Emotions</a:t>
            </a:r>
            <a:br>
              <a:rPr lang="en-US" sz="3600" dirty="0"/>
            </a:br>
            <a:r>
              <a:rPr lang="en-US" sz="1200" dirty="0"/>
              <a:t> </a:t>
            </a:r>
            <a:endParaRPr lang="en-US" sz="2200" dirty="0">
              <a:solidFill>
                <a:schemeClr val="bg1">
                  <a:lumMod val="50000"/>
                </a:schemeClr>
              </a:solidFill>
            </a:endParaRPr>
          </a:p>
        </p:txBody>
      </p:sp>
      <p:sp>
        <p:nvSpPr>
          <p:cNvPr id="14339" name="Rectangle 3"/>
          <p:cNvSpPr>
            <a:spLocks noGrp="1" noChangeArrowheads="1"/>
          </p:cNvSpPr>
          <p:nvPr>
            <p:ph type="subTitle" idx="1"/>
          </p:nvPr>
        </p:nvSpPr>
        <p:spPr>
          <a:xfrm>
            <a:off x="2075694" y="4904331"/>
            <a:ext cx="8024812" cy="660250"/>
          </a:xfrm>
        </p:spPr>
        <p:txBody>
          <a:bodyPr>
            <a:normAutofit fontScale="92500" lnSpcReduction="20000"/>
          </a:bodyPr>
          <a:lstStyle/>
          <a:p>
            <a:pPr algn="ctr">
              <a:spcAft>
                <a:spcPts val="0"/>
              </a:spcAft>
              <a:defRPr/>
            </a:pPr>
            <a:r>
              <a:rPr lang="en-US" sz="2000" dirty="0">
                <a:solidFill>
                  <a:schemeClr val="tx1"/>
                </a:solidFill>
              </a:rPr>
              <a:t>Annika Hillebrandt, PhD   </a:t>
            </a:r>
            <a:endParaRPr lang="en-US" sz="2000" dirty="0">
              <a:solidFill>
                <a:schemeClr val="bg1">
                  <a:lumMod val="50000"/>
                </a:schemeClr>
              </a:solidFill>
            </a:endParaRPr>
          </a:p>
          <a:p>
            <a:pPr algn="ctr">
              <a:spcAft>
                <a:spcPts val="0"/>
              </a:spcAft>
              <a:defRPr/>
            </a:pPr>
            <a:r>
              <a:rPr lang="en-US" sz="1800" dirty="0">
                <a:solidFill>
                  <a:schemeClr val="bg1">
                    <a:lumMod val="50000"/>
                  </a:schemeClr>
                </a:solidFill>
              </a:rPr>
              <a:t>Affective Computing guest lecture – Nov 7, 2024</a:t>
            </a:r>
            <a:endParaRPr lang="en-US" sz="1800" dirty="0"/>
          </a:p>
        </p:txBody>
      </p:sp>
      <p:pic>
        <p:nvPicPr>
          <p:cNvPr id="4" name="Picture 3">
            <a:extLst>
              <a:ext uri="{FF2B5EF4-FFF2-40B4-BE49-F238E27FC236}">
                <a16:creationId xmlns:a16="http://schemas.microsoft.com/office/drawing/2014/main" id="{76F74A63-ECB4-5039-2088-94EBFD3E90B4}"/>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Effect>
                      <a14:saturation sat="400000"/>
                    </a14:imgEffect>
                    <a14:imgEffect>
                      <a14:brightnessContrast contrast="-20000"/>
                    </a14:imgEffect>
                  </a14:imgLayer>
                </a14:imgProps>
              </a:ext>
            </a:extLst>
          </a:blip>
          <a:srcRect t="6041" b="14251"/>
          <a:stretch/>
        </p:blipFill>
        <p:spPr>
          <a:xfrm>
            <a:off x="3036757" y="505749"/>
            <a:ext cx="6118485" cy="3501374"/>
          </a:xfrm>
          <a:prstGeom prst="rect">
            <a:avLst/>
          </a:prstGeom>
        </p:spPr>
      </p:pic>
    </p:spTree>
    <p:extLst>
      <p:ext uri="{BB962C8B-B14F-4D97-AF65-F5344CB8AC3E}">
        <p14:creationId xmlns:p14="http://schemas.microsoft.com/office/powerpoint/2010/main" val="417533285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F5AC7E-1373-1E7B-E76E-F52FD1C7E870}"/>
              </a:ext>
            </a:extLst>
          </p:cNvPr>
          <p:cNvSpPr>
            <a:spLocks noGrp="1"/>
          </p:cNvSpPr>
          <p:nvPr>
            <p:ph type="title"/>
          </p:nvPr>
        </p:nvSpPr>
        <p:spPr/>
        <p:txBody>
          <a:bodyPr/>
          <a:lstStyle/>
          <a:p>
            <a:r>
              <a:rPr lang="en-US" dirty="0"/>
              <a:t>Inferring information from others’ discrete emotions</a:t>
            </a:r>
            <a:endParaRPr lang="en-CA" dirty="0"/>
          </a:p>
        </p:txBody>
      </p:sp>
      <p:sp>
        <p:nvSpPr>
          <p:cNvPr id="3" name="Content Placeholder 2">
            <a:extLst>
              <a:ext uri="{FF2B5EF4-FFF2-40B4-BE49-F238E27FC236}">
                <a16:creationId xmlns:a16="http://schemas.microsoft.com/office/drawing/2014/main" id="{759367CF-6455-C067-2A1D-D6E0296ED7F7}"/>
              </a:ext>
            </a:extLst>
          </p:cNvPr>
          <p:cNvSpPr>
            <a:spLocks noGrp="1"/>
          </p:cNvSpPr>
          <p:nvPr>
            <p:ph idx="1"/>
          </p:nvPr>
        </p:nvSpPr>
        <p:spPr>
          <a:xfrm>
            <a:off x="259882" y="1413163"/>
            <a:ext cx="11569729" cy="5010729"/>
          </a:xfrm>
        </p:spPr>
        <p:txBody>
          <a:bodyPr>
            <a:normAutofit fontScale="92500" lnSpcReduction="10000"/>
          </a:bodyPr>
          <a:lstStyle/>
          <a:p>
            <a:pPr>
              <a:lnSpc>
                <a:spcPct val="120000"/>
              </a:lnSpc>
              <a:spcBef>
                <a:spcPts val="0"/>
              </a:spcBef>
            </a:pPr>
            <a:r>
              <a:rPr lang="en-CA" sz="2200" dirty="0"/>
              <a:t>Discrete emotion  </a:t>
            </a:r>
            <a:r>
              <a:rPr lang="en-CA" sz="1300" dirty="0"/>
              <a:t>e.g., </a:t>
            </a:r>
            <a:r>
              <a:rPr lang="en-CA" sz="1300" dirty="0" err="1"/>
              <a:t>Frijda</a:t>
            </a:r>
            <a:r>
              <a:rPr lang="en-CA" sz="1300" dirty="0"/>
              <a:t>, 1994; Lazarus, 1991</a:t>
            </a:r>
          </a:p>
          <a:p>
            <a:pPr lvl="1">
              <a:lnSpc>
                <a:spcPct val="120000"/>
              </a:lnSpc>
              <a:spcBef>
                <a:spcPts val="0"/>
              </a:spcBef>
            </a:pPr>
            <a:r>
              <a:rPr lang="en-CA" sz="1900" dirty="0"/>
              <a:t>Targeted at a specific object/event </a:t>
            </a:r>
          </a:p>
          <a:p>
            <a:pPr lvl="1">
              <a:lnSpc>
                <a:spcPct val="120000"/>
              </a:lnSpc>
              <a:spcBef>
                <a:spcPts val="0"/>
              </a:spcBef>
            </a:pPr>
            <a:r>
              <a:rPr lang="en-CA" sz="1900" dirty="0"/>
              <a:t>Follows from specific appraisals (evaluations)</a:t>
            </a:r>
          </a:p>
          <a:p>
            <a:pPr lvl="1">
              <a:lnSpc>
                <a:spcPct val="120000"/>
              </a:lnSpc>
              <a:spcBef>
                <a:spcPts val="0"/>
              </a:spcBef>
            </a:pPr>
            <a:r>
              <a:rPr lang="en-CA" sz="1900" dirty="0"/>
              <a:t>Associated with specific behavioral motivations</a:t>
            </a:r>
          </a:p>
          <a:p>
            <a:pPr lvl="1">
              <a:lnSpc>
                <a:spcPct val="120000"/>
              </a:lnSpc>
              <a:spcBef>
                <a:spcPts val="0"/>
              </a:spcBef>
            </a:pPr>
            <a:endParaRPr lang="en-CA" sz="1000" dirty="0"/>
          </a:p>
          <a:p>
            <a:pPr>
              <a:lnSpc>
                <a:spcPct val="120000"/>
              </a:lnSpc>
              <a:spcBef>
                <a:spcPts val="0"/>
              </a:spcBef>
            </a:pPr>
            <a:r>
              <a:rPr lang="en-CA" sz="2200" dirty="0"/>
              <a:t>Example: Anger  </a:t>
            </a:r>
          </a:p>
          <a:p>
            <a:pPr lvl="1">
              <a:lnSpc>
                <a:spcPct val="120000"/>
              </a:lnSpc>
              <a:spcBef>
                <a:spcPts val="0"/>
              </a:spcBef>
            </a:pPr>
            <a:r>
              <a:rPr lang="en-CA" sz="1900" dirty="0"/>
              <a:t>Follows from the appraisal that another person is to be blamed for blocking one’s goals </a:t>
            </a:r>
          </a:p>
          <a:p>
            <a:pPr lvl="1">
              <a:lnSpc>
                <a:spcPct val="120000"/>
              </a:lnSpc>
              <a:spcBef>
                <a:spcPts val="0"/>
              </a:spcBef>
            </a:pPr>
            <a:r>
              <a:rPr lang="en-CA" sz="1900" dirty="0"/>
              <a:t>Readiness to harm</a:t>
            </a:r>
          </a:p>
          <a:p>
            <a:pPr lvl="1">
              <a:lnSpc>
                <a:spcPct val="120000"/>
              </a:lnSpc>
              <a:spcBef>
                <a:spcPts val="0"/>
              </a:spcBef>
            </a:pPr>
            <a:endParaRPr lang="en-CA" sz="1000" dirty="0"/>
          </a:p>
          <a:p>
            <a:pPr>
              <a:lnSpc>
                <a:spcPct val="120000"/>
              </a:lnSpc>
              <a:spcBef>
                <a:spcPts val="0"/>
              </a:spcBef>
            </a:pPr>
            <a:r>
              <a:rPr lang="en-CA" sz="2200" dirty="0"/>
              <a:t>An observer can </a:t>
            </a:r>
            <a:r>
              <a:rPr lang="en-CA" sz="2200" b="1" dirty="0"/>
              <a:t>infer </a:t>
            </a:r>
            <a:r>
              <a:rPr lang="en-CA" sz="2200" dirty="0"/>
              <a:t>and </a:t>
            </a:r>
            <a:r>
              <a:rPr lang="en-CA" sz="2200" b="1" dirty="0"/>
              <a:t>use </a:t>
            </a:r>
            <a:r>
              <a:rPr lang="en-CA" sz="2200" dirty="0"/>
              <a:t>this information </a:t>
            </a:r>
          </a:p>
          <a:p>
            <a:pPr lvl="1">
              <a:lnSpc>
                <a:spcPct val="120000"/>
              </a:lnSpc>
              <a:spcBef>
                <a:spcPts val="0"/>
              </a:spcBef>
            </a:pPr>
            <a:r>
              <a:rPr lang="en-CA" sz="1900" dirty="0"/>
              <a:t>Infers from another person’s anger that this person blames the observer for blocking goals</a:t>
            </a:r>
          </a:p>
          <a:p>
            <a:pPr lvl="1">
              <a:lnSpc>
                <a:spcPct val="120000"/>
              </a:lnSpc>
              <a:spcBef>
                <a:spcPts val="0"/>
              </a:spcBef>
            </a:pPr>
            <a:r>
              <a:rPr lang="en-CA" sz="1900" dirty="0"/>
              <a:t>Observer may adjust own behavior to prevent harm</a:t>
            </a:r>
          </a:p>
          <a:p>
            <a:endParaRPr lang="en-US" dirty="0"/>
          </a:p>
          <a:p>
            <a:endParaRPr lang="en-CA" dirty="0"/>
          </a:p>
        </p:txBody>
      </p:sp>
      <p:sp>
        <p:nvSpPr>
          <p:cNvPr id="4" name="Slide Number Placeholder 3">
            <a:extLst>
              <a:ext uri="{FF2B5EF4-FFF2-40B4-BE49-F238E27FC236}">
                <a16:creationId xmlns:a16="http://schemas.microsoft.com/office/drawing/2014/main" id="{F1B0FC96-3947-514A-FF94-91201378FBEF}"/>
              </a:ext>
            </a:extLst>
          </p:cNvPr>
          <p:cNvSpPr>
            <a:spLocks noGrp="1"/>
          </p:cNvSpPr>
          <p:nvPr>
            <p:ph type="sldNum" sz="quarter" idx="12"/>
          </p:nvPr>
        </p:nvSpPr>
        <p:spPr/>
        <p:txBody>
          <a:bodyPr/>
          <a:lstStyle/>
          <a:p>
            <a:r>
              <a:rPr lang="en-US"/>
              <a:t>PAGE  </a:t>
            </a:r>
            <a:fld id="{93005692-73BE-493E-93AB-ECD6027A7652}" type="slidenum">
              <a:rPr lang="en-US" smtClean="0"/>
              <a:pPr/>
              <a:t>10</a:t>
            </a:fld>
            <a:endParaRPr lang="en-US" dirty="0"/>
          </a:p>
        </p:txBody>
      </p:sp>
    </p:spTree>
    <p:extLst>
      <p:ext uri="{BB962C8B-B14F-4D97-AF65-F5344CB8AC3E}">
        <p14:creationId xmlns:p14="http://schemas.microsoft.com/office/powerpoint/2010/main" val="299839523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6" end="6"/>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9" end="9"/>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10" end="10"/>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CA" dirty="0"/>
              <a:t>Inferences from emotions in a negotiation context</a:t>
            </a:r>
          </a:p>
        </p:txBody>
      </p:sp>
      <p:sp>
        <p:nvSpPr>
          <p:cNvPr id="3" name="Content Placeholder 2"/>
          <p:cNvSpPr>
            <a:spLocks noGrp="1"/>
          </p:cNvSpPr>
          <p:nvPr>
            <p:ph idx="1"/>
          </p:nvPr>
        </p:nvSpPr>
        <p:spPr/>
        <p:txBody>
          <a:bodyPr/>
          <a:lstStyle/>
          <a:p>
            <a:r>
              <a:rPr lang="en-CA" sz="2200" dirty="0"/>
              <a:t>Anger</a:t>
            </a:r>
          </a:p>
          <a:p>
            <a:pPr lvl="1"/>
            <a:r>
              <a:rPr lang="en-CA" dirty="0"/>
              <a:t>Communicates to an observer that one is unsatisfied with offers</a:t>
            </a:r>
          </a:p>
          <a:p>
            <a:pPr lvl="1"/>
            <a:r>
              <a:rPr lang="en-CA" dirty="0"/>
              <a:t>Observers typically lower demands in response to an opponent’s anger to prevent an impasse </a:t>
            </a:r>
            <a:r>
              <a:rPr lang="en-CA" sz="1200" dirty="0" err="1"/>
              <a:t>Sinaceur</a:t>
            </a:r>
            <a:r>
              <a:rPr lang="en-CA" sz="1200" dirty="0"/>
              <a:t> &amp; </a:t>
            </a:r>
            <a:r>
              <a:rPr lang="en-CA" sz="1200" dirty="0" err="1"/>
              <a:t>Tiedens</a:t>
            </a:r>
            <a:r>
              <a:rPr lang="en-CA" sz="1200" dirty="0"/>
              <a:t>, 2006; Van </a:t>
            </a:r>
            <a:r>
              <a:rPr lang="en-CA" sz="1200" dirty="0" err="1"/>
              <a:t>Kleef</a:t>
            </a:r>
            <a:r>
              <a:rPr lang="en-CA" sz="1200" dirty="0"/>
              <a:t> et al., 2004a, 2004b</a:t>
            </a:r>
          </a:p>
          <a:p>
            <a:endParaRPr lang="en-CA" sz="1200" dirty="0"/>
          </a:p>
          <a:p>
            <a:r>
              <a:rPr lang="en-CA" sz="2200" dirty="0"/>
              <a:t>Happiness</a:t>
            </a:r>
          </a:p>
          <a:p>
            <a:pPr lvl="1"/>
            <a:r>
              <a:rPr lang="en-CA" dirty="0"/>
              <a:t>Communicates to an observer that one is satisfied</a:t>
            </a:r>
          </a:p>
          <a:p>
            <a:pPr lvl="1"/>
            <a:r>
              <a:rPr lang="en-CA" dirty="0"/>
              <a:t>Observer may pursue own interests (withhold concessions)</a:t>
            </a:r>
            <a:br>
              <a:rPr lang="en-CA" dirty="0"/>
            </a:br>
            <a:r>
              <a:rPr lang="en-CA" dirty="0"/>
              <a:t>without risking an impasse  </a:t>
            </a:r>
            <a:r>
              <a:rPr lang="en-CA" sz="1200" dirty="0"/>
              <a:t>Van </a:t>
            </a:r>
            <a:r>
              <a:rPr lang="en-CA" sz="1200" dirty="0" err="1"/>
              <a:t>Kleef</a:t>
            </a:r>
            <a:r>
              <a:rPr lang="en-CA" sz="1200" dirty="0"/>
              <a:t> et al., 2004a</a:t>
            </a:r>
          </a:p>
        </p:txBody>
      </p:sp>
      <p:sp>
        <p:nvSpPr>
          <p:cNvPr id="4" name="Slide Number Placeholder 3"/>
          <p:cNvSpPr>
            <a:spLocks noGrp="1"/>
          </p:cNvSpPr>
          <p:nvPr>
            <p:ph type="sldNum" sz="quarter" idx="12"/>
          </p:nvPr>
        </p:nvSpPr>
        <p:spPr/>
        <p:txBody>
          <a:bodyPr/>
          <a:lstStyle/>
          <a:p>
            <a:fld id="{9D2B6899-AB50-4DBE-B925-D9789977AA8F}" type="slidenum">
              <a:rPr lang="en-CA" smtClean="0"/>
              <a:pPr/>
              <a:t>11</a:t>
            </a:fld>
            <a:endParaRPr lang="en-CA"/>
          </a:p>
        </p:txBody>
      </p:sp>
      <p:pic>
        <p:nvPicPr>
          <p:cNvPr id="6" name="Picture 5">
            <a:extLst>
              <a:ext uri="{FF2B5EF4-FFF2-40B4-BE49-F238E27FC236}">
                <a16:creationId xmlns:a16="http://schemas.microsoft.com/office/drawing/2014/main" id="{D87B665F-841A-66EC-623F-9179C4323826}"/>
              </a:ext>
            </a:extLst>
          </p:cNvPr>
          <p:cNvPicPr>
            <a:picLocks noChangeAspect="1"/>
          </p:cNvPicPr>
          <p:nvPr/>
        </p:nvPicPr>
        <p:blipFill>
          <a:blip r:embed="rId3"/>
          <a:stretch>
            <a:fillRect/>
          </a:stretch>
        </p:blipFill>
        <p:spPr>
          <a:xfrm>
            <a:off x="8831766" y="4364940"/>
            <a:ext cx="3212387" cy="2374113"/>
          </a:xfrm>
          <a:prstGeom prst="rect">
            <a:avLst/>
          </a:prstGeom>
        </p:spPr>
      </p:pic>
    </p:spTree>
    <p:extLst>
      <p:ext uri="{BB962C8B-B14F-4D97-AF65-F5344CB8AC3E}">
        <p14:creationId xmlns:p14="http://schemas.microsoft.com/office/powerpoint/2010/main" val="381266866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4CF084-9EB8-6D67-CF8B-3755002BC03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DBC16F3-3A6C-2CB6-E145-11349AF8193C}"/>
              </a:ext>
            </a:extLst>
          </p:cNvPr>
          <p:cNvSpPr>
            <a:spLocks noGrp="1"/>
          </p:cNvSpPr>
          <p:nvPr>
            <p:ph type="title"/>
          </p:nvPr>
        </p:nvSpPr>
        <p:spPr/>
        <p:txBody>
          <a:bodyPr/>
          <a:lstStyle/>
          <a:p>
            <a:r>
              <a:rPr lang="en-US" dirty="0"/>
              <a:t>Example: Emotion inference in negotiation</a:t>
            </a:r>
            <a:endParaRPr lang="en-CA" dirty="0">
              <a:highlight>
                <a:srgbClr val="FFFF00"/>
              </a:highlight>
            </a:endParaRPr>
          </a:p>
        </p:txBody>
      </p:sp>
      <p:sp>
        <p:nvSpPr>
          <p:cNvPr id="3" name="Content Placeholder 2">
            <a:extLst>
              <a:ext uri="{FF2B5EF4-FFF2-40B4-BE49-F238E27FC236}">
                <a16:creationId xmlns:a16="http://schemas.microsoft.com/office/drawing/2014/main" id="{81407A0F-BA6E-95AF-8F12-42E1CCFCBB8C}"/>
              </a:ext>
            </a:extLst>
          </p:cNvPr>
          <p:cNvSpPr>
            <a:spLocks noGrp="1"/>
          </p:cNvSpPr>
          <p:nvPr>
            <p:ph idx="1"/>
          </p:nvPr>
        </p:nvSpPr>
        <p:spPr/>
        <p:txBody>
          <a:bodyPr>
            <a:normAutofit/>
          </a:bodyPr>
          <a:lstStyle/>
          <a:p>
            <a:r>
              <a:rPr lang="en-CA" sz="2000" dirty="0"/>
              <a:t>Van </a:t>
            </a:r>
            <a:r>
              <a:rPr lang="en-CA" sz="2000" dirty="0" err="1"/>
              <a:t>Kleef</a:t>
            </a:r>
            <a:r>
              <a:rPr lang="en-CA" sz="2000" dirty="0"/>
              <a:t>, de </a:t>
            </a:r>
            <a:r>
              <a:rPr lang="en-CA" sz="2000" dirty="0" err="1"/>
              <a:t>Dreu</a:t>
            </a:r>
            <a:r>
              <a:rPr lang="en-CA" sz="2000" dirty="0"/>
              <a:t>, &amp; </a:t>
            </a:r>
            <a:r>
              <a:rPr lang="en-CA" sz="2000" dirty="0" err="1"/>
              <a:t>Manstead</a:t>
            </a:r>
            <a:r>
              <a:rPr lang="en-CA" sz="2000" dirty="0"/>
              <a:t>, 2004. </a:t>
            </a:r>
            <a:r>
              <a:rPr lang="en-CA" sz="2000" dirty="0">
                <a:hlinkClick r:id="rId3"/>
              </a:rPr>
              <a:t>https://doi.org/10.1037/0022-3514.86.1.57</a:t>
            </a:r>
            <a:r>
              <a:rPr lang="en-CA" sz="2000" dirty="0"/>
              <a:t> </a:t>
            </a:r>
          </a:p>
          <a:p>
            <a:r>
              <a:rPr lang="en-CA" sz="2000" dirty="0"/>
              <a:t>Previous studies had shown </a:t>
            </a:r>
            <a:r>
              <a:rPr lang="en-CA" sz="2000" i="1" dirty="0"/>
              <a:t>intrapersonal </a:t>
            </a:r>
            <a:r>
              <a:rPr lang="en-CA" sz="2000" dirty="0"/>
              <a:t>effects of emotions</a:t>
            </a:r>
          </a:p>
          <a:p>
            <a:pPr lvl="1"/>
            <a:r>
              <a:rPr lang="en-CA" sz="1800" dirty="0"/>
              <a:t>Experiencing positive affect increases concession-making, use of cooperative strategies, increases joint gains, etc.; negative affect has the opposite effects</a:t>
            </a:r>
          </a:p>
          <a:p>
            <a:r>
              <a:rPr lang="en-CA" sz="2000" dirty="0"/>
              <a:t>What about </a:t>
            </a:r>
            <a:r>
              <a:rPr lang="en-CA" sz="2000" i="1" dirty="0"/>
              <a:t>interpersonal </a:t>
            </a:r>
            <a:r>
              <a:rPr lang="en-CA" sz="2000" dirty="0"/>
              <a:t>effects of emotions?</a:t>
            </a:r>
          </a:p>
          <a:p>
            <a:pPr lvl="1"/>
            <a:r>
              <a:rPr lang="en-CA" sz="1800" b="1" dirty="0"/>
              <a:t>Contagion hypothesis</a:t>
            </a:r>
            <a:r>
              <a:rPr lang="en-CA" sz="1800" dirty="0"/>
              <a:t>: Expressing anger makes one’s counterpart angry and competitive; expressing happiness makes one’s counterpart happy and cooperative</a:t>
            </a:r>
          </a:p>
          <a:p>
            <a:pPr lvl="1"/>
            <a:r>
              <a:rPr lang="en-CA" sz="1800" b="1" dirty="0"/>
              <a:t>Inference hypothesis: </a:t>
            </a:r>
            <a:r>
              <a:rPr lang="en-CA" sz="1800" dirty="0"/>
              <a:t>Negotiators infer information from each other’s emotions. They lower their demands when the other appears demanding (angry), and increase their demands when other appears conciliatory (happy)</a:t>
            </a:r>
          </a:p>
          <a:p>
            <a:pPr lvl="1"/>
            <a:endParaRPr lang="en-CA" dirty="0"/>
          </a:p>
          <a:p>
            <a:pPr lvl="1"/>
            <a:endParaRPr lang="en-CA" dirty="0"/>
          </a:p>
          <a:p>
            <a:endParaRPr lang="en-CA" sz="2400" dirty="0"/>
          </a:p>
          <a:p>
            <a:endParaRPr lang="en-CA" dirty="0"/>
          </a:p>
          <a:p>
            <a:pPr marL="0" indent="0">
              <a:buNone/>
            </a:pPr>
            <a:endParaRPr lang="en-CA" sz="2400" dirty="0"/>
          </a:p>
          <a:p>
            <a:endParaRPr lang="en-CA" dirty="0"/>
          </a:p>
        </p:txBody>
      </p:sp>
      <p:sp>
        <p:nvSpPr>
          <p:cNvPr id="4" name="Slide Number Placeholder 3">
            <a:extLst>
              <a:ext uri="{FF2B5EF4-FFF2-40B4-BE49-F238E27FC236}">
                <a16:creationId xmlns:a16="http://schemas.microsoft.com/office/drawing/2014/main" id="{F9C2BE16-0B4E-68A7-33F5-D6A647251ABF}"/>
              </a:ext>
            </a:extLst>
          </p:cNvPr>
          <p:cNvSpPr>
            <a:spLocks noGrp="1"/>
          </p:cNvSpPr>
          <p:nvPr>
            <p:ph type="sldNum" sz="quarter" idx="12"/>
          </p:nvPr>
        </p:nvSpPr>
        <p:spPr/>
        <p:txBody>
          <a:bodyPr/>
          <a:lstStyle/>
          <a:p>
            <a:r>
              <a:rPr lang="en-US"/>
              <a:t>PAGE  </a:t>
            </a:r>
            <a:fld id="{93005692-73BE-493E-93AB-ECD6027A7652}" type="slidenum">
              <a:rPr lang="en-US" smtClean="0"/>
              <a:pPr/>
              <a:t>12</a:t>
            </a:fld>
            <a:endParaRPr lang="en-US" dirty="0"/>
          </a:p>
        </p:txBody>
      </p:sp>
    </p:spTree>
    <p:extLst>
      <p:ext uri="{BB962C8B-B14F-4D97-AF65-F5344CB8AC3E}">
        <p14:creationId xmlns:p14="http://schemas.microsoft.com/office/powerpoint/2010/main" val="49696933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FE51C306-C3B3-4DBF-9D4B-A1259D671840}"/>
              </a:ext>
            </a:extLst>
          </p:cNvPr>
          <p:cNvSpPr>
            <a:spLocks noGrp="1"/>
          </p:cNvSpPr>
          <p:nvPr>
            <p:ph type="title"/>
          </p:nvPr>
        </p:nvSpPr>
        <p:spPr/>
        <p:txBody>
          <a:bodyPr/>
          <a:lstStyle/>
          <a:p>
            <a:r>
              <a:rPr lang="en-US" dirty="0"/>
              <a:t>Example: Emotion inference in negotiation</a:t>
            </a:r>
            <a:endParaRPr lang="en-CA" dirty="0"/>
          </a:p>
        </p:txBody>
      </p:sp>
      <p:pic>
        <p:nvPicPr>
          <p:cNvPr id="15" name="Content Placeholder 14" descr="A person sitting at a desk in front of a computer&#10;&#10;Description generated with very high confidence">
            <a:extLst>
              <a:ext uri="{FF2B5EF4-FFF2-40B4-BE49-F238E27FC236}">
                <a16:creationId xmlns:a16="http://schemas.microsoft.com/office/drawing/2014/main" id="{2D84214F-97F4-4A50-BA1E-93790CD8F138}"/>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097280" y="2078608"/>
            <a:ext cx="6208077" cy="4143891"/>
          </a:xfrm>
        </p:spPr>
      </p:pic>
    </p:spTree>
    <p:extLst>
      <p:ext uri="{BB962C8B-B14F-4D97-AF65-F5344CB8AC3E}">
        <p14:creationId xmlns:p14="http://schemas.microsoft.com/office/powerpoint/2010/main" val="148869076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FE51C306-C3B3-4DBF-9D4B-A1259D671840}"/>
              </a:ext>
            </a:extLst>
          </p:cNvPr>
          <p:cNvSpPr>
            <a:spLocks noGrp="1"/>
          </p:cNvSpPr>
          <p:nvPr>
            <p:ph type="title"/>
          </p:nvPr>
        </p:nvSpPr>
        <p:spPr/>
        <p:txBody>
          <a:bodyPr/>
          <a:lstStyle/>
          <a:p>
            <a:r>
              <a:rPr lang="en-US" dirty="0"/>
              <a:t>Example: Emotion inference in negotiation</a:t>
            </a:r>
            <a:endParaRPr lang="en-CA" dirty="0"/>
          </a:p>
        </p:txBody>
      </p:sp>
      <p:pic>
        <p:nvPicPr>
          <p:cNvPr id="15" name="Content Placeholder 14" descr="A person sitting at a desk in front of a computer&#10;&#10;Description generated with very high confidence">
            <a:extLst>
              <a:ext uri="{FF2B5EF4-FFF2-40B4-BE49-F238E27FC236}">
                <a16:creationId xmlns:a16="http://schemas.microsoft.com/office/drawing/2014/main" id="{2D84214F-97F4-4A50-BA1E-93790CD8F138}"/>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097280" y="2078608"/>
            <a:ext cx="6208077" cy="4143891"/>
          </a:xfrm>
        </p:spPr>
      </p:pic>
      <p:sp>
        <p:nvSpPr>
          <p:cNvPr id="2" name="Speech Bubble: Rectangle 1">
            <a:extLst>
              <a:ext uri="{FF2B5EF4-FFF2-40B4-BE49-F238E27FC236}">
                <a16:creationId xmlns:a16="http://schemas.microsoft.com/office/drawing/2014/main" id="{E794FB07-4D46-4C69-91A3-410549AE7B55}"/>
              </a:ext>
            </a:extLst>
          </p:cNvPr>
          <p:cNvSpPr/>
          <p:nvPr/>
        </p:nvSpPr>
        <p:spPr>
          <a:xfrm>
            <a:off x="6370983" y="2055994"/>
            <a:ext cx="4929808" cy="895927"/>
          </a:xfrm>
          <a:prstGeom prst="wedgeRectCallout">
            <a:avLst>
              <a:gd name="adj1" fmla="val -72906"/>
              <a:gd name="adj2" fmla="val 127171"/>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CA"/>
          </a:p>
        </p:txBody>
      </p:sp>
      <p:sp>
        <p:nvSpPr>
          <p:cNvPr id="3" name="TextBox 2">
            <a:extLst>
              <a:ext uri="{FF2B5EF4-FFF2-40B4-BE49-F238E27FC236}">
                <a16:creationId xmlns:a16="http://schemas.microsoft.com/office/drawing/2014/main" id="{00FB9410-126F-48BA-B1D1-2DC37DA306D5}"/>
              </a:ext>
            </a:extLst>
          </p:cNvPr>
          <p:cNvSpPr txBox="1"/>
          <p:nvPr/>
        </p:nvSpPr>
        <p:spPr>
          <a:xfrm>
            <a:off x="6627262" y="2101456"/>
            <a:ext cx="5351625" cy="769441"/>
          </a:xfrm>
          <a:prstGeom prst="rect">
            <a:avLst/>
          </a:prstGeom>
          <a:noFill/>
        </p:spPr>
        <p:txBody>
          <a:bodyPr wrap="square" rtlCol="0">
            <a:spAutoFit/>
          </a:bodyPr>
          <a:lstStyle/>
          <a:p>
            <a:r>
              <a:rPr lang="en-CA" sz="2200" dirty="0"/>
              <a:t>This offer makes me really angry. </a:t>
            </a:r>
            <a:br>
              <a:rPr lang="en-CA" sz="2200" dirty="0"/>
            </a:br>
            <a:r>
              <a:rPr lang="en-US" sz="2200" b="0" i="0" u="none" strike="noStrike" baseline="0" dirty="0"/>
              <a:t>I think I will offer </a:t>
            </a:r>
            <a:r>
              <a:rPr lang="en-US" sz="2200" b="0" i="1" u="none" strike="noStrike" baseline="0" dirty="0"/>
              <a:t>x–y–z.</a:t>
            </a:r>
            <a:r>
              <a:rPr lang="en-CA" sz="2200" dirty="0"/>
              <a:t> </a:t>
            </a:r>
          </a:p>
        </p:txBody>
      </p:sp>
    </p:spTree>
    <p:extLst>
      <p:ext uri="{BB962C8B-B14F-4D97-AF65-F5344CB8AC3E}">
        <p14:creationId xmlns:p14="http://schemas.microsoft.com/office/powerpoint/2010/main" val="26442422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4611832-6366-47DE-169D-C460EA9B6837}"/>
              </a:ext>
            </a:extLst>
          </p:cNvPr>
          <p:cNvPicPr>
            <a:picLocks noChangeAspect="1"/>
          </p:cNvPicPr>
          <p:nvPr/>
        </p:nvPicPr>
        <p:blipFill>
          <a:blip r:embed="rId3"/>
          <a:stretch>
            <a:fillRect/>
          </a:stretch>
        </p:blipFill>
        <p:spPr>
          <a:xfrm>
            <a:off x="709518" y="1500394"/>
            <a:ext cx="6508025" cy="4686106"/>
          </a:xfrm>
          <a:prstGeom prst="rect">
            <a:avLst/>
          </a:prstGeom>
        </p:spPr>
      </p:pic>
      <p:sp>
        <p:nvSpPr>
          <p:cNvPr id="9" name="Title 1">
            <a:extLst>
              <a:ext uri="{FF2B5EF4-FFF2-40B4-BE49-F238E27FC236}">
                <a16:creationId xmlns:a16="http://schemas.microsoft.com/office/drawing/2014/main" id="{B53D389B-A88C-D8FD-DFC3-87A3AA58D358}"/>
              </a:ext>
            </a:extLst>
          </p:cNvPr>
          <p:cNvSpPr txBox="1">
            <a:spLocks/>
          </p:cNvSpPr>
          <p:nvPr/>
        </p:nvSpPr>
        <p:spPr>
          <a:xfrm>
            <a:off x="7333070" y="1237958"/>
            <a:ext cx="3984629" cy="3686015"/>
          </a:xfrm>
          <a:prstGeom prst="rect">
            <a:avLst/>
          </a:prstGeom>
        </p:spPr>
        <p:txBody>
          <a:bodyPr vert="horz" lIns="91440" tIns="45720" rIns="91440" bIns="45720" rtlCol="0" anchor="b">
            <a:normAutofit/>
          </a:bodyPr>
          <a:lstStyle>
            <a:lvl1pPr algn="l" defTabSz="914400" rtl="0" eaLnBrk="1" latinLnBrk="0" hangingPunct="1">
              <a:lnSpc>
                <a:spcPct val="85000"/>
              </a:lnSpc>
              <a:spcBef>
                <a:spcPct val="0"/>
              </a:spcBef>
              <a:buNone/>
              <a:defRPr sz="3600" b="0" kern="1200" spc="50" baseline="0">
                <a:solidFill>
                  <a:schemeClr val="tx1"/>
                </a:solidFill>
                <a:latin typeface="+mj-lt"/>
                <a:ea typeface="+mj-ea"/>
                <a:cs typeface="+mj-cs"/>
              </a:defRPr>
            </a:lvl1pPr>
          </a:lstStyle>
          <a:p>
            <a:r>
              <a:rPr lang="en-CA" sz="1400" dirty="0">
                <a:latin typeface="+mn-lt"/>
              </a:rPr>
              <a:t>Adapted from Van </a:t>
            </a:r>
            <a:r>
              <a:rPr lang="en-CA" sz="1400" dirty="0" err="1">
                <a:latin typeface="+mn-lt"/>
              </a:rPr>
              <a:t>Kleef</a:t>
            </a:r>
            <a:r>
              <a:rPr lang="en-CA" sz="1400" dirty="0">
                <a:latin typeface="+mn-lt"/>
              </a:rPr>
              <a:t>, de </a:t>
            </a:r>
            <a:r>
              <a:rPr lang="en-CA" sz="1400" dirty="0" err="1">
                <a:latin typeface="+mn-lt"/>
              </a:rPr>
              <a:t>Dreu</a:t>
            </a:r>
            <a:r>
              <a:rPr lang="en-CA" sz="1400" dirty="0">
                <a:latin typeface="+mn-lt"/>
              </a:rPr>
              <a:t>, &amp; </a:t>
            </a:r>
            <a:r>
              <a:rPr lang="en-CA" sz="1400" dirty="0" err="1">
                <a:latin typeface="+mn-lt"/>
              </a:rPr>
              <a:t>Manstead</a:t>
            </a:r>
            <a:r>
              <a:rPr lang="en-CA" sz="1400" dirty="0">
                <a:latin typeface="+mn-lt"/>
              </a:rPr>
              <a:t>, 2004</a:t>
            </a:r>
            <a:endParaRPr lang="en-US" sz="1400" dirty="0">
              <a:solidFill>
                <a:schemeClr val="tx1">
                  <a:lumMod val="85000"/>
                  <a:lumOff val="15000"/>
                </a:schemeClr>
              </a:solidFill>
              <a:latin typeface="+mn-lt"/>
            </a:endParaRPr>
          </a:p>
        </p:txBody>
      </p:sp>
      <p:sp>
        <p:nvSpPr>
          <p:cNvPr id="4" name="Title 3">
            <a:extLst>
              <a:ext uri="{FF2B5EF4-FFF2-40B4-BE49-F238E27FC236}">
                <a16:creationId xmlns:a16="http://schemas.microsoft.com/office/drawing/2014/main" id="{5F12DE79-551E-B27C-C5DC-5F7AC1A8A7F9}"/>
              </a:ext>
            </a:extLst>
          </p:cNvPr>
          <p:cNvSpPr>
            <a:spLocks noGrp="1"/>
          </p:cNvSpPr>
          <p:nvPr>
            <p:ph type="title"/>
          </p:nvPr>
        </p:nvSpPr>
        <p:spPr/>
        <p:txBody>
          <a:bodyPr/>
          <a:lstStyle/>
          <a:p>
            <a:r>
              <a:rPr lang="en-US" dirty="0"/>
              <a:t>Example: Emotion inference in negotiation</a:t>
            </a:r>
            <a:endParaRPr lang="en-CA" dirty="0"/>
          </a:p>
        </p:txBody>
      </p:sp>
    </p:spTree>
    <p:extLst>
      <p:ext uri="{BB962C8B-B14F-4D97-AF65-F5344CB8AC3E}">
        <p14:creationId xmlns:p14="http://schemas.microsoft.com/office/powerpoint/2010/main" val="35348530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650814B-360A-4240-AC84-59FEE3A10355}"/>
              </a:ext>
            </a:extLst>
          </p:cNvPr>
          <p:cNvPicPr>
            <a:picLocks noChangeAspect="1"/>
          </p:cNvPicPr>
          <p:nvPr/>
        </p:nvPicPr>
        <p:blipFill rotWithShape="1">
          <a:blip r:embed="rId3"/>
          <a:srcRect l="15838" t="20357"/>
          <a:stretch/>
        </p:blipFill>
        <p:spPr>
          <a:xfrm>
            <a:off x="952169" y="1803119"/>
            <a:ext cx="6926249" cy="4369558"/>
          </a:xfrm>
          <a:prstGeom prst="rect">
            <a:avLst/>
          </a:prstGeom>
          <a:scene3d>
            <a:camera prst="orthographicFront">
              <a:rot lat="0" lon="10800000" rev="0"/>
            </a:camera>
            <a:lightRig rig="threePt" dir="t"/>
          </a:scene3d>
        </p:spPr>
      </p:pic>
      <p:sp>
        <p:nvSpPr>
          <p:cNvPr id="9" name="Title 8">
            <a:extLst>
              <a:ext uri="{FF2B5EF4-FFF2-40B4-BE49-F238E27FC236}">
                <a16:creationId xmlns:a16="http://schemas.microsoft.com/office/drawing/2014/main" id="{FE51C306-C3B3-4DBF-9D4B-A1259D671840}"/>
              </a:ext>
            </a:extLst>
          </p:cNvPr>
          <p:cNvSpPr>
            <a:spLocks noGrp="1"/>
          </p:cNvSpPr>
          <p:nvPr>
            <p:ph type="title"/>
          </p:nvPr>
        </p:nvSpPr>
        <p:spPr/>
        <p:txBody>
          <a:bodyPr/>
          <a:lstStyle/>
          <a:p>
            <a:r>
              <a:rPr lang="en-US" dirty="0"/>
              <a:t>Example: Emotion inference in negotiation</a:t>
            </a:r>
            <a:endParaRPr lang="en-CA" dirty="0"/>
          </a:p>
        </p:txBody>
      </p:sp>
      <p:sp>
        <p:nvSpPr>
          <p:cNvPr id="10" name="Rectangle 9">
            <a:extLst>
              <a:ext uri="{FF2B5EF4-FFF2-40B4-BE49-F238E27FC236}">
                <a16:creationId xmlns:a16="http://schemas.microsoft.com/office/drawing/2014/main" id="{769DFF19-BECE-4515-A275-7E580A4F860A}"/>
              </a:ext>
            </a:extLst>
          </p:cNvPr>
          <p:cNvSpPr/>
          <p:nvPr/>
        </p:nvSpPr>
        <p:spPr>
          <a:xfrm rot="213548">
            <a:off x="4775200" y="2880801"/>
            <a:ext cx="2062480" cy="1437199"/>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n-CA"/>
          </a:p>
        </p:txBody>
      </p:sp>
      <p:sp>
        <p:nvSpPr>
          <p:cNvPr id="5" name="Speech Bubble: Rectangle 4">
            <a:extLst>
              <a:ext uri="{FF2B5EF4-FFF2-40B4-BE49-F238E27FC236}">
                <a16:creationId xmlns:a16="http://schemas.microsoft.com/office/drawing/2014/main" id="{A3744287-EE8A-CE92-4B15-4BB6062E5307}"/>
              </a:ext>
            </a:extLst>
          </p:cNvPr>
          <p:cNvSpPr/>
          <p:nvPr/>
        </p:nvSpPr>
        <p:spPr>
          <a:xfrm>
            <a:off x="6370983" y="2055994"/>
            <a:ext cx="4929808" cy="895927"/>
          </a:xfrm>
          <a:prstGeom prst="wedgeRectCallout">
            <a:avLst>
              <a:gd name="adj1" fmla="val -72906"/>
              <a:gd name="adj2" fmla="val 127171"/>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CA"/>
          </a:p>
        </p:txBody>
      </p:sp>
      <p:sp>
        <p:nvSpPr>
          <p:cNvPr id="6" name="TextBox 5">
            <a:extLst>
              <a:ext uri="{FF2B5EF4-FFF2-40B4-BE49-F238E27FC236}">
                <a16:creationId xmlns:a16="http://schemas.microsoft.com/office/drawing/2014/main" id="{A8A135E4-9FD5-5BCB-DD2E-222947858F9A}"/>
              </a:ext>
            </a:extLst>
          </p:cNvPr>
          <p:cNvSpPr txBox="1"/>
          <p:nvPr/>
        </p:nvSpPr>
        <p:spPr>
          <a:xfrm>
            <a:off x="6627262" y="2101456"/>
            <a:ext cx="5351625" cy="769441"/>
          </a:xfrm>
          <a:prstGeom prst="rect">
            <a:avLst/>
          </a:prstGeom>
          <a:noFill/>
        </p:spPr>
        <p:txBody>
          <a:bodyPr wrap="square" rtlCol="0">
            <a:spAutoFit/>
          </a:bodyPr>
          <a:lstStyle/>
          <a:p>
            <a:r>
              <a:rPr lang="en-CA" sz="2200" dirty="0"/>
              <a:t>This offer makes me really happy. </a:t>
            </a:r>
            <a:br>
              <a:rPr lang="en-CA" sz="2200" dirty="0"/>
            </a:br>
            <a:r>
              <a:rPr lang="en-US" sz="2200" b="0" i="0" u="none" strike="noStrike" baseline="0" dirty="0"/>
              <a:t>I think I will offer </a:t>
            </a:r>
            <a:r>
              <a:rPr lang="en-US" sz="2200" b="0" i="1" u="none" strike="noStrike" baseline="0" dirty="0"/>
              <a:t>x–y–z.</a:t>
            </a:r>
            <a:r>
              <a:rPr lang="en-CA" sz="2200" dirty="0"/>
              <a:t>  </a:t>
            </a:r>
          </a:p>
        </p:txBody>
      </p:sp>
    </p:spTree>
    <p:extLst>
      <p:ext uri="{BB962C8B-B14F-4D97-AF65-F5344CB8AC3E}">
        <p14:creationId xmlns:p14="http://schemas.microsoft.com/office/powerpoint/2010/main" val="107131804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F2E82F-4BE3-27A4-ECF6-0F3E07AB0E0F}"/>
              </a:ext>
            </a:extLst>
          </p:cNvPr>
          <p:cNvSpPr>
            <a:spLocks noGrp="1"/>
          </p:cNvSpPr>
          <p:nvPr>
            <p:ph type="title"/>
          </p:nvPr>
        </p:nvSpPr>
        <p:spPr/>
        <p:txBody>
          <a:bodyPr/>
          <a:lstStyle/>
          <a:p>
            <a:r>
              <a:rPr lang="en-US" dirty="0"/>
              <a:t>Example: Emotion inference in negotiation</a:t>
            </a:r>
            <a:endParaRPr lang="en-CA" dirty="0"/>
          </a:p>
        </p:txBody>
      </p:sp>
      <p:pic>
        <p:nvPicPr>
          <p:cNvPr id="5" name="Content Placeholder 4">
            <a:extLst>
              <a:ext uri="{FF2B5EF4-FFF2-40B4-BE49-F238E27FC236}">
                <a16:creationId xmlns:a16="http://schemas.microsoft.com/office/drawing/2014/main" id="{28AB2F6F-3816-270C-1ACA-A74B1C21C0D4}"/>
              </a:ext>
            </a:extLst>
          </p:cNvPr>
          <p:cNvPicPr>
            <a:picLocks noGrp="1" noChangeAspect="1"/>
          </p:cNvPicPr>
          <p:nvPr>
            <p:ph idx="1"/>
          </p:nvPr>
        </p:nvPicPr>
        <p:blipFill rotWithShape="1">
          <a:blip r:embed="rId3"/>
          <a:srcRect l="5412" t="12464" r="15995" b="12076"/>
          <a:stretch/>
        </p:blipFill>
        <p:spPr>
          <a:xfrm>
            <a:off x="901646" y="1578429"/>
            <a:ext cx="6242865" cy="4475526"/>
          </a:xfrm>
          <a:prstGeom prst="rect">
            <a:avLst/>
          </a:prstGeom>
        </p:spPr>
      </p:pic>
      <p:sp>
        <p:nvSpPr>
          <p:cNvPr id="4" name="Slide Number Placeholder 3">
            <a:extLst>
              <a:ext uri="{FF2B5EF4-FFF2-40B4-BE49-F238E27FC236}">
                <a16:creationId xmlns:a16="http://schemas.microsoft.com/office/drawing/2014/main" id="{DA6AD523-18F8-9567-4AF3-FA7611B12A7E}"/>
              </a:ext>
            </a:extLst>
          </p:cNvPr>
          <p:cNvSpPr>
            <a:spLocks noGrp="1"/>
          </p:cNvSpPr>
          <p:nvPr>
            <p:ph type="sldNum" sz="quarter" idx="12"/>
          </p:nvPr>
        </p:nvSpPr>
        <p:spPr/>
        <p:txBody>
          <a:bodyPr/>
          <a:lstStyle/>
          <a:p>
            <a:r>
              <a:rPr lang="en-US"/>
              <a:t>PAGE  </a:t>
            </a:r>
            <a:fld id="{93005692-73BE-493E-93AB-ECD6027A7652}" type="slidenum">
              <a:rPr lang="en-US" smtClean="0"/>
              <a:pPr/>
              <a:t>17</a:t>
            </a:fld>
            <a:endParaRPr lang="en-US" dirty="0"/>
          </a:p>
        </p:txBody>
      </p:sp>
      <p:pic>
        <p:nvPicPr>
          <p:cNvPr id="10" name="Picture 9">
            <a:extLst>
              <a:ext uri="{FF2B5EF4-FFF2-40B4-BE49-F238E27FC236}">
                <a16:creationId xmlns:a16="http://schemas.microsoft.com/office/drawing/2014/main" id="{A242F9F9-B44E-F131-7189-799D01CC2641}"/>
              </a:ext>
            </a:extLst>
          </p:cNvPr>
          <p:cNvPicPr>
            <a:picLocks noChangeAspect="1"/>
          </p:cNvPicPr>
          <p:nvPr/>
        </p:nvPicPr>
        <p:blipFill>
          <a:blip r:embed="rId4"/>
          <a:stretch>
            <a:fillRect/>
          </a:stretch>
        </p:blipFill>
        <p:spPr>
          <a:xfrm rot="338209">
            <a:off x="4861487" y="2808839"/>
            <a:ext cx="1743244" cy="121001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1" name="Speech Bubble: Rectangle 10">
            <a:extLst>
              <a:ext uri="{FF2B5EF4-FFF2-40B4-BE49-F238E27FC236}">
                <a16:creationId xmlns:a16="http://schemas.microsoft.com/office/drawing/2014/main" id="{D54BA87F-239C-BDE2-FA08-38D2532CDC97}"/>
              </a:ext>
            </a:extLst>
          </p:cNvPr>
          <p:cNvSpPr/>
          <p:nvPr/>
        </p:nvSpPr>
        <p:spPr>
          <a:xfrm>
            <a:off x="6370983" y="2445650"/>
            <a:ext cx="3939642" cy="506272"/>
          </a:xfrm>
          <a:prstGeom prst="wedgeRectCallout">
            <a:avLst>
              <a:gd name="adj1" fmla="val -72906"/>
              <a:gd name="adj2" fmla="val 127171"/>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CA"/>
          </a:p>
        </p:txBody>
      </p:sp>
      <p:sp>
        <p:nvSpPr>
          <p:cNvPr id="12" name="TextBox 11">
            <a:extLst>
              <a:ext uri="{FF2B5EF4-FFF2-40B4-BE49-F238E27FC236}">
                <a16:creationId xmlns:a16="http://schemas.microsoft.com/office/drawing/2014/main" id="{8F109FC3-2313-8524-3044-2051907B86ED}"/>
              </a:ext>
            </a:extLst>
          </p:cNvPr>
          <p:cNvSpPr txBox="1"/>
          <p:nvPr/>
        </p:nvSpPr>
        <p:spPr>
          <a:xfrm>
            <a:off x="6490179" y="2444797"/>
            <a:ext cx="3939642" cy="461665"/>
          </a:xfrm>
          <a:prstGeom prst="rect">
            <a:avLst/>
          </a:prstGeom>
          <a:noFill/>
        </p:spPr>
        <p:txBody>
          <a:bodyPr wrap="square" rtlCol="0">
            <a:spAutoFit/>
          </a:bodyPr>
          <a:lstStyle/>
          <a:p>
            <a:r>
              <a:rPr lang="en-US" sz="2400" b="0" i="0" u="none" strike="noStrike" baseline="0" dirty="0"/>
              <a:t>I think I will offer </a:t>
            </a:r>
            <a:r>
              <a:rPr lang="en-US" sz="2400" b="0" i="1" u="none" strike="noStrike" baseline="0" dirty="0"/>
              <a:t>x–y–z.</a:t>
            </a:r>
            <a:endParaRPr lang="en-CA" sz="2400" dirty="0"/>
          </a:p>
        </p:txBody>
      </p:sp>
    </p:spTree>
    <p:extLst>
      <p:ext uri="{BB962C8B-B14F-4D97-AF65-F5344CB8AC3E}">
        <p14:creationId xmlns:p14="http://schemas.microsoft.com/office/powerpoint/2010/main" val="306973983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0B0211-457D-4326-99AB-76500E4D6B76}"/>
              </a:ext>
            </a:extLst>
          </p:cNvPr>
          <p:cNvSpPr>
            <a:spLocks noGrp="1"/>
          </p:cNvSpPr>
          <p:nvPr>
            <p:ph type="title"/>
          </p:nvPr>
        </p:nvSpPr>
        <p:spPr>
          <a:xfrm>
            <a:off x="7992493" y="640081"/>
            <a:ext cx="3984629" cy="3686015"/>
          </a:xfrm>
        </p:spPr>
        <p:txBody>
          <a:bodyPr vert="horz" lIns="91440" tIns="45720" rIns="91440" bIns="45720" rtlCol="0" anchor="b">
            <a:normAutofit/>
          </a:bodyPr>
          <a:lstStyle/>
          <a:p>
            <a:r>
              <a:rPr lang="en-CA" sz="1400" dirty="0">
                <a:latin typeface="+mn-lt"/>
              </a:rPr>
              <a:t>Van </a:t>
            </a:r>
            <a:r>
              <a:rPr lang="en-CA" sz="1400" dirty="0" err="1">
                <a:latin typeface="+mn-lt"/>
              </a:rPr>
              <a:t>Kleef</a:t>
            </a:r>
            <a:r>
              <a:rPr lang="en-CA" sz="1400" dirty="0">
                <a:latin typeface="+mn-lt"/>
              </a:rPr>
              <a:t>, de </a:t>
            </a:r>
            <a:r>
              <a:rPr lang="en-CA" sz="1400" dirty="0" err="1">
                <a:latin typeface="+mn-lt"/>
              </a:rPr>
              <a:t>Dreu</a:t>
            </a:r>
            <a:r>
              <a:rPr lang="en-CA" sz="1400" dirty="0">
                <a:latin typeface="+mn-lt"/>
              </a:rPr>
              <a:t>, &amp; </a:t>
            </a:r>
            <a:r>
              <a:rPr lang="en-CA" sz="1400" dirty="0" err="1">
                <a:latin typeface="+mn-lt"/>
              </a:rPr>
              <a:t>Manstead</a:t>
            </a:r>
            <a:r>
              <a:rPr lang="en-CA" sz="1400" dirty="0">
                <a:latin typeface="+mn-lt"/>
              </a:rPr>
              <a:t>, 2004</a:t>
            </a:r>
            <a:br>
              <a:rPr lang="en-CA" sz="1400" dirty="0">
                <a:latin typeface="+mn-lt"/>
              </a:rPr>
            </a:br>
            <a:r>
              <a:rPr lang="en-CA" sz="1400" dirty="0">
                <a:latin typeface="+mn-lt"/>
              </a:rPr>
              <a:t>Figure 1</a:t>
            </a:r>
            <a:endParaRPr lang="en-US" sz="1400" dirty="0">
              <a:solidFill>
                <a:schemeClr val="tx1">
                  <a:lumMod val="85000"/>
                  <a:lumOff val="15000"/>
                </a:schemeClr>
              </a:solidFill>
              <a:latin typeface="+mn-lt"/>
            </a:endParaRPr>
          </a:p>
        </p:txBody>
      </p:sp>
      <p:pic>
        <p:nvPicPr>
          <p:cNvPr id="7" name="Content Placeholder 3" descr="A close up of a map&#10;&#10;Description generated with high confidence">
            <a:extLst>
              <a:ext uri="{FF2B5EF4-FFF2-40B4-BE49-F238E27FC236}">
                <a16:creationId xmlns:a16="http://schemas.microsoft.com/office/drawing/2014/main" id="{964B8A8C-C388-4AA9-A061-0199684ABEEA}"/>
              </a:ext>
            </a:extLst>
          </p:cNvPr>
          <p:cNvPicPr>
            <a:picLocks noGrp="1" noChangeAspect="1"/>
          </p:cNvPicPr>
          <p:nvPr>
            <p:ph idx="1"/>
          </p:nvPr>
        </p:nvPicPr>
        <p:blipFill>
          <a:blip r:embed="rId3"/>
          <a:stretch>
            <a:fillRect/>
          </a:stretch>
        </p:blipFill>
        <p:spPr>
          <a:xfrm>
            <a:off x="651906" y="568829"/>
            <a:ext cx="7212266" cy="5301016"/>
          </a:xfrm>
          <a:prstGeom prst="rect">
            <a:avLst/>
          </a:prstGeom>
        </p:spPr>
      </p:pic>
    </p:spTree>
    <p:extLst>
      <p:ext uri="{BB962C8B-B14F-4D97-AF65-F5344CB8AC3E}">
        <p14:creationId xmlns:p14="http://schemas.microsoft.com/office/powerpoint/2010/main" val="41054871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58DF39-2580-A715-6717-C5EF36B9C05F}"/>
              </a:ext>
            </a:extLst>
          </p:cNvPr>
          <p:cNvSpPr>
            <a:spLocks noGrp="1"/>
          </p:cNvSpPr>
          <p:nvPr>
            <p:ph type="title"/>
          </p:nvPr>
        </p:nvSpPr>
        <p:spPr>
          <a:xfrm>
            <a:off x="259883" y="434108"/>
            <a:ext cx="11569729" cy="895927"/>
          </a:xfrm>
        </p:spPr>
        <p:txBody>
          <a:bodyPr anchor="ctr">
            <a:normAutofit/>
          </a:bodyPr>
          <a:lstStyle/>
          <a:p>
            <a:r>
              <a:rPr lang="en-US" dirty="0"/>
              <a:t>Other emotions in negotiation contexts</a:t>
            </a:r>
            <a:endParaRPr lang="en-CA" dirty="0"/>
          </a:p>
        </p:txBody>
      </p:sp>
      <p:sp>
        <p:nvSpPr>
          <p:cNvPr id="3" name="Content Placeholder 2">
            <a:extLst>
              <a:ext uri="{FF2B5EF4-FFF2-40B4-BE49-F238E27FC236}">
                <a16:creationId xmlns:a16="http://schemas.microsoft.com/office/drawing/2014/main" id="{4D8DAAB1-AE58-CBF1-F3C9-6E3D3D6F0602}"/>
              </a:ext>
            </a:extLst>
          </p:cNvPr>
          <p:cNvSpPr>
            <a:spLocks noGrp="1"/>
          </p:cNvSpPr>
          <p:nvPr>
            <p:ph sz="half" idx="1"/>
          </p:nvPr>
        </p:nvSpPr>
        <p:spPr>
          <a:xfrm>
            <a:off x="259882" y="1413164"/>
            <a:ext cx="7357420" cy="4590472"/>
          </a:xfrm>
        </p:spPr>
        <p:txBody>
          <a:bodyPr>
            <a:normAutofit/>
          </a:bodyPr>
          <a:lstStyle/>
          <a:p>
            <a:pPr>
              <a:lnSpc>
                <a:spcPct val="90000"/>
              </a:lnSpc>
            </a:pPr>
            <a:r>
              <a:rPr lang="en-CA" sz="2000" dirty="0"/>
              <a:t>Van </a:t>
            </a:r>
            <a:r>
              <a:rPr lang="en-CA" sz="2000" dirty="0" err="1"/>
              <a:t>Kleef</a:t>
            </a:r>
            <a:r>
              <a:rPr lang="en-CA" sz="2000" dirty="0"/>
              <a:t>, de </a:t>
            </a:r>
            <a:r>
              <a:rPr lang="en-CA" sz="2000" dirty="0" err="1"/>
              <a:t>Dreu</a:t>
            </a:r>
            <a:r>
              <a:rPr lang="en-CA" sz="2000" dirty="0"/>
              <a:t>, &amp; </a:t>
            </a:r>
            <a:r>
              <a:rPr lang="en-CA" sz="2000" dirty="0" err="1"/>
              <a:t>Manstead</a:t>
            </a:r>
            <a:r>
              <a:rPr lang="en-CA" sz="2000" dirty="0"/>
              <a:t>, 2006. </a:t>
            </a:r>
            <a:r>
              <a:rPr lang="en-CA" sz="2000" dirty="0">
                <a:hlinkClick r:id="rId3"/>
              </a:rPr>
              <a:t>https://doi.org/10.1037/0022-3514.91.1.124</a:t>
            </a:r>
            <a:endParaRPr lang="en-US" sz="2000" dirty="0"/>
          </a:p>
          <a:p>
            <a:pPr>
              <a:lnSpc>
                <a:spcPct val="90000"/>
              </a:lnSpc>
            </a:pPr>
            <a:r>
              <a:rPr lang="en-US" sz="2000" dirty="0"/>
              <a:t>Inferences from supplication versus appeasement emotions</a:t>
            </a:r>
          </a:p>
          <a:p>
            <a:pPr lvl="1">
              <a:lnSpc>
                <a:spcPct val="90000"/>
              </a:lnSpc>
            </a:pPr>
            <a:r>
              <a:rPr lang="en-US" sz="1900" dirty="0"/>
              <a:t>Negotiators infer from </a:t>
            </a:r>
            <a:r>
              <a:rPr lang="en-US" sz="1900" b="1" dirty="0"/>
              <a:t>appeasement emotions </a:t>
            </a:r>
            <a:r>
              <a:rPr lang="en-US" sz="1900" dirty="0"/>
              <a:t>(guilt and regret) that the opponent has claimed too much; increase their own demands in response</a:t>
            </a:r>
          </a:p>
          <a:p>
            <a:pPr lvl="1">
              <a:lnSpc>
                <a:spcPct val="90000"/>
              </a:lnSpc>
            </a:pPr>
            <a:r>
              <a:rPr lang="en-US" sz="1900" dirty="0"/>
              <a:t>Negotiators infer from </a:t>
            </a:r>
            <a:r>
              <a:rPr lang="en-US" sz="1900" b="1" dirty="0"/>
              <a:t>supplication emotions </a:t>
            </a:r>
            <a:r>
              <a:rPr lang="en-US" sz="1900" dirty="0"/>
              <a:t>(disappointment and worry) that the other has received too little; reduce their own demands in response</a:t>
            </a:r>
          </a:p>
          <a:p>
            <a:pPr lvl="2">
              <a:lnSpc>
                <a:spcPct val="90000"/>
              </a:lnSpc>
            </a:pPr>
            <a:r>
              <a:rPr lang="en-US" sz="1900" dirty="0"/>
              <a:t>Especially when they have high dispositional trust</a:t>
            </a:r>
          </a:p>
        </p:txBody>
      </p:sp>
      <p:pic>
        <p:nvPicPr>
          <p:cNvPr id="6" name="Picture 5">
            <a:extLst>
              <a:ext uri="{FF2B5EF4-FFF2-40B4-BE49-F238E27FC236}">
                <a16:creationId xmlns:a16="http://schemas.microsoft.com/office/drawing/2014/main" id="{2C203621-D06E-6FD4-9E70-E22674FBDBF9}"/>
              </a:ext>
            </a:extLst>
          </p:cNvPr>
          <p:cNvPicPr>
            <a:picLocks noChangeAspect="1"/>
          </p:cNvPicPr>
          <p:nvPr/>
        </p:nvPicPr>
        <p:blipFill>
          <a:blip r:embed="rId4">
            <a:lum bright="-20000" contrast="40000"/>
          </a:blip>
          <a:stretch>
            <a:fillRect/>
          </a:stretch>
        </p:blipFill>
        <p:spPr>
          <a:xfrm>
            <a:off x="7617302" y="2144684"/>
            <a:ext cx="4513738" cy="4590472"/>
          </a:xfrm>
          <a:prstGeom prst="rect">
            <a:avLst/>
          </a:prstGeom>
          <a:noFill/>
        </p:spPr>
      </p:pic>
      <p:sp>
        <p:nvSpPr>
          <p:cNvPr id="4" name="Slide Number Placeholder 3">
            <a:extLst>
              <a:ext uri="{FF2B5EF4-FFF2-40B4-BE49-F238E27FC236}">
                <a16:creationId xmlns:a16="http://schemas.microsoft.com/office/drawing/2014/main" id="{150708ED-55DD-ED51-A133-378E6B054221}"/>
              </a:ext>
            </a:extLst>
          </p:cNvPr>
          <p:cNvSpPr>
            <a:spLocks noGrp="1"/>
          </p:cNvSpPr>
          <p:nvPr>
            <p:ph type="sldNum" sz="quarter" idx="12"/>
          </p:nvPr>
        </p:nvSpPr>
        <p:spPr>
          <a:xfrm>
            <a:off x="5588000" y="6335309"/>
            <a:ext cx="1016000" cy="250337"/>
          </a:xfrm>
        </p:spPr>
        <p:txBody>
          <a:bodyPr anchor="ctr">
            <a:normAutofit/>
          </a:bodyPr>
          <a:lstStyle/>
          <a:p>
            <a:pPr>
              <a:spcAft>
                <a:spcPts val="600"/>
              </a:spcAft>
            </a:pPr>
            <a:r>
              <a:rPr lang="en-US"/>
              <a:t>PAGE  </a:t>
            </a:r>
            <a:fld id="{93005692-73BE-493E-93AB-ECD6027A7652}" type="slidenum">
              <a:rPr lang="en-US" smtClean="0"/>
              <a:pPr>
                <a:spcAft>
                  <a:spcPts val="600"/>
                </a:spcAft>
              </a:pPr>
              <a:t>19</a:t>
            </a:fld>
            <a:endParaRPr lang="en-US"/>
          </a:p>
        </p:txBody>
      </p:sp>
    </p:spTree>
    <p:extLst>
      <p:ext uri="{BB962C8B-B14F-4D97-AF65-F5344CB8AC3E}">
        <p14:creationId xmlns:p14="http://schemas.microsoft.com/office/powerpoint/2010/main" val="2129108376"/>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8D56E5-3D87-F9B1-F502-0392E4BFDD8F}"/>
              </a:ext>
            </a:extLst>
          </p:cNvPr>
          <p:cNvSpPr>
            <a:spLocks noGrp="1"/>
          </p:cNvSpPr>
          <p:nvPr>
            <p:ph type="title"/>
          </p:nvPr>
        </p:nvSpPr>
        <p:spPr/>
        <p:txBody>
          <a:bodyPr/>
          <a:lstStyle/>
          <a:p>
            <a:r>
              <a:rPr lang="en-US" dirty="0"/>
              <a:t>A bit about myself…</a:t>
            </a:r>
            <a:endParaRPr lang="en-CA" dirty="0"/>
          </a:p>
        </p:txBody>
      </p:sp>
      <p:sp>
        <p:nvSpPr>
          <p:cNvPr id="3" name="Content Placeholder 2">
            <a:extLst>
              <a:ext uri="{FF2B5EF4-FFF2-40B4-BE49-F238E27FC236}">
                <a16:creationId xmlns:a16="http://schemas.microsoft.com/office/drawing/2014/main" id="{6234BEB1-AB7D-6F40-B09D-41846DA18B7C}"/>
              </a:ext>
            </a:extLst>
          </p:cNvPr>
          <p:cNvSpPr>
            <a:spLocks noGrp="1"/>
          </p:cNvSpPr>
          <p:nvPr>
            <p:ph idx="1"/>
          </p:nvPr>
        </p:nvSpPr>
        <p:spPr/>
        <p:txBody>
          <a:bodyPr/>
          <a:lstStyle/>
          <a:p>
            <a:r>
              <a:rPr lang="en-US" dirty="0"/>
              <a:t>Annika Hillebrandt</a:t>
            </a:r>
          </a:p>
          <a:p>
            <a:pPr lvl="1"/>
            <a:r>
              <a:rPr lang="en-US" dirty="0"/>
              <a:t>Industrial-Organizational Psychology</a:t>
            </a:r>
          </a:p>
          <a:p>
            <a:pPr lvl="1"/>
            <a:r>
              <a:rPr lang="en-US" dirty="0"/>
              <a:t>Justice, Affect, and Morality (JAM) lab</a:t>
            </a:r>
            <a:endParaRPr lang="en-CA" dirty="0"/>
          </a:p>
        </p:txBody>
      </p:sp>
      <p:sp>
        <p:nvSpPr>
          <p:cNvPr id="4" name="Slide Number Placeholder 3">
            <a:extLst>
              <a:ext uri="{FF2B5EF4-FFF2-40B4-BE49-F238E27FC236}">
                <a16:creationId xmlns:a16="http://schemas.microsoft.com/office/drawing/2014/main" id="{F95D45B6-FC64-8624-25A5-CE8EF5A75285}"/>
              </a:ext>
            </a:extLst>
          </p:cNvPr>
          <p:cNvSpPr>
            <a:spLocks noGrp="1"/>
          </p:cNvSpPr>
          <p:nvPr>
            <p:ph type="sldNum" sz="quarter" idx="12"/>
          </p:nvPr>
        </p:nvSpPr>
        <p:spPr/>
        <p:txBody>
          <a:bodyPr/>
          <a:lstStyle/>
          <a:p>
            <a:r>
              <a:rPr lang="en-US"/>
              <a:t>PAGE  </a:t>
            </a:r>
            <a:fld id="{93005692-73BE-493E-93AB-ECD6027A7652}" type="slidenum">
              <a:rPr lang="en-US" smtClean="0"/>
              <a:pPr/>
              <a:t>2</a:t>
            </a:fld>
            <a:endParaRPr lang="en-US" dirty="0"/>
          </a:p>
        </p:txBody>
      </p:sp>
    </p:spTree>
    <p:extLst>
      <p:ext uri="{BB962C8B-B14F-4D97-AF65-F5344CB8AC3E}">
        <p14:creationId xmlns:p14="http://schemas.microsoft.com/office/powerpoint/2010/main" val="56187271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9D8B50-0695-1B5D-6F1D-EF9945A4AA8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E111709-A120-095D-618C-1AFC9E09CBD8}"/>
              </a:ext>
            </a:extLst>
          </p:cNvPr>
          <p:cNvSpPr>
            <a:spLocks noGrp="1"/>
          </p:cNvSpPr>
          <p:nvPr>
            <p:ph type="title"/>
          </p:nvPr>
        </p:nvSpPr>
        <p:spPr/>
        <p:txBody>
          <a:bodyPr/>
          <a:lstStyle/>
          <a:p>
            <a:r>
              <a:rPr lang="en-US" dirty="0"/>
              <a:t>Does it matter HOW the emotion is expressed?</a:t>
            </a:r>
            <a:endParaRPr lang="en-CA" dirty="0"/>
          </a:p>
        </p:txBody>
      </p:sp>
      <p:sp>
        <p:nvSpPr>
          <p:cNvPr id="3" name="Content Placeholder 2">
            <a:extLst>
              <a:ext uri="{FF2B5EF4-FFF2-40B4-BE49-F238E27FC236}">
                <a16:creationId xmlns:a16="http://schemas.microsoft.com/office/drawing/2014/main" id="{D8A7C785-5E41-B8FC-5AE4-34AA6E8C28C7}"/>
              </a:ext>
            </a:extLst>
          </p:cNvPr>
          <p:cNvSpPr>
            <a:spLocks noGrp="1"/>
          </p:cNvSpPr>
          <p:nvPr>
            <p:ph idx="1"/>
          </p:nvPr>
        </p:nvSpPr>
        <p:spPr>
          <a:xfrm>
            <a:off x="259882" y="1413163"/>
            <a:ext cx="11726709" cy="4682837"/>
          </a:xfrm>
        </p:spPr>
        <p:txBody>
          <a:bodyPr>
            <a:normAutofit lnSpcReduction="10000"/>
          </a:bodyPr>
          <a:lstStyle/>
          <a:p>
            <a:r>
              <a:rPr lang="en-US" sz="2000" dirty="0"/>
              <a:t>Emotions can be expressed - and observed - across various modalities</a:t>
            </a:r>
          </a:p>
          <a:p>
            <a:pPr lvl="1"/>
            <a:r>
              <a:rPr lang="en-US" sz="1800" dirty="0"/>
              <a:t>People can correctly label </a:t>
            </a:r>
            <a:r>
              <a:rPr lang="en-US" sz="1800" b="1" dirty="0"/>
              <a:t>facial expressions </a:t>
            </a:r>
            <a:r>
              <a:rPr lang="en-US" sz="1800" dirty="0"/>
              <a:t>of many emotions (e.g., anger, disgust, fear, amusement, contentment, embarrassment, and pride) </a:t>
            </a:r>
            <a:br>
              <a:rPr lang="en-US" dirty="0"/>
            </a:br>
            <a:r>
              <a:rPr lang="en-US" sz="1200" dirty="0"/>
              <a:t>Cordaro et al., 2020; Ekman &amp; Friesen, 1971; Ekman, Sorenson, &amp; Friesen, 1969</a:t>
            </a:r>
          </a:p>
          <a:p>
            <a:pPr lvl="1"/>
            <a:r>
              <a:rPr lang="en-US" sz="1800" dirty="0"/>
              <a:t>Many emotions (e.g., pride, joy, shame/embarrassment, fear, anger, </a:t>
            </a:r>
            <a:br>
              <a:rPr lang="en-US" sz="1800" dirty="0"/>
            </a:br>
            <a:r>
              <a:rPr lang="en-US" sz="1800" dirty="0"/>
              <a:t>disgust, sadness) can also be inferred from </a:t>
            </a:r>
            <a:r>
              <a:rPr lang="en-US" sz="1800" b="1" dirty="0"/>
              <a:t>bodily cues  </a:t>
            </a:r>
            <a:r>
              <a:rPr lang="en-US" sz="1200" dirty="0" err="1"/>
              <a:t>Witkower</a:t>
            </a:r>
            <a:r>
              <a:rPr lang="en-US" sz="1200" dirty="0"/>
              <a:t> &amp; Tracy, 2019</a:t>
            </a:r>
          </a:p>
          <a:p>
            <a:pPr lvl="1"/>
            <a:r>
              <a:rPr lang="en-US" sz="1800" dirty="0"/>
              <a:t>… or from </a:t>
            </a:r>
            <a:r>
              <a:rPr lang="en-US" sz="1800" b="1" dirty="0"/>
              <a:t>vocal cues </a:t>
            </a:r>
            <a:r>
              <a:rPr lang="en-US" sz="1800" dirty="0"/>
              <a:t>(e.g., changes pitch, loudness, screams) </a:t>
            </a:r>
            <a:br>
              <a:rPr lang="en-US" dirty="0"/>
            </a:br>
            <a:r>
              <a:rPr lang="en-US" sz="1200" dirty="0"/>
              <a:t>e.g., Hawk, Van </a:t>
            </a:r>
            <a:r>
              <a:rPr lang="en-US" sz="1200" dirty="0" err="1"/>
              <a:t>Kleef</a:t>
            </a:r>
            <a:r>
              <a:rPr lang="en-US" sz="1200" dirty="0"/>
              <a:t>, Fischer, &amp; Van der Schalk, 2009; Sauter, Eisner, Ekman, Scott, 2010</a:t>
            </a:r>
          </a:p>
          <a:p>
            <a:pPr lvl="1"/>
            <a:r>
              <a:rPr lang="en-US" sz="1800" dirty="0"/>
              <a:t>… and even from specific forms of</a:t>
            </a:r>
            <a:r>
              <a:rPr lang="en-US" sz="1800" b="1" dirty="0"/>
              <a:t> touch </a:t>
            </a:r>
            <a:r>
              <a:rPr lang="en-US" sz="1800" dirty="0"/>
              <a:t>(e.g., squeezing, stroking) </a:t>
            </a:r>
            <a:br>
              <a:rPr lang="en-US" dirty="0"/>
            </a:br>
            <a:r>
              <a:rPr lang="en-US" sz="1200" dirty="0" err="1"/>
              <a:t>Hertenstein</a:t>
            </a:r>
            <a:r>
              <a:rPr lang="en-US" sz="1200" dirty="0"/>
              <a:t>, Holmes, McCullough, &amp; Keltner, 2009</a:t>
            </a:r>
          </a:p>
          <a:p>
            <a:pPr lvl="1"/>
            <a:r>
              <a:rPr lang="en-US" sz="1800" dirty="0"/>
              <a:t>… and </a:t>
            </a:r>
            <a:r>
              <a:rPr lang="en-US" sz="1800" i="1" dirty="0"/>
              <a:t>even </a:t>
            </a:r>
            <a:r>
              <a:rPr lang="en-US" sz="1800" dirty="0"/>
              <a:t>in </a:t>
            </a:r>
            <a:r>
              <a:rPr lang="en-US" sz="1800" b="1" dirty="0"/>
              <a:t>digital communication </a:t>
            </a:r>
            <a:r>
              <a:rPr lang="en-US" sz="1800" dirty="0"/>
              <a:t>(e.g.,</a:t>
            </a:r>
            <a:r>
              <a:rPr lang="en-US" sz="1800" i="1" dirty="0"/>
              <a:t> </a:t>
            </a:r>
            <a:r>
              <a:rPr lang="en-US" sz="1800" dirty="0"/>
              <a:t>written statements, typos, </a:t>
            </a:r>
            <a:br>
              <a:rPr lang="en-US" sz="1800" dirty="0"/>
            </a:br>
            <a:r>
              <a:rPr lang="en-US" sz="1800" dirty="0"/>
              <a:t>emoticons) </a:t>
            </a:r>
            <a:r>
              <a:rPr lang="en-US" sz="1200" dirty="0"/>
              <a:t>Blunden &amp; Brodsky, 2021; </a:t>
            </a:r>
            <a:r>
              <a:rPr lang="en-US" sz="1200" dirty="0" err="1"/>
              <a:t>Cherbonnier</a:t>
            </a:r>
            <a:r>
              <a:rPr lang="en-US" sz="1200" dirty="0"/>
              <a:t> &amp; </a:t>
            </a:r>
            <a:r>
              <a:rPr lang="en-US" sz="1200" dirty="0" err="1"/>
              <a:t>Michinov</a:t>
            </a:r>
            <a:r>
              <a:rPr lang="en-US" sz="1200" dirty="0"/>
              <a:t>, 2021; </a:t>
            </a:r>
            <a:r>
              <a:rPr lang="en-US" sz="1200" dirty="0" err="1"/>
              <a:t>Cheshin</a:t>
            </a:r>
            <a:r>
              <a:rPr lang="en-US" sz="1200" dirty="0"/>
              <a:t>, </a:t>
            </a:r>
            <a:r>
              <a:rPr lang="en-US" sz="1200" dirty="0" err="1"/>
              <a:t>Rafaeli</a:t>
            </a:r>
            <a:r>
              <a:rPr lang="en-US" sz="1200" dirty="0"/>
              <a:t>, &amp; Bos, 2011</a:t>
            </a:r>
            <a:endParaRPr lang="en-US" sz="1200" i="1" dirty="0"/>
          </a:p>
          <a:p>
            <a:r>
              <a:rPr lang="en-US" sz="1800" dirty="0"/>
              <a:t>“</a:t>
            </a:r>
            <a:r>
              <a:rPr lang="en-US" sz="1800" i="1" dirty="0"/>
              <a:t>The social effects of emotions are functionally equivalent across expressive modalities</a:t>
            </a:r>
            <a:r>
              <a:rPr lang="en-US" sz="1800" dirty="0"/>
              <a:t>”</a:t>
            </a:r>
            <a:r>
              <a:rPr lang="en-US" sz="2000" dirty="0"/>
              <a:t> </a:t>
            </a:r>
            <a:r>
              <a:rPr lang="en-US" sz="1200" dirty="0"/>
              <a:t>Van </a:t>
            </a:r>
            <a:r>
              <a:rPr lang="en-US" sz="1200" dirty="0" err="1"/>
              <a:t>Kleef</a:t>
            </a:r>
            <a:r>
              <a:rPr lang="en-US" sz="1200" dirty="0"/>
              <a:t>, 2017</a:t>
            </a:r>
          </a:p>
          <a:p>
            <a:pPr lvl="1"/>
            <a:endParaRPr lang="en-CA" sz="1400" dirty="0"/>
          </a:p>
        </p:txBody>
      </p:sp>
      <p:sp>
        <p:nvSpPr>
          <p:cNvPr id="4" name="Slide Number Placeholder 3">
            <a:extLst>
              <a:ext uri="{FF2B5EF4-FFF2-40B4-BE49-F238E27FC236}">
                <a16:creationId xmlns:a16="http://schemas.microsoft.com/office/drawing/2014/main" id="{496F97ED-1158-F5BF-2178-C8091E3E5B4B}"/>
              </a:ext>
            </a:extLst>
          </p:cNvPr>
          <p:cNvSpPr>
            <a:spLocks noGrp="1"/>
          </p:cNvSpPr>
          <p:nvPr>
            <p:ph type="sldNum" sz="quarter" idx="12"/>
          </p:nvPr>
        </p:nvSpPr>
        <p:spPr/>
        <p:txBody>
          <a:bodyPr/>
          <a:lstStyle/>
          <a:p>
            <a:r>
              <a:rPr lang="en-US"/>
              <a:t>PAGE  </a:t>
            </a:r>
            <a:fld id="{93005692-73BE-493E-93AB-ECD6027A7652}" type="slidenum">
              <a:rPr lang="en-US" smtClean="0"/>
              <a:pPr/>
              <a:t>20</a:t>
            </a:fld>
            <a:endParaRPr lang="en-US" dirty="0"/>
          </a:p>
        </p:txBody>
      </p:sp>
      <p:pic>
        <p:nvPicPr>
          <p:cNvPr id="5" name="Picture 4">
            <a:extLst>
              <a:ext uri="{FF2B5EF4-FFF2-40B4-BE49-F238E27FC236}">
                <a16:creationId xmlns:a16="http://schemas.microsoft.com/office/drawing/2014/main" id="{1844130A-8C13-2923-24D5-28A3B1680FE2}"/>
              </a:ext>
            </a:extLst>
          </p:cNvPr>
          <p:cNvPicPr>
            <a:picLocks noChangeAspect="1"/>
          </p:cNvPicPr>
          <p:nvPr/>
        </p:nvPicPr>
        <p:blipFill>
          <a:blip r:embed="rId3"/>
          <a:stretch>
            <a:fillRect/>
          </a:stretch>
        </p:blipFill>
        <p:spPr>
          <a:xfrm>
            <a:off x="9133234" y="2484578"/>
            <a:ext cx="2696378" cy="2482915"/>
          </a:xfrm>
          <a:prstGeom prst="rect">
            <a:avLst/>
          </a:prstGeom>
        </p:spPr>
      </p:pic>
      <p:sp>
        <p:nvSpPr>
          <p:cNvPr id="6" name="TextBox 5">
            <a:extLst>
              <a:ext uri="{FF2B5EF4-FFF2-40B4-BE49-F238E27FC236}">
                <a16:creationId xmlns:a16="http://schemas.microsoft.com/office/drawing/2014/main" id="{C8685D52-22BD-68E2-8FB5-504B29C82DAB}"/>
              </a:ext>
            </a:extLst>
          </p:cNvPr>
          <p:cNvSpPr txBox="1"/>
          <p:nvPr/>
        </p:nvSpPr>
        <p:spPr>
          <a:xfrm>
            <a:off x="10207486" y="4967493"/>
            <a:ext cx="1779105" cy="276999"/>
          </a:xfrm>
          <a:prstGeom prst="rect">
            <a:avLst/>
          </a:prstGeom>
          <a:noFill/>
        </p:spPr>
        <p:txBody>
          <a:bodyPr wrap="square" rtlCol="0">
            <a:spAutoFit/>
          </a:bodyPr>
          <a:lstStyle/>
          <a:p>
            <a:r>
              <a:rPr lang="en-US" sz="1200" dirty="0"/>
              <a:t>Tracy &amp; Robins, 2008</a:t>
            </a:r>
            <a:endParaRPr lang="en-CA" sz="1200" dirty="0"/>
          </a:p>
        </p:txBody>
      </p:sp>
    </p:spTree>
    <p:extLst>
      <p:ext uri="{BB962C8B-B14F-4D97-AF65-F5344CB8AC3E}">
        <p14:creationId xmlns:p14="http://schemas.microsoft.com/office/powerpoint/2010/main" val="115343309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B1EB4E-CDB3-60B6-B4DD-9629B61EA8B3}"/>
              </a:ext>
            </a:extLst>
          </p:cNvPr>
          <p:cNvSpPr>
            <a:spLocks noGrp="1"/>
          </p:cNvSpPr>
          <p:nvPr>
            <p:ph type="title"/>
          </p:nvPr>
        </p:nvSpPr>
        <p:spPr/>
        <p:txBody>
          <a:bodyPr/>
          <a:lstStyle/>
          <a:p>
            <a:r>
              <a:rPr lang="en-US" dirty="0"/>
              <a:t>Consumer </a:t>
            </a:r>
            <a:r>
              <a:rPr lang="en-US" dirty="0" err="1"/>
              <a:t>behaviour</a:t>
            </a:r>
            <a:r>
              <a:rPr lang="en-US" dirty="0"/>
              <a:t> and customer service</a:t>
            </a:r>
            <a:endParaRPr lang="en-CA" dirty="0"/>
          </a:p>
        </p:txBody>
      </p:sp>
      <p:sp>
        <p:nvSpPr>
          <p:cNvPr id="3" name="Content Placeholder 2">
            <a:extLst>
              <a:ext uri="{FF2B5EF4-FFF2-40B4-BE49-F238E27FC236}">
                <a16:creationId xmlns:a16="http://schemas.microsoft.com/office/drawing/2014/main" id="{CA57E26B-4303-572D-C751-4792FD7A1D3D}"/>
              </a:ext>
            </a:extLst>
          </p:cNvPr>
          <p:cNvSpPr>
            <a:spLocks noGrp="1"/>
          </p:cNvSpPr>
          <p:nvPr>
            <p:ph idx="1"/>
          </p:nvPr>
        </p:nvSpPr>
        <p:spPr/>
        <p:txBody>
          <a:bodyPr/>
          <a:lstStyle/>
          <a:p>
            <a:r>
              <a:rPr lang="en-US" sz="2000" dirty="0"/>
              <a:t>Emotions expressed by service providers affect customers’ </a:t>
            </a:r>
            <a:r>
              <a:rPr lang="en-US" sz="2000" dirty="0" err="1"/>
              <a:t>behaviour</a:t>
            </a:r>
            <a:endParaRPr lang="en-US" sz="2000" dirty="0"/>
          </a:p>
          <a:p>
            <a:pPr lvl="1"/>
            <a:r>
              <a:rPr lang="en-US" sz="1800" dirty="0"/>
              <a:t>E.g., service satisfaction, tipping, word-of-mouth, revisiting  </a:t>
            </a:r>
            <a:r>
              <a:rPr lang="en-US" sz="1200" dirty="0"/>
              <a:t>Brown &amp; Sulzer-</a:t>
            </a:r>
            <a:r>
              <a:rPr lang="en-US" sz="1200" dirty="0" err="1"/>
              <a:t>Azaroff</a:t>
            </a:r>
            <a:r>
              <a:rPr lang="en-US" sz="1200" dirty="0"/>
              <a:t>, 1994; Pugh, 2001; Tidd &amp; Lockard, 1978 </a:t>
            </a:r>
          </a:p>
          <a:p>
            <a:pPr lvl="1"/>
            <a:endParaRPr lang="en-US" sz="1200" dirty="0"/>
          </a:p>
          <a:p>
            <a:pPr lvl="1"/>
            <a:endParaRPr lang="en-CA" dirty="0"/>
          </a:p>
          <a:p>
            <a:pPr lvl="1"/>
            <a:endParaRPr lang="en-CA" dirty="0"/>
          </a:p>
          <a:p>
            <a:r>
              <a:rPr lang="en-CA" sz="2000" dirty="0"/>
              <a:t>Emotions expressed by customers affect service providers</a:t>
            </a:r>
          </a:p>
          <a:p>
            <a:pPr lvl="1"/>
            <a:endParaRPr lang="en-CA" sz="1600" dirty="0"/>
          </a:p>
        </p:txBody>
      </p:sp>
      <p:sp>
        <p:nvSpPr>
          <p:cNvPr id="4" name="Slide Number Placeholder 3">
            <a:extLst>
              <a:ext uri="{FF2B5EF4-FFF2-40B4-BE49-F238E27FC236}">
                <a16:creationId xmlns:a16="http://schemas.microsoft.com/office/drawing/2014/main" id="{FE7BA5A0-770A-1231-2156-85D7A782A970}"/>
              </a:ext>
            </a:extLst>
          </p:cNvPr>
          <p:cNvSpPr>
            <a:spLocks noGrp="1"/>
          </p:cNvSpPr>
          <p:nvPr>
            <p:ph type="sldNum" sz="quarter" idx="12"/>
          </p:nvPr>
        </p:nvSpPr>
        <p:spPr/>
        <p:txBody>
          <a:bodyPr/>
          <a:lstStyle/>
          <a:p>
            <a:r>
              <a:rPr lang="en-US"/>
              <a:t>PAGE  </a:t>
            </a:r>
            <a:fld id="{93005692-73BE-493E-93AB-ECD6027A7652}" type="slidenum">
              <a:rPr lang="en-US" smtClean="0"/>
              <a:pPr/>
              <a:t>21</a:t>
            </a:fld>
            <a:endParaRPr lang="en-US" dirty="0"/>
          </a:p>
        </p:txBody>
      </p:sp>
      <p:pic>
        <p:nvPicPr>
          <p:cNvPr id="6" name="Picture 5">
            <a:extLst>
              <a:ext uri="{FF2B5EF4-FFF2-40B4-BE49-F238E27FC236}">
                <a16:creationId xmlns:a16="http://schemas.microsoft.com/office/drawing/2014/main" id="{446AA776-F25F-2EC7-5E04-8A911F7D30D8}"/>
              </a:ext>
            </a:extLst>
          </p:cNvPr>
          <p:cNvPicPr>
            <a:picLocks noChangeAspect="1"/>
          </p:cNvPicPr>
          <p:nvPr/>
        </p:nvPicPr>
        <p:blipFill>
          <a:blip r:embed="rId3"/>
          <a:stretch>
            <a:fillRect/>
          </a:stretch>
        </p:blipFill>
        <p:spPr>
          <a:xfrm>
            <a:off x="9075136" y="2419674"/>
            <a:ext cx="2511075" cy="1412938"/>
          </a:xfrm>
          <a:prstGeom prst="rect">
            <a:avLst/>
          </a:prstGeom>
        </p:spPr>
      </p:pic>
      <p:sp>
        <p:nvSpPr>
          <p:cNvPr id="7" name="TextBox 6">
            <a:extLst>
              <a:ext uri="{FF2B5EF4-FFF2-40B4-BE49-F238E27FC236}">
                <a16:creationId xmlns:a16="http://schemas.microsoft.com/office/drawing/2014/main" id="{8B0835E2-38F6-EB4B-6186-6D23B441887F}"/>
              </a:ext>
            </a:extLst>
          </p:cNvPr>
          <p:cNvSpPr txBox="1"/>
          <p:nvPr/>
        </p:nvSpPr>
        <p:spPr>
          <a:xfrm>
            <a:off x="605789" y="2664479"/>
            <a:ext cx="1611451" cy="923330"/>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dirty="0"/>
              <a:t>Salesperson’s expressed positive affect</a:t>
            </a:r>
            <a:endParaRPr lang="en-CA" dirty="0"/>
          </a:p>
        </p:txBody>
      </p:sp>
      <p:sp>
        <p:nvSpPr>
          <p:cNvPr id="8" name="TextBox 7">
            <a:extLst>
              <a:ext uri="{FF2B5EF4-FFF2-40B4-BE49-F238E27FC236}">
                <a16:creationId xmlns:a16="http://schemas.microsoft.com/office/drawing/2014/main" id="{BACC8851-3210-BE2B-C0EF-1FEEF887CD74}"/>
              </a:ext>
            </a:extLst>
          </p:cNvPr>
          <p:cNvSpPr txBox="1"/>
          <p:nvPr/>
        </p:nvSpPr>
        <p:spPr>
          <a:xfrm>
            <a:off x="3008881" y="2802978"/>
            <a:ext cx="1611451" cy="646331"/>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dirty="0"/>
              <a:t>Customer positive affect</a:t>
            </a:r>
            <a:endParaRPr lang="en-CA" dirty="0"/>
          </a:p>
        </p:txBody>
      </p:sp>
      <p:sp>
        <p:nvSpPr>
          <p:cNvPr id="9" name="TextBox 8">
            <a:extLst>
              <a:ext uri="{FF2B5EF4-FFF2-40B4-BE49-F238E27FC236}">
                <a16:creationId xmlns:a16="http://schemas.microsoft.com/office/drawing/2014/main" id="{1D0E4209-2875-0F3D-3B2B-56726E88986D}"/>
              </a:ext>
            </a:extLst>
          </p:cNvPr>
          <p:cNvSpPr txBox="1"/>
          <p:nvPr/>
        </p:nvSpPr>
        <p:spPr>
          <a:xfrm>
            <a:off x="5411974" y="2664479"/>
            <a:ext cx="1325489" cy="923330"/>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dirty="0"/>
              <a:t>Customer behavioral intentions </a:t>
            </a:r>
            <a:endParaRPr lang="en-CA" dirty="0"/>
          </a:p>
        </p:txBody>
      </p:sp>
      <p:sp>
        <p:nvSpPr>
          <p:cNvPr id="13" name="TextBox 12">
            <a:extLst>
              <a:ext uri="{FF2B5EF4-FFF2-40B4-BE49-F238E27FC236}">
                <a16:creationId xmlns:a16="http://schemas.microsoft.com/office/drawing/2014/main" id="{EADB80FF-8DEB-D080-3E0A-913E1F393F60}"/>
              </a:ext>
            </a:extLst>
          </p:cNvPr>
          <p:cNvSpPr txBox="1"/>
          <p:nvPr/>
        </p:nvSpPr>
        <p:spPr>
          <a:xfrm>
            <a:off x="6935374" y="3310809"/>
            <a:ext cx="2065565" cy="276999"/>
          </a:xfrm>
          <a:prstGeom prst="rect">
            <a:avLst/>
          </a:prstGeom>
          <a:noFill/>
        </p:spPr>
        <p:txBody>
          <a:bodyPr wrap="square" rtlCol="0">
            <a:spAutoFit/>
          </a:bodyPr>
          <a:lstStyle/>
          <a:p>
            <a:r>
              <a:rPr lang="en-US" sz="1200" dirty="0"/>
              <a:t>Tsai &amp; Huang, 2002</a:t>
            </a:r>
            <a:endParaRPr lang="en-CA" sz="1200" dirty="0"/>
          </a:p>
        </p:txBody>
      </p:sp>
      <p:cxnSp>
        <p:nvCxnSpPr>
          <p:cNvPr id="19" name="Straight Arrow Connector 18">
            <a:extLst>
              <a:ext uri="{FF2B5EF4-FFF2-40B4-BE49-F238E27FC236}">
                <a16:creationId xmlns:a16="http://schemas.microsoft.com/office/drawing/2014/main" id="{059C4B55-99DB-3FC5-7B2A-6291C513E070}"/>
              </a:ext>
            </a:extLst>
          </p:cNvPr>
          <p:cNvCxnSpPr>
            <a:stCxn id="7" idx="3"/>
            <a:endCxn id="8" idx="1"/>
          </p:cNvCxnSpPr>
          <p:nvPr/>
        </p:nvCxnSpPr>
        <p:spPr>
          <a:xfrm>
            <a:off x="2217240" y="3126144"/>
            <a:ext cx="791641"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0" name="Straight Arrow Connector 19">
            <a:extLst>
              <a:ext uri="{FF2B5EF4-FFF2-40B4-BE49-F238E27FC236}">
                <a16:creationId xmlns:a16="http://schemas.microsoft.com/office/drawing/2014/main" id="{4809324A-03FA-868E-EED9-D9207E785130}"/>
              </a:ext>
            </a:extLst>
          </p:cNvPr>
          <p:cNvCxnSpPr/>
          <p:nvPr/>
        </p:nvCxnSpPr>
        <p:spPr>
          <a:xfrm>
            <a:off x="4620332" y="3126143"/>
            <a:ext cx="791641"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21" name="TextBox 20">
            <a:extLst>
              <a:ext uri="{FF2B5EF4-FFF2-40B4-BE49-F238E27FC236}">
                <a16:creationId xmlns:a16="http://schemas.microsoft.com/office/drawing/2014/main" id="{54401085-1192-596E-FF77-9696B52BABDB}"/>
              </a:ext>
            </a:extLst>
          </p:cNvPr>
          <p:cNvSpPr txBox="1"/>
          <p:nvPr/>
        </p:nvSpPr>
        <p:spPr>
          <a:xfrm>
            <a:off x="2466403" y="2802978"/>
            <a:ext cx="395821" cy="369332"/>
          </a:xfrm>
          <a:prstGeom prst="rect">
            <a:avLst/>
          </a:prstGeom>
          <a:noFill/>
        </p:spPr>
        <p:txBody>
          <a:bodyPr wrap="square" rtlCol="0">
            <a:spAutoFit/>
          </a:bodyPr>
          <a:lstStyle/>
          <a:p>
            <a:r>
              <a:rPr lang="en-US" dirty="0"/>
              <a:t>+</a:t>
            </a:r>
            <a:endParaRPr lang="en-CA" dirty="0"/>
          </a:p>
        </p:txBody>
      </p:sp>
      <p:sp>
        <p:nvSpPr>
          <p:cNvPr id="22" name="TextBox 21">
            <a:extLst>
              <a:ext uri="{FF2B5EF4-FFF2-40B4-BE49-F238E27FC236}">
                <a16:creationId xmlns:a16="http://schemas.microsoft.com/office/drawing/2014/main" id="{E363F479-44E7-2224-7656-33BA1E9A4DF4}"/>
              </a:ext>
            </a:extLst>
          </p:cNvPr>
          <p:cNvSpPr txBox="1"/>
          <p:nvPr/>
        </p:nvSpPr>
        <p:spPr>
          <a:xfrm>
            <a:off x="4818242" y="2771873"/>
            <a:ext cx="395821" cy="369332"/>
          </a:xfrm>
          <a:prstGeom prst="rect">
            <a:avLst/>
          </a:prstGeom>
          <a:noFill/>
        </p:spPr>
        <p:txBody>
          <a:bodyPr wrap="square" rtlCol="0">
            <a:spAutoFit/>
          </a:bodyPr>
          <a:lstStyle/>
          <a:p>
            <a:r>
              <a:rPr lang="en-US" dirty="0"/>
              <a:t>+</a:t>
            </a:r>
            <a:endParaRPr lang="en-CA" dirty="0"/>
          </a:p>
        </p:txBody>
      </p:sp>
      <p:sp>
        <p:nvSpPr>
          <p:cNvPr id="23" name="TextBox 22">
            <a:extLst>
              <a:ext uri="{FF2B5EF4-FFF2-40B4-BE49-F238E27FC236}">
                <a16:creationId xmlns:a16="http://schemas.microsoft.com/office/drawing/2014/main" id="{C5E196FD-B186-6462-B7B3-0936D742A233}"/>
              </a:ext>
            </a:extLst>
          </p:cNvPr>
          <p:cNvSpPr txBox="1"/>
          <p:nvPr/>
        </p:nvSpPr>
        <p:spPr>
          <a:xfrm>
            <a:off x="616674" y="4580361"/>
            <a:ext cx="1611451" cy="923330"/>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dirty="0"/>
              <a:t>Customer’s expressed anger</a:t>
            </a:r>
            <a:endParaRPr lang="en-CA" dirty="0"/>
          </a:p>
        </p:txBody>
      </p:sp>
      <p:sp>
        <p:nvSpPr>
          <p:cNvPr id="24" name="TextBox 23">
            <a:extLst>
              <a:ext uri="{FF2B5EF4-FFF2-40B4-BE49-F238E27FC236}">
                <a16:creationId xmlns:a16="http://schemas.microsoft.com/office/drawing/2014/main" id="{DF7B7A30-918D-951A-10C6-272520E012CD}"/>
              </a:ext>
            </a:extLst>
          </p:cNvPr>
          <p:cNvSpPr txBox="1"/>
          <p:nvPr/>
        </p:nvSpPr>
        <p:spPr>
          <a:xfrm>
            <a:off x="3040221" y="4580361"/>
            <a:ext cx="1903431" cy="923330"/>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dirty="0"/>
              <a:t>Service provider emotional exhaustion</a:t>
            </a:r>
            <a:endParaRPr lang="en-CA" dirty="0"/>
          </a:p>
        </p:txBody>
      </p:sp>
      <p:sp>
        <p:nvSpPr>
          <p:cNvPr id="25" name="TextBox 24">
            <a:extLst>
              <a:ext uri="{FF2B5EF4-FFF2-40B4-BE49-F238E27FC236}">
                <a16:creationId xmlns:a16="http://schemas.microsoft.com/office/drawing/2014/main" id="{9FCF78EB-827E-C44B-1F69-A76F753C42E0}"/>
              </a:ext>
            </a:extLst>
          </p:cNvPr>
          <p:cNvSpPr txBox="1"/>
          <p:nvPr/>
        </p:nvSpPr>
        <p:spPr>
          <a:xfrm>
            <a:off x="5724407" y="4626527"/>
            <a:ext cx="1903431" cy="923330"/>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dirty="0"/>
              <a:t>Service provider job satisfaction, turnover </a:t>
            </a:r>
            <a:endParaRPr lang="en-CA" dirty="0"/>
          </a:p>
        </p:txBody>
      </p:sp>
      <p:cxnSp>
        <p:nvCxnSpPr>
          <p:cNvPr id="26" name="Straight Arrow Connector 25">
            <a:extLst>
              <a:ext uri="{FF2B5EF4-FFF2-40B4-BE49-F238E27FC236}">
                <a16:creationId xmlns:a16="http://schemas.microsoft.com/office/drawing/2014/main" id="{33F0B8EC-B31D-8A0E-3898-38EA5E0742A2}"/>
              </a:ext>
            </a:extLst>
          </p:cNvPr>
          <p:cNvCxnSpPr>
            <a:cxnSpLocks/>
            <a:stCxn id="23" idx="3"/>
            <a:endCxn id="24" idx="1"/>
          </p:cNvCxnSpPr>
          <p:nvPr/>
        </p:nvCxnSpPr>
        <p:spPr>
          <a:xfrm>
            <a:off x="2228125" y="5042026"/>
            <a:ext cx="812096"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7" name="Straight Arrow Connector 26">
            <a:extLst>
              <a:ext uri="{FF2B5EF4-FFF2-40B4-BE49-F238E27FC236}">
                <a16:creationId xmlns:a16="http://schemas.microsoft.com/office/drawing/2014/main" id="{5C0C51B8-642C-01AE-F007-D8553E4F651F}"/>
              </a:ext>
            </a:extLst>
          </p:cNvPr>
          <p:cNvCxnSpPr/>
          <p:nvPr/>
        </p:nvCxnSpPr>
        <p:spPr>
          <a:xfrm>
            <a:off x="4943652" y="5042026"/>
            <a:ext cx="791641"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28" name="TextBox 27">
            <a:extLst>
              <a:ext uri="{FF2B5EF4-FFF2-40B4-BE49-F238E27FC236}">
                <a16:creationId xmlns:a16="http://schemas.microsoft.com/office/drawing/2014/main" id="{FEF62694-F027-ED42-8EBA-5A3C41E25A52}"/>
              </a:ext>
            </a:extLst>
          </p:cNvPr>
          <p:cNvSpPr txBox="1"/>
          <p:nvPr/>
        </p:nvSpPr>
        <p:spPr>
          <a:xfrm>
            <a:off x="2477288" y="4718860"/>
            <a:ext cx="395821" cy="369332"/>
          </a:xfrm>
          <a:prstGeom prst="rect">
            <a:avLst/>
          </a:prstGeom>
          <a:noFill/>
        </p:spPr>
        <p:txBody>
          <a:bodyPr wrap="square" rtlCol="0">
            <a:spAutoFit/>
          </a:bodyPr>
          <a:lstStyle/>
          <a:p>
            <a:r>
              <a:rPr lang="en-US" dirty="0"/>
              <a:t>+</a:t>
            </a:r>
            <a:endParaRPr lang="en-CA" dirty="0"/>
          </a:p>
        </p:txBody>
      </p:sp>
      <p:sp>
        <p:nvSpPr>
          <p:cNvPr id="29" name="TextBox 28">
            <a:extLst>
              <a:ext uri="{FF2B5EF4-FFF2-40B4-BE49-F238E27FC236}">
                <a16:creationId xmlns:a16="http://schemas.microsoft.com/office/drawing/2014/main" id="{C47294D9-FCF4-D0AE-D50F-5E47EDE84B17}"/>
              </a:ext>
            </a:extLst>
          </p:cNvPr>
          <p:cNvSpPr txBox="1"/>
          <p:nvPr/>
        </p:nvSpPr>
        <p:spPr>
          <a:xfrm>
            <a:off x="5214062" y="4672694"/>
            <a:ext cx="395821" cy="369332"/>
          </a:xfrm>
          <a:prstGeom prst="rect">
            <a:avLst/>
          </a:prstGeom>
          <a:noFill/>
        </p:spPr>
        <p:txBody>
          <a:bodyPr wrap="square" rtlCol="0">
            <a:spAutoFit/>
          </a:bodyPr>
          <a:lstStyle/>
          <a:p>
            <a:r>
              <a:rPr lang="en-US" dirty="0"/>
              <a:t>+</a:t>
            </a:r>
            <a:endParaRPr lang="en-CA" dirty="0"/>
          </a:p>
        </p:txBody>
      </p:sp>
      <p:sp>
        <p:nvSpPr>
          <p:cNvPr id="34" name="TextBox 33">
            <a:extLst>
              <a:ext uri="{FF2B5EF4-FFF2-40B4-BE49-F238E27FC236}">
                <a16:creationId xmlns:a16="http://schemas.microsoft.com/office/drawing/2014/main" id="{3BADA68D-06DA-8DDA-4DBA-B9911288D489}"/>
              </a:ext>
            </a:extLst>
          </p:cNvPr>
          <p:cNvSpPr txBox="1"/>
          <p:nvPr/>
        </p:nvSpPr>
        <p:spPr>
          <a:xfrm>
            <a:off x="7968156" y="5114336"/>
            <a:ext cx="2065565" cy="461665"/>
          </a:xfrm>
          <a:prstGeom prst="rect">
            <a:avLst/>
          </a:prstGeom>
          <a:noFill/>
        </p:spPr>
        <p:txBody>
          <a:bodyPr wrap="square" rtlCol="0">
            <a:spAutoFit/>
          </a:bodyPr>
          <a:lstStyle/>
          <a:p>
            <a:r>
              <a:rPr lang="en-US" sz="1200" dirty="0"/>
              <a:t>E.g., </a:t>
            </a:r>
            <a:r>
              <a:rPr lang="en-US" sz="1200" dirty="0" err="1"/>
              <a:t>Grandey</a:t>
            </a:r>
            <a:r>
              <a:rPr lang="en-US" sz="1200" dirty="0"/>
              <a:t> et al., 1994; </a:t>
            </a:r>
            <a:r>
              <a:rPr lang="en-US" sz="1200" dirty="0" err="1"/>
              <a:t>Karatepe</a:t>
            </a:r>
            <a:r>
              <a:rPr lang="en-US" sz="1200" dirty="0"/>
              <a:t> et al., 2009</a:t>
            </a:r>
            <a:endParaRPr lang="en-CA" sz="1200" dirty="0"/>
          </a:p>
        </p:txBody>
      </p:sp>
    </p:spTree>
    <p:extLst>
      <p:ext uri="{BB962C8B-B14F-4D97-AF65-F5344CB8AC3E}">
        <p14:creationId xmlns:p14="http://schemas.microsoft.com/office/powerpoint/2010/main" val="419375318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9"/>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7"/>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5"/>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23" grpId="0" animBg="1"/>
      <p:bldP spid="24" grpId="0" animBg="1"/>
      <p:bldP spid="25" grpId="0" animBg="1"/>
      <p:bldP spid="28" grpId="0"/>
      <p:bldP spid="29" grpId="0"/>
      <p:bldP spid="3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8F934A-CA08-53F3-5B41-074A79E7512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7FF3E72-0E63-409F-52BF-9757160BFE80}"/>
              </a:ext>
            </a:extLst>
          </p:cNvPr>
          <p:cNvSpPr>
            <a:spLocks noGrp="1"/>
          </p:cNvSpPr>
          <p:nvPr>
            <p:ph type="title"/>
          </p:nvPr>
        </p:nvSpPr>
        <p:spPr/>
        <p:txBody>
          <a:bodyPr/>
          <a:lstStyle/>
          <a:p>
            <a:r>
              <a:rPr lang="en-US" dirty="0"/>
              <a:t>Leadership</a:t>
            </a:r>
            <a:endParaRPr lang="en-CA" dirty="0"/>
          </a:p>
        </p:txBody>
      </p:sp>
      <p:sp>
        <p:nvSpPr>
          <p:cNvPr id="3" name="Content Placeholder 2">
            <a:extLst>
              <a:ext uri="{FF2B5EF4-FFF2-40B4-BE49-F238E27FC236}">
                <a16:creationId xmlns:a16="http://schemas.microsoft.com/office/drawing/2014/main" id="{14513652-2C1A-9153-A28E-B2CAF2B85E55}"/>
              </a:ext>
            </a:extLst>
          </p:cNvPr>
          <p:cNvSpPr>
            <a:spLocks noGrp="1"/>
          </p:cNvSpPr>
          <p:nvPr>
            <p:ph idx="1"/>
          </p:nvPr>
        </p:nvSpPr>
        <p:spPr/>
        <p:txBody>
          <a:bodyPr>
            <a:normAutofit/>
          </a:bodyPr>
          <a:lstStyle/>
          <a:p>
            <a:r>
              <a:rPr lang="en-US" sz="2000" dirty="0"/>
              <a:t>Followers generally prefer emotionally expressive leaders</a:t>
            </a:r>
          </a:p>
          <a:p>
            <a:pPr lvl="1"/>
            <a:r>
              <a:rPr lang="en-US" sz="1800" dirty="0"/>
              <a:t>Emotion signals that an event is relevant to a leader’s goals; can mobilize followers</a:t>
            </a:r>
          </a:p>
          <a:p>
            <a:r>
              <a:rPr lang="en-US" sz="2000" dirty="0"/>
              <a:t>Leaders’ positive emotions positively affect follower mood and perceived leader effectiveness  </a:t>
            </a:r>
            <a:r>
              <a:rPr lang="en-US" sz="1200" dirty="0"/>
              <a:t>Bono &amp; Ilies, 2006</a:t>
            </a:r>
          </a:p>
          <a:p>
            <a:pPr lvl="1"/>
            <a:r>
              <a:rPr lang="en-US" sz="1800" dirty="0"/>
              <a:t>Especially among followers who are susceptible to emotional contagion  </a:t>
            </a:r>
            <a:r>
              <a:rPr lang="en-US" sz="1200" dirty="0"/>
              <a:t>Johnson, 2008</a:t>
            </a:r>
          </a:p>
          <a:p>
            <a:r>
              <a:rPr lang="en-US" sz="2000" dirty="0"/>
              <a:t>Negative leader emotions generally associated with lower </a:t>
            </a:r>
            <a:r>
              <a:rPr lang="en-US" sz="2000" dirty="0" err="1"/>
              <a:t>favourability</a:t>
            </a:r>
            <a:r>
              <a:rPr lang="en-US" sz="2000" dirty="0"/>
              <a:t> ratings</a:t>
            </a:r>
          </a:p>
          <a:p>
            <a:endParaRPr lang="en-US" sz="2000" dirty="0"/>
          </a:p>
          <a:p>
            <a:pPr marL="0" indent="0">
              <a:buNone/>
            </a:pPr>
            <a:r>
              <a:rPr lang="en-US" sz="1200" dirty="0"/>
              <a:t>For a review, see Van </a:t>
            </a:r>
            <a:r>
              <a:rPr lang="en-US" sz="1200" dirty="0" err="1"/>
              <a:t>Kleef</a:t>
            </a:r>
            <a:r>
              <a:rPr lang="en-US" sz="1200" dirty="0"/>
              <a:t>, 2016</a:t>
            </a:r>
            <a:endParaRPr lang="en-CA" sz="1200" dirty="0"/>
          </a:p>
        </p:txBody>
      </p:sp>
      <p:sp>
        <p:nvSpPr>
          <p:cNvPr id="4" name="Slide Number Placeholder 3">
            <a:extLst>
              <a:ext uri="{FF2B5EF4-FFF2-40B4-BE49-F238E27FC236}">
                <a16:creationId xmlns:a16="http://schemas.microsoft.com/office/drawing/2014/main" id="{41DDA9BD-89AB-150B-5445-BEA90389C646}"/>
              </a:ext>
            </a:extLst>
          </p:cNvPr>
          <p:cNvSpPr>
            <a:spLocks noGrp="1"/>
          </p:cNvSpPr>
          <p:nvPr>
            <p:ph type="sldNum" sz="quarter" idx="12"/>
          </p:nvPr>
        </p:nvSpPr>
        <p:spPr/>
        <p:txBody>
          <a:bodyPr/>
          <a:lstStyle/>
          <a:p>
            <a:r>
              <a:rPr lang="en-US"/>
              <a:t>PAGE  </a:t>
            </a:r>
            <a:fld id="{93005692-73BE-493E-93AB-ECD6027A7652}" type="slidenum">
              <a:rPr lang="en-US" smtClean="0"/>
              <a:pPr/>
              <a:t>22</a:t>
            </a:fld>
            <a:endParaRPr lang="en-US" dirty="0"/>
          </a:p>
        </p:txBody>
      </p:sp>
      <p:pic>
        <p:nvPicPr>
          <p:cNvPr id="8" name="Picture 7">
            <a:extLst>
              <a:ext uri="{FF2B5EF4-FFF2-40B4-BE49-F238E27FC236}">
                <a16:creationId xmlns:a16="http://schemas.microsoft.com/office/drawing/2014/main" id="{D1B7667A-CF7C-A6E9-CF02-A8350ED701CD}"/>
              </a:ext>
            </a:extLst>
          </p:cNvPr>
          <p:cNvPicPr>
            <a:picLocks noChangeAspect="1"/>
          </p:cNvPicPr>
          <p:nvPr/>
        </p:nvPicPr>
        <p:blipFill>
          <a:blip r:embed="rId3"/>
          <a:stretch>
            <a:fillRect/>
          </a:stretch>
        </p:blipFill>
        <p:spPr>
          <a:xfrm>
            <a:off x="8752440" y="4552286"/>
            <a:ext cx="3253818" cy="2165268"/>
          </a:xfrm>
          <a:prstGeom prst="rect">
            <a:avLst/>
          </a:prstGeom>
        </p:spPr>
      </p:pic>
    </p:spTree>
    <p:extLst>
      <p:ext uri="{BB962C8B-B14F-4D97-AF65-F5344CB8AC3E}">
        <p14:creationId xmlns:p14="http://schemas.microsoft.com/office/powerpoint/2010/main" val="38574778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BFDD78-7BAF-47B8-C69C-8EE4DCD201F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BFEEA78-2B2D-AF4B-7858-5ACCBB1A4CE2}"/>
              </a:ext>
            </a:extLst>
          </p:cNvPr>
          <p:cNvSpPr>
            <a:spLocks noGrp="1"/>
          </p:cNvSpPr>
          <p:nvPr>
            <p:ph type="title"/>
          </p:nvPr>
        </p:nvSpPr>
        <p:spPr/>
        <p:txBody>
          <a:bodyPr/>
          <a:lstStyle/>
          <a:p>
            <a:r>
              <a:rPr lang="en-US" dirty="0"/>
              <a:t>Leadership: discrete emotions</a:t>
            </a:r>
            <a:endParaRPr lang="en-CA" dirty="0"/>
          </a:p>
        </p:txBody>
      </p:sp>
      <p:sp>
        <p:nvSpPr>
          <p:cNvPr id="3" name="Content Placeholder 2">
            <a:extLst>
              <a:ext uri="{FF2B5EF4-FFF2-40B4-BE49-F238E27FC236}">
                <a16:creationId xmlns:a16="http://schemas.microsoft.com/office/drawing/2014/main" id="{363C2E23-7339-74FC-BDE6-B8B1A4B8273D}"/>
              </a:ext>
            </a:extLst>
          </p:cNvPr>
          <p:cNvSpPr>
            <a:spLocks noGrp="1"/>
          </p:cNvSpPr>
          <p:nvPr>
            <p:ph idx="1"/>
          </p:nvPr>
        </p:nvSpPr>
        <p:spPr>
          <a:xfrm>
            <a:off x="259882" y="1413163"/>
            <a:ext cx="11569729" cy="5010729"/>
          </a:xfrm>
        </p:spPr>
        <p:txBody>
          <a:bodyPr>
            <a:normAutofit/>
          </a:bodyPr>
          <a:lstStyle/>
          <a:p>
            <a:r>
              <a:rPr lang="en-US" sz="2000" dirty="0"/>
              <a:t>Anger signals decisiveness, competence, assertiveness, power  </a:t>
            </a:r>
            <a:r>
              <a:rPr lang="en-US" sz="1200" dirty="0" err="1"/>
              <a:t>Tiedens</a:t>
            </a:r>
            <a:r>
              <a:rPr lang="en-US" sz="1200" dirty="0"/>
              <a:t>, 2001</a:t>
            </a:r>
          </a:p>
          <a:p>
            <a:pPr lvl="1"/>
            <a:r>
              <a:rPr lang="en-US" sz="1600" dirty="0"/>
              <a:t>Enhances perceived leadership ability  </a:t>
            </a:r>
            <a:r>
              <a:rPr lang="en-US" sz="1200" dirty="0"/>
              <a:t>Anderson &amp; Kilduff, 2009; Lord, De Vader, &amp; </a:t>
            </a:r>
            <a:r>
              <a:rPr lang="en-US" sz="1200" dirty="0" err="1"/>
              <a:t>Alliger</a:t>
            </a:r>
            <a:r>
              <a:rPr lang="en-US" sz="1200" dirty="0"/>
              <a:t>, 1986</a:t>
            </a:r>
          </a:p>
          <a:p>
            <a:r>
              <a:rPr lang="en-US" sz="2000" dirty="0"/>
              <a:t>Angry (versus happy) feedback can promote learning  </a:t>
            </a:r>
            <a:r>
              <a:rPr lang="en-US" sz="1200" dirty="0"/>
              <a:t>Van Doorn, Van </a:t>
            </a:r>
            <a:r>
              <a:rPr lang="en-US" sz="1200" dirty="0" err="1"/>
              <a:t>Kleef</a:t>
            </a:r>
            <a:r>
              <a:rPr lang="en-US" sz="1200" dirty="0"/>
              <a:t>, &amp; Van der </a:t>
            </a:r>
            <a:r>
              <a:rPr lang="en-US" sz="1200" dirty="0" err="1"/>
              <a:t>Pligt</a:t>
            </a:r>
            <a:r>
              <a:rPr lang="en-US" sz="1200" dirty="0"/>
              <a:t>, 2014</a:t>
            </a:r>
          </a:p>
          <a:p>
            <a:r>
              <a:rPr lang="en-US" sz="2000" dirty="0"/>
              <a:t>… but anger can also backfire</a:t>
            </a:r>
          </a:p>
          <a:p>
            <a:pPr lvl="1"/>
            <a:r>
              <a:rPr lang="en-US" sz="1600" dirty="0"/>
              <a:t>Expressing disappointment elicits guilt, whereas anger elicits reciprocal anger  </a:t>
            </a:r>
            <a:r>
              <a:rPr lang="en-US" sz="1200" dirty="0"/>
              <a:t>Johnson &amp; Connelly, 2014</a:t>
            </a:r>
          </a:p>
          <a:p>
            <a:r>
              <a:rPr lang="en-US" sz="2000" dirty="0"/>
              <a:t>Effect of anger versus happiness depends on the task</a:t>
            </a:r>
          </a:p>
          <a:p>
            <a:pPr lvl="1"/>
            <a:r>
              <a:rPr lang="en-US" sz="1600" dirty="0"/>
              <a:t>Expressing positive emotions may put followers in a good mood, which enhances creativity  </a:t>
            </a:r>
            <a:r>
              <a:rPr lang="en-US" sz="1200" dirty="0"/>
              <a:t>Visser et al., 2013</a:t>
            </a:r>
          </a:p>
          <a:p>
            <a:r>
              <a:rPr lang="en-US" sz="2000" dirty="0"/>
              <a:t>… and on the follower</a:t>
            </a:r>
          </a:p>
          <a:p>
            <a:pPr lvl="1"/>
            <a:r>
              <a:rPr lang="en-CA" sz="1600" dirty="0"/>
              <a:t>Followers who are more motivated to process information respond better to anger  </a:t>
            </a:r>
            <a:br>
              <a:rPr lang="en-CA" sz="1200" dirty="0"/>
            </a:br>
            <a:r>
              <a:rPr lang="en-CA" sz="1200" dirty="0"/>
              <a:t>Van </a:t>
            </a:r>
            <a:r>
              <a:rPr lang="en-CA" sz="1200" dirty="0" err="1"/>
              <a:t>Kleef</a:t>
            </a:r>
            <a:r>
              <a:rPr lang="en-CA" sz="1200" dirty="0"/>
              <a:t> et al., 2009, 2010, 2014</a:t>
            </a:r>
          </a:p>
        </p:txBody>
      </p:sp>
      <p:sp>
        <p:nvSpPr>
          <p:cNvPr id="4" name="Slide Number Placeholder 3">
            <a:extLst>
              <a:ext uri="{FF2B5EF4-FFF2-40B4-BE49-F238E27FC236}">
                <a16:creationId xmlns:a16="http://schemas.microsoft.com/office/drawing/2014/main" id="{4CB9446E-C9B7-FA9B-2F66-579C90C07EB9}"/>
              </a:ext>
            </a:extLst>
          </p:cNvPr>
          <p:cNvSpPr>
            <a:spLocks noGrp="1"/>
          </p:cNvSpPr>
          <p:nvPr>
            <p:ph type="sldNum" sz="quarter" idx="12"/>
          </p:nvPr>
        </p:nvSpPr>
        <p:spPr/>
        <p:txBody>
          <a:bodyPr/>
          <a:lstStyle/>
          <a:p>
            <a:r>
              <a:rPr lang="en-US"/>
              <a:t>PAGE  </a:t>
            </a:r>
            <a:fld id="{93005692-73BE-493E-93AB-ECD6027A7652}" type="slidenum">
              <a:rPr lang="en-US" smtClean="0"/>
              <a:pPr/>
              <a:t>23</a:t>
            </a:fld>
            <a:endParaRPr lang="en-US" dirty="0"/>
          </a:p>
        </p:txBody>
      </p:sp>
      <p:pic>
        <p:nvPicPr>
          <p:cNvPr id="6" name="Picture 5" descr="A person in a white chef coat&#10;&#10;Description automatically generated">
            <a:extLst>
              <a:ext uri="{FF2B5EF4-FFF2-40B4-BE49-F238E27FC236}">
                <a16:creationId xmlns:a16="http://schemas.microsoft.com/office/drawing/2014/main" id="{F5CA1C9C-5953-4D81-6EB0-809E181F75F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16919" y="5074508"/>
            <a:ext cx="3330918" cy="1665459"/>
          </a:xfrm>
          <a:prstGeom prst="rect">
            <a:avLst/>
          </a:prstGeom>
        </p:spPr>
      </p:pic>
    </p:spTree>
    <p:extLst>
      <p:ext uri="{BB962C8B-B14F-4D97-AF65-F5344CB8AC3E}">
        <p14:creationId xmlns:p14="http://schemas.microsoft.com/office/powerpoint/2010/main" val="407751327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6370BE-3FA3-B5DC-226C-6C81225AE1C1}"/>
              </a:ext>
            </a:extLst>
          </p:cNvPr>
          <p:cNvSpPr>
            <a:spLocks noGrp="1"/>
          </p:cNvSpPr>
          <p:nvPr>
            <p:ph type="title"/>
          </p:nvPr>
        </p:nvSpPr>
        <p:spPr/>
        <p:txBody>
          <a:bodyPr/>
          <a:lstStyle/>
          <a:p>
            <a:r>
              <a:rPr lang="en-US" dirty="0"/>
              <a:t>WHEN do these social effects occur?	</a:t>
            </a:r>
            <a:endParaRPr lang="en-CA" dirty="0"/>
          </a:p>
        </p:txBody>
      </p:sp>
      <p:sp>
        <p:nvSpPr>
          <p:cNvPr id="3" name="Content Placeholder 2">
            <a:extLst>
              <a:ext uri="{FF2B5EF4-FFF2-40B4-BE49-F238E27FC236}">
                <a16:creationId xmlns:a16="http://schemas.microsoft.com/office/drawing/2014/main" id="{49D7FA5D-65A3-C75E-AB57-265541A7B7A3}"/>
              </a:ext>
            </a:extLst>
          </p:cNvPr>
          <p:cNvSpPr>
            <a:spLocks noGrp="1"/>
          </p:cNvSpPr>
          <p:nvPr>
            <p:ph idx="1"/>
          </p:nvPr>
        </p:nvSpPr>
        <p:spPr>
          <a:xfrm>
            <a:off x="259882" y="1413163"/>
            <a:ext cx="11849740" cy="4595117"/>
          </a:xfrm>
        </p:spPr>
        <p:txBody>
          <a:bodyPr>
            <a:normAutofit/>
          </a:bodyPr>
          <a:lstStyle/>
          <a:p>
            <a:r>
              <a:rPr lang="en-US" sz="2000" dirty="0"/>
              <a:t>Emotional communication may be hampered by noise at the encoding and/or decoding stage </a:t>
            </a:r>
            <a:br>
              <a:rPr lang="en-US" sz="2000" dirty="0"/>
            </a:br>
            <a:r>
              <a:rPr lang="en-US" sz="1300" dirty="0"/>
              <a:t>Van </a:t>
            </a:r>
            <a:r>
              <a:rPr lang="en-US" sz="1300" dirty="0" err="1"/>
              <a:t>Kleef</a:t>
            </a:r>
            <a:r>
              <a:rPr lang="en-US" sz="1300" dirty="0"/>
              <a:t>, 2016</a:t>
            </a:r>
            <a:endParaRPr lang="en-CA" sz="1300" dirty="0"/>
          </a:p>
          <a:p>
            <a:endParaRPr lang="en-US" sz="2000" dirty="0"/>
          </a:p>
          <a:p>
            <a:endParaRPr lang="en-US" sz="2200" dirty="0"/>
          </a:p>
          <a:p>
            <a:endParaRPr lang="en-US" sz="2000" dirty="0"/>
          </a:p>
          <a:p>
            <a:r>
              <a:rPr lang="en-US" sz="2000" dirty="0"/>
              <a:t>Subclinical variations in emotional expressivity (encoding) and emotion perception ability (decoding)</a:t>
            </a:r>
          </a:p>
          <a:p>
            <a:r>
              <a:rPr lang="en-US" sz="2000" dirty="0"/>
              <a:t>“Emotional intelligence” </a:t>
            </a:r>
            <a:r>
              <a:rPr lang="en-US" sz="1200" dirty="0"/>
              <a:t>Mayer &amp; Salovey, 1997; Salovey &amp; Mayer, 1990 </a:t>
            </a:r>
          </a:p>
          <a:p>
            <a:pPr lvl="1"/>
            <a:r>
              <a:rPr lang="en-US" sz="1600" dirty="0"/>
              <a:t>Capacity to recognize others’ facial, vocal, and postural emotion expressions</a:t>
            </a:r>
          </a:p>
          <a:p>
            <a:pPr lvl="1"/>
            <a:r>
              <a:rPr lang="en-US" sz="1600" dirty="0"/>
              <a:t>Capacity to understand others’ emotions (antecedents, meaning, implications, etc.)</a:t>
            </a:r>
          </a:p>
        </p:txBody>
      </p:sp>
      <p:sp>
        <p:nvSpPr>
          <p:cNvPr id="4" name="Slide Number Placeholder 3">
            <a:extLst>
              <a:ext uri="{FF2B5EF4-FFF2-40B4-BE49-F238E27FC236}">
                <a16:creationId xmlns:a16="http://schemas.microsoft.com/office/drawing/2014/main" id="{C6B6003C-B320-8F0D-D242-C3A01ED6AA3F}"/>
              </a:ext>
            </a:extLst>
          </p:cNvPr>
          <p:cNvSpPr>
            <a:spLocks noGrp="1"/>
          </p:cNvSpPr>
          <p:nvPr>
            <p:ph type="sldNum" sz="quarter" idx="12"/>
          </p:nvPr>
        </p:nvSpPr>
        <p:spPr/>
        <p:txBody>
          <a:bodyPr/>
          <a:lstStyle/>
          <a:p>
            <a:r>
              <a:rPr lang="en-US"/>
              <a:t>PAGE  </a:t>
            </a:r>
            <a:fld id="{93005692-73BE-493E-93AB-ECD6027A7652}" type="slidenum">
              <a:rPr lang="en-US" smtClean="0"/>
              <a:pPr/>
              <a:t>24</a:t>
            </a:fld>
            <a:endParaRPr lang="en-US" dirty="0"/>
          </a:p>
        </p:txBody>
      </p:sp>
      <p:pic>
        <p:nvPicPr>
          <p:cNvPr id="6" name="Picture 5">
            <a:extLst>
              <a:ext uri="{FF2B5EF4-FFF2-40B4-BE49-F238E27FC236}">
                <a16:creationId xmlns:a16="http://schemas.microsoft.com/office/drawing/2014/main" id="{0A7D0836-156F-7D5B-B920-A7F32FFF8D99}"/>
              </a:ext>
            </a:extLst>
          </p:cNvPr>
          <p:cNvPicPr>
            <a:picLocks noChangeAspect="1"/>
          </p:cNvPicPr>
          <p:nvPr/>
        </p:nvPicPr>
        <p:blipFill>
          <a:blip r:embed="rId3"/>
          <a:stretch>
            <a:fillRect/>
          </a:stretch>
        </p:blipFill>
        <p:spPr>
          <a:xfrm>
            <a:off x="3841578" y="1933023"/>
            <a:ext cx="3492843" cy="1578355"/>
          </a:xfrm>
          <a:prstGeom prst="rect">
            <a:avLst/>
          </a:prstGeom>
        </p:spPr>
      </p:pic>
    </p:spTree>
    <p:extLst>
      <p:ext uri="{BB962C8B-B14F-4D97-AF65-F5344CB8AC3E}">
        <p14:creationId xmlns:p14="http://schemas.microsoft.com/office/powerpoint/2010/main" val="329988090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C0A82B-FABB-8FD8-4B63-CE79C7AB54C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2D3F642-745F-B7B6-972D-E1E73EDBB802}"/>
              </a:ext>
            </a:extLst>
          </p:cNvPr>
          <p:cNvSpPr>
            <a:spLocks noGrp="1"/>
          </p:cNvSpPr>
          <p:nvPr>
            <p:ph type="title"/>
          </p:nvPr>
        </p:nvSpPr>
        <p:spPr/>
        <p:txBody>
          <a:bodyPr/>
          <a:lstStyle/>
          <a:p>
            <a:r>
              <a:rPr lang="en-US" dirty="0"/>
              <a:t>Inferential Processes versus Affective Reactions</a:t>
            </a:r>
            <a:endParaRPr lang="en-CA" dirty="0"/>
          </a:p>
        </p:txBody>
      </p:sp>
      <p:sp>
        <p:nvSpPr>
          <p:cNvPr id="3" name="Content Placeholder 2">
            <a:extLst>
              <a:ext uri="{FF2B5EF4-FFF2-40B4-BE49-F238E27FC236}">
                <a16:creationId xmlns:a16="http://schemas.microsoft.com/office/drawing/2014/main" id="{03B91EC6-FF1B-44CC-8C2B-5C0EE9BF03D7}"/>
              </a:ext>
            </a:extLst>
          </p:cNvPr>
          <p:cNvSpPr>
            <a:spLocks noGrp="1"/>
          </p:cNvSpPr>
          <p:nvPr>
            <p:ph idx="1"/>
          </p:nvPr>
        </p:nvSpPr>
        <p:spPr>
          <a:xfrm>
            <a:off x="259882" y="1413163"/>
            <a:ext cx="11569729" cy="4922146"/>
          </a:xfrm>
        </p:spPr>
        <p:txBody>
          <a:bodyPr/>
          <a:lstStyle/>
          <a:p>
            <a:r>
              <a:rPr lang="en-US" sz="2200" dirty="0"/>
              <a:t>Motivation to engage in information processing positively predicts inferential processing</a:t>
            </a:r>
          </a:p>
          <a:p>
            <a:pPr lvl="1"/>
            <a:r>
              <a:rPr lang="en-US" dirty="0"/>
              <a:t>Epistemic motivation </a:t>
            </a:r>
          </a:p>
          <a:p>
            <a:pPr lvl="2"/>
            <a:r>
              <a:rPr lang="en-US" dirty="0"/>
              <a:t>Need for Cognition; Need for Cognitive Closure; Need for Structure; Openness to experience</a:t>
            </a:r>
          </a:p>
          <a:p>
            <a:pPr lvl="2"/>
            <a:r>
              <a:rPr lang="en-US" dirty="0"/>
              <a:t>Personal significance; personal accountability</a:t>
            </a:r>
          </a:p>
          <a:p>
            <a:pPr lvl="2"/>
            <a:r>
              <a:rPr lang="en-US" dirty="0"/>
              <a:t>Low power; competitive situation</a:t>
            </a:r>
          </a:p>
          <a:p>
            <a:pPr lvl="1"/>
            <a:r>
              <a:rPr lang="en-US" dirty="0"/>
              <a:t>Processing ability</a:t>
            </a:r>
          </a:p>
          <a:p>
            <a:pPr lvl="2"/>
            <a:r>
              <a:rPr lang="en-US" dirty="0"/>
              <a:t>General intelligence; working memory capacity</a:t>
            </a:r>
          </a:p>
          <a:p>
            <a:pPr lvl="2"/>
            <a:r>
              <a:rPr lang="en-US" dirty="0"/>
              <a:t>Time pressure</a:t>
            </a:r>
          </a:p>
          <a:p>
            <a:pPr lvl="2"/>
            <a:r>
              <a:rPr lang="en-US" dirty="0"/>
              <a:t>Cognitive load</a:t>
            </a:r>
          </a:p>
          <a:p>
            <a:pPr marL="457200" lvl="1" indent="0">
              <a:buNone/>
            </a:pPr>
            <a:r>
              <a:rPr lang="en-US" sz="1200" dirty="0"/>
              <a:t>For a review, see Van </a:t>
            </a:r>
            <a:r>
              <a:rPr lang="en-US" sz="1200" dirty="0" err="1"/>
              <a:t>Kleef</a:t>
            </a:r>
            <a:r>
              <a:rPr lang="en-US" sz="1200" dirty="0"/>
              <a:t>, 2016</a:t>
            </a:r>
          </a:p>
        </p:txBody>
      </p:sp>
      <p:sp>
        <p:nvSpPr>
          <p:cNvPr id="4" name="Slide Number Placeholder 3">
            <a:extLst>
              <a:ext uri="{FF2B5EF4-FFF2-40B4-BE49-F238E27FC236}">
                <a16:creationId xmlns:a16="http://schemas.microsoft.com/office/drawing/2014/main" id="{2B409C6D-7C1D-27C7-44FA-99C63E427A92}"/>
              </a:ext>
            </a:extLst>
          </p:cNvPr>
          <p:cNvSpPr>
            <a:spLocks noGrp="1"/>
          </p:cNvSpPr>
          <p:nvPr>
            <p:ph type="sldNum" sz="quarter" idx="12"/>
          </p:nvPr>
        </p:nvSpPr>
        <p:spPr/>
        <p:txBody>
          <a:bodyPr/>
          <a:lstStyle/>
          <a:p>
            <a:r>
              <a:rPr lang="en-US"/>
              <a:t>PAGE  </a:t>
            </a:r>
            <a:fld id="{93005692-73BE-493E-93AB-ECD6027A7652}" type="slidenum">
              <a:rPr lang="en-US" smtClean="0"/>
              <a:pPr/>
              <a:t>25</a:t>
            </a:fld>
            <a:endParaRPr lang="en-US" dirty="0"/>
          </a:p>
        </p:txBody>
      </p:sp>
    </p:spTree>
    <p:extLst>
      <p:ext uri="{BB962C8B-B14F-4D97-AF65-F5344CB8AC3E}">
        <p14:creationId xmlns:p14="http://schemas.microsoft.com/office/powerpoint/2010/main" val="321576568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0CF1F0-23AE-9351-A06B-19BBFF708E44}"/>
              </a:ext>
            </a:extLst>
          </p:cNvPr>
          <p:cNvSpPr>
            <a:spLocks noGrp="1"/>
          </p:cNvSpPr>
          <p:nvPr>
            <p:ph type="title"/>
          </p:nvPr>
        </p:nvSpPr>
        <p:spPr/>
        <p:txBody>
          <a:bodyPr/>
          <a:lstStyle/>
          <a:p>
            <a:r>
              <a:rPr lang="en-US" dirty="0"/>
              <a:t>Appropriateness</a:t>
            </a:r>
            <a:endParaRPr lang="en-CA" dirty="0"/>
          </a:p>
        </p:txBody>
      </p:sp>
      <p:sp>
        <p:nvSpPr>
          <p:cNvPr id="3" name="Content Placeholder 2">
            <a:extLst>
              <a:ext uri="{FF2B5EF4-FFF2-40B4-BE49-F238E27FC236}">
                <a16:creationId xmlns:a16="http://schemas.microsoft.com/office/drawing/2014/main" id="{A0AA31DC-5440-B7E7-E8A6-30EA0C077BB8}"/>
              </a:ext>
            </a:extLst>
          </p:cNvPr>
          <p:cNvSpPr>
            <a:spLocks noGrp="1"/>
          </p:cNvSpPr>
          <p:nvPr>
            <p:ph idx="1"/>
          </p:nvPr>
        </p:nvSpPr>
        <p:spPr/>
        <p:txBody>
          <a:bodyPr>
            <a:normAutofit/>
          </a:bodyPr>
          <a:lstStyle/>
          <a:p>
            <a:pPr algn="l"/>
            <a:r>
              <a:rPr lang="en-US" sz="2000" i="1" dirty="0"/>
              <a:t>Display rules </a:t>
            </a:r>
            <a:r>
              <a:rPr lang="en-US" sz="2000" dirty="0"/>
              <a:t>– social rules re: which emotions should be expressed versus hidden  </a:t>
            </a:r>
            <a:br>
              <a:rPr lang="en-US" sz="2200" dirty="0"/>
            </a:br>
            <a:r>
              <a:rPr lang="en-CA" sz="1200" b="0" i="0" u="none" strike="noStrike" baseline="0" dirty="0"/>
              <a:t>Ekman, 1993; </a:t>
            </a:r>
            <a:r>
              <a:rPr lang="en-CA" sz="1200" b="0" i="0" u="none" strike="noStrike" baseline="0" dirty="0" err="1"/>
              <a:t>Rafaeli</a:t>
            </a:r>
            <a:r>
              <a:rPr lang="en-CA" sz="1200" b="0" i="0" u="none" strike="noStrike" baseline="0" dirty="0"/>
              <a:t> &amp; Sutton, 1987</a:t>
            </a:r>
            <a:endParaRPr lang="en-US" sz="1200" dirty="0"/>
          </a:p>
          <a:p>
            <a:pPr lvl="1"/>
            <a:r>
              <a:rPr lang="en-US" sz="1800" dirty="0"/>
              <a:t>Negotiators concede to angry opponents when the anger is considered </a:t>
            </a:r>
            <a:r>
              <a:rPr lang="en-US" sz="1800" i="1" dirty="0"/>
              <a:t>appropriate</a:t>
            </a:r>
            <a:r>
              <a:rPr lang="en-US" sz="1800" dirty="0"/>
              <a:t>, but retaliate when the anger violates a display rule (especially when they have high power)  </a:t>
            </a:r>
            <a:br>
              <a:rPr lang="en-US" dirty="0"/>
            </a:br>
            <a:r>
              <a:rPr lang="en-US" sz="1200" dirty="0"/>
              <a:t>Van </a:t>
            </a:r>
            <a:r>
              <a:rPr lang="en-US" sz="1200" dirty="0" err="1"/>
              <a:t>Kleef</a:t>
            </a:r>
            <a:r>
              <a:rPr lang="en-US" sz="1200" dirty="0"/>
              <a:t> &amp; </a:t>
            </a:r>
            <a:r>
              <a:rPr lang="en-US" sz="1200" dirty="0" err="1"/>
              <a:t>Côté</a:t>
            </a:r>
            <a:r>
              <a:rPr lang="en-US" sz="1200" dirty="0"/>
              <a:t>, 2007</a:t>
            </a:r>
          </a:p>
          <a:p>
            <a:pPr lvl="1"/>
            <a:r>
              <a:rPr lang="en-US" sz="1800" dirty="0"/>
              <a:t>Anger elicits larger concessions from </a:t>
            </a:r>
            <a:r>
              <a:rPr lang="en-US" sz="1800" i="1" dirty="0"/>
              <a:t>European Americans</a:t>
            </a:r>
            <a:r>
              <a:rPr lang="en-US" sz="1800" dirty="0"/>
              <a:t>, but smaller concessions from </a:t>
            </a:r>
            <a:r>
              <a:rPr lang="en-US" sz="1800" i="1" dirty="0"/>
              <a:t>Asians and Asian Americans</a:t>
            </a:r>
            <a:r>
              <a:rPr lang="en-US" sz="1800" dirty="0"/>
              <a:t>; due to cultural norms about the appropriateness of anger in negotiation  </a:t>
            </a:r>
            <a:br>
              <a:rPr lang="en-US" sz="1800" dirty="0"/>
            </a:br>
            <a:r>
              <a:rPr lang="en-US" sz="1200" dirty="0"/>
              <a:t>Adam, </a:t>
            </a:r>
            <a:r>
              <a:rPr lang="en-US" sz="1200" dirty="0" err="1"/>
              <a:t>Shirako</a:t>
            </a:r>
            <a:r>
              <a:rPr lang="en-US" sz="1200" dirty="0"/>
              <a:t>, &amp; Maddux, 2010</a:t>
            </a:r>
          </a:p>
          <a:p>
            <a:pPr lvl="1"/>
            <a:r>
              <a:rPr lang="en-US" sz="1800" dirty="0"/>
              <a:t>Negotiators cooperate with (i.e., concede to) angry opponents when the anger is directed at their </a:t>
            </a:r>
            <a:r>
              <a:rPr lang="en-US" sz="1800" i="1" dirty="0"/>
              <a:t>offers</a:t>
            </a:r>
            <a:r>
              <a:rPr lang="en-US" sz="1800" dirty="0"/>
              <a:t>, but become more competitive when the anger is directed </a:t>
            </a:r>
            <a:r>
              <a:rPr lang="en-US" sz="1800" i="1" dirty="0"/>
              <a:t>at them personally  </a:t>
            </a:r>
            <a:br>
              <a:rPr lang="en-US" sz="1800" i="1" dirty="0"/>
            </a:br>
            <a:r>
              <a:rPr lang="en-US" sz="1200" dirty="0" err="1"/>
              <a:t>Steinel</a:t>
            </a:r>
            <a:r>
              <a:rPr lang="en-US" sz="1200" dirty="0"/>
              <a:t>, Van </a:t>
            </a:r>
            <a:r>
              <a:rPr lang="en-US" sz="1200" dirty="0" err="1"/>
              <a:t>Kleef</a:t>
            </a:r>
            <a:r>
              <a:rPr lang="en-US" sz="1200" dirty="0"/>
              <a:t>, &amp; </a:t>
            </a:r>
            <a:r>
              <a:rPr lang="en-US" sz="1200" dirty="0" err="1"/>
              <a:t>Harinck</a:t>
            </a:r>
            <a:r>
              <a:rPr lang="en-US" sz="1200" dirty="0"/>
              <a:t>, 2008</a:t>
            </a:r>
          </a:p>
          <a:p>
            <a:r>
              <a:rPr lang="en-US" sz="2000" dirty="0"/>
              <a:t>Different rules for different people</a:t>
            </a:r>
          </a:p>
          <a:p>
            <a:pPr lvl="1"/>
            <a:r>
              <a:rPr lang="en-US" sz="1800" dirty="0"/>
              <a:t>Gender, group membership, status</a:t>
            </a:r>
          </a:p>
          <a:p>
            <a:pPr lvl="1"/>
            <a:endParaRPr lang="en-US" sz="1200" dirty="0"/>
          </a:p>
          <a:p>
            <a:pPr lvl="1"/>
            <a:endParaRPr lang="en-US" sz="1400" dirty="0"/>
          </a:p>
          <a:p>
            <a:pPr marL="0" indent="0">
              <a:buNone/>
            </a:pPr>
            <a:endParaRPr lang="en-CA" dirty="0"/>
          </a:p>
          <a:p>
            <a:pPr marL="0" indent="0">
              <a:buNone/>
            </a:pPr>
            <a:endParaRPr lang="en-CA" dirty="0"/>
          </a:p>
        </p:txBody>
      </p:sp>
      <p:sp>
        <p:nvSpPr>
          <p:cNvPr id="4" name="Slide Number Placeholder 3">
            <a:extLst>
              <a:ext uri="{FF2B5EF4-FFF2-40B4-BE49-F238E27FC236}">
                <a16:creationId xmlns:a16="http://schemas.microsoft.com/office/drawing/2014/main" id="{8407D6BA-F7C9-A0F2-1E8C-CD8FFE99F124}"/>
              </a:ext>
            </a:extLst>
          </p:cNvPr>
          <p:cNvSpPr>
            <a:spLocks noGrp="1"/>
          </p:cNvSpPr>
          <p:nvPr>
            <p:ph type="sldNum" sz="quarter" idx="12"/>
          </p:nvPr>
        </p:nvSpPr>
        <p:spPr/>
        <p:txBody>
          <a:bodyPr/>
          <a:lstStyle/>
          <a:p>
            <a:r>
              <a:rPr lang="en-US"/>
              <a:t>PAGE  </a:t>
            </a:r>
            <a:fld id="{93005692-73BE-493E-93AB-ECD6027A7652}" type="slidenum">
              <a:rPr lang="en-US" smtClean="0"/>
              <a:pPr/>
              <a:t>26</a:t>
            </a:fld>
            <a:endParaRPr lang="en-US" dirty="0"/>
          </a:p>
        </p:txBody>
      </p:sp>
      <p:pic>
        <p:nvPicPr>
          <p:cNvPr id="5" name="Picture 4">
            <a:extLst>
              <a:ext uri="{FF2B5EF4-FFF2-40B4-BE49-F238E27FC236}">
                <a16:creationId xmlns:a16="http://schemas.microsoft.com/office/drawing/2014/main" id="{F6B02001-2C6B-9909-94B4-EDA696B2E9E2}"/>
              </a:ext>
            </a:extLst>
          </p:cNvPr>
          <p:cNvPicPr>
            <a:picLocks noChangeAspect="1"/>
          </p:cNvPicPr>
          <p:nvPr/>
        </p:nvPicPr>
        <p:blipFill>
          <a:blip r:embed="rId3"/>
          <a:srcRect b="11603"/>
          <a:stretch/>
        </p:blipFill>
        <p:spPr>
          <a:xfrm>
            <a:off x="8855675" y="4818230"/>
            <a:ext cx="2983837" cy="2039770"/>
          </a:xfrm>
          <a:prstGeom prst="rect">
            <a:avLst/>
          </a:prstGeom>
        </p:spPr>
      </p:pic>
    </p:spTree>
    <p:extLst>
      <p:ext uri="{BB962C8B-B14F-4D97-AF65-F5344CB8AC3E}">
        <p14:creationId xmlns:p14="http://schemas.microsoft.com/office/powerpoint/2010/main" val="296022468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583F27-B03A-BFEC-FD3F-E5239D4FBF67}"/>
              </a:ext>
            </a:extLst>
          </p:cNvPr>
          <p:cNvSpPr>
            <a:spLocks noGrp="1"/>
          </p:cNvSpPr>
          <p:nvPr>
            <p:ph type="title"/>
          </p:nvPr>
        </p:nvSpPr>
        <p:spPr/>
        <p:txBody>
          <a:bodyPr/>
          <a:lstStyle/>
          <a:p>
            <a:r>
              <a:rPr lang="en-US" dirty="0"/>
              <a:t>Emotional </a:t>
            </a:r>
            <a:r>
              <a:rPr lang="en-US" dirty="0" err="1"/>
              <a:t>labour</a:t>
            </a:r>
            <a:endParaRPr lang="en-CA" dirty="0"/>
          </a:p>
        </p:txBody>
      </p:sp>
      <p:sp>
        <p:nvSpPr>
          <p:cNvPr id="3" name="Content Placeholder 2">
            <a:extLst>
              <a:ext uri="{FF2B5EF4-FFF2-40B4-BE49-F238E27FC236}">
                <a16:creationId xmlns:a16="http://schemas.microsoft.com/office/drawing/2014/main" id="{F3A0444D-45FA-5FEA-CE69-97D8EF82D9B2}"/>
              </a:ext>
            </a:extLst>
          </p:cNvPr>
          <p:cNvSpPr>
            <a:spLocks noGrp="1"/>
          </p:cNvSpPr>
          <p:nvPr>
            <p:ph idx="1"/>
          </p:nvPr>
        </p:nvSpPr>
        <p:spPr/>
        <p:txBody>
          <a:bodyPr/>
          <a:lstStyle/>
          <a:p>
            <a:r>
              <a:rPr lang="en-US" sz="2200" dirty="0"/>
              <a:t>Regulating one’s own emotional expressions  </a:t>
            </a:r>
            <a:r>
              <a:rPr lang="en-US" sz="1200" dirty="0"/>
              <a:t>e.g., </a:t>
            </a:r>
            <a:r>
              <a:rPr lang="en-US" sz="1200" dirty="0" err="1"/>
              <a:t>Grandey</a:t>
            </a:r>
            <a:r>
              <a:rPr lang="en-US" sz="1200" dirty="0"/>
              <a:t>, 2003; Gross, 1998; Hochschild, 1983</a:t>
            </a:r>
          </a:p>
          <a:p>
            <a:r>
              <a:rPr lang="en-US" sz="2200" dirty="0"/>
              <a:t>Deep acting</a:t>
            </a:r>
          </a:p>
          <a:p>
            <a:pPr lvl="1"/>
            <a:r>
              <a:rPr lang="en-US" dirty="0"/>
              <a:t>Antecedent-focused</a:t>
            </a:r>
          </a:p>
          <a:p>
            <a:pPr lvl="1"/>
            <a:r>
              <a:rPr lang="en-US" dirty="0"/>
              <a:t>Regulating internal feelings (e.g., through re-appraising the situation)</a:t>
            </a:r>
          </a:p>
          <a:p>
            <a:pPr lvl="1"/>
            <a:r>
              <a:rPr lang="en-US" dirty="0"/>
              <a:t>Results in consistency between felt versus expressed emotions</a:t>
            </a:r>
          </a:p>
          <a:p>
            <a:r>
              <a:rPr lang="en-US" sz="2200" dirty="0"/>
              <a:t>Surface acting</a:t>
            </a:r>
          </a:p>
          <a:p>
            <a:pPr lvl="1"/>
            <a:r>
              <a:rPr lang="en-US" dirty="0"/>
              <a:t>Response-focused</a:t>
            </a:r>
          </a:p>
          <a:p>
            <a:pPr lvl="1"/>
            <a:r>
              <a:rPr lang="en-US" dirty="0"/>
              <a:t>Manipulating emotion expressions without changing internal </a:t>
            </a:r>
            <a:br>
              <a:rPr lang="en-US" dirty="0"/>
            </a:br>
            <a:r>
              <a:rPr lang="en-US" dirty="0"/>
              <a:t>feelings</a:t>
            </a:r>
          </a:p>
          <a:p>
            <a:pPr lvl="1"/>
            <a:endParaRPr lang="en-CA" dirty="0"/>
          </a:p>
        </p:txBody>
      </p:sp>
      <p:sp>
        <p:nvSpPr>
          <p:cNvPr id="4" name="Slide Number Placeholder 3">
            <a:extLst>
              <a:ext uri="{FF2B5EF4-FFF2-40B4-BE49-F238E27FC236}">
                <a16:creationId xmlns:a16="http://schemas.microsoft.com/office/drawing/2014/main" id="{F1008D74-E680-6970-9608-14CC18EF68F1}"/>
              </a:ext>
            </a:extLst>
          </p:cNvPr>
          <p:cNvSpPr>
            <a:spLocks noGrp="1"/>
          </p:cNvSpPr>
          <p:nvPr>
            <p:ph type="sldNum" sz="quarter" idx="12"/>
          </p:nvPr>
        </p:nvSpPr>
        <p:spPr/>
        <p:txBody>
          <a:bodyPr/>
          <a:lstStyle/>
          <a:p>
            <a:r>
              <a:rPr lang="en-US"/>
              <a:t>PAGE  </a:t>
            </a:r>
            <a:fld id="{93005692-73BE-493E-93AB-ECD6027A7652}" type="slidenum">
              <a:rPr lang="en-US" smtClean="0"/>
              <a:pPr/>
              <a:t>27</a:t>
            </a:fld>
            <a:endParaRPr lang="en-US" dirty="0"/>
          </a:p>
        </p:txBody>
      </p:sp>
      <p:pic>
        <p:nvPicPr>
          <p:cNvPr id="7" name="Picture 6">
            <a:extLst>
              <a:ext uri="{FF2B5EF4-FFF2-40B4-BE49-F238E27FC236}">
                <a16:creationId xmlns:a16="http://schemas.microsoft.com/office/drawing/2014/main" id="{2D1D322A-03D2-7259-F43E-1B8343AB7337}"/>
              </a:ext>
            </a:extLst>
          </p:cNvPr>
          <p:cNvPicPr>
            <a:picLocks noChangeAspect="1"/>
          </p:cNvPicPr>
          <p:nvPr/>
        </p:nvPicPr>
        <p:blipFill>
          <a:blip r:embed="rId3"/>
          <a:srcRect l="17928" t="9584"/>
          <a:stretch/>
        </p:blipFill>
        <p:spPr>
          <a:xfrm>
            <a:off x="8798011" y="3349724"/>
            <a:ext cx="3134107" cy="3861890"/>
          </a:xfrm>
          <a:prstGeom prst="rect">
            <a:avLst/>
          </a:prstGeom>
        </p:spPr>
      </p:pic>
    </p:spTree>
    <p:extLst>
      <p:ext uri="{BB962C8B-B14F-4D97-AF65-F5344CB8AC3E}">
        <p14:creationId xmlns:p14="http://schemas.microsoft.com/office/powerpoint/2010/main" val="249726471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1FB35B-D1F9-532C-77F0-114EDFE25C89}"/>
              </a:ext>
            </a:extLst>
          </p:cNvPr>
          <p:cNvSpPr>
            <a:spLocks noGrp="1"/>
          </p:cNvSpPr>
          <p:nvPr>
            <p:ph type="title"/>
          </p:nvPr>
        </p:nvSpPr>
        <p:spPr>
          <a:xfrm>
            <a:off x="259883" y="434108"/>
            <a:ext cx="11569729" cy="895927"/>
          </a:xfrm>
        </p:spPr>
        <p:txBody>
          <a:bodyPr anchor="ctr">
            <a:normAutofit/>
          </a:bodyPr>
          <a:lstStyle/>
          <a:p>
            <a:r>
              <a:rPr lang="en-US" dirty="0"/>
              <a:t>Suppressing and faking emotions</a:t>
            </a:r>
            <a:endParaRPr lang="en-CA" dirty="0"/>
          </a:p>
        </p:txBody>
      </p:sp>
      <p:sp>
        <p:nvSpPr>
          <p:cNvPr id="3" name="Content Placeholder 2">
            <a:extLst>
              <a:ext uri="{FF2B5EF4-FFF2-40B4-BE49-F238E27FC236}">
                <a16:creationId xmlns:a16="http://schemas.microsoft.com/office/drawing/2014/main" id="{95D194E3-7727-25AB-5E37-4A4B5C137998}"/>
              </a:ext>
            </a:extLst>
          </p:cNvPr>
          <p:cNvSpPr>
            <a:spLocks noGrp="1"/>
          </p:cNvSpPr>
          <p:nvPr>
            <p:ph sz="half" idx="1"/>
          </p:nvPr>
        </p:nvSpPr>
        <p:spPr>
          <a:xfrm>
            <a:off x="259882" y="1413164"/>
            <a:ext cx="5586855" cy="4590472"/>
          </a:xfrm>
        </p:spPr>
        <p:txBody>
          <a:bodyPr>
            <a:normAutofit/>
          </a:bodyPr>
          <a:lstStyle/>
          <a:p>
            <a:pPr>
              <a:lnSpc>
                <a:spcPct val="90000"/>
              </a:lnSpc>
            </a:pPr>
            <a:r>
              <a:rPr lang="en-US" sz="1800" dirty="0"/>
              <a:t>Observers respond differently to surface acting versus deep acting</a:t>
            </a:r>
          </a:p>
          <a:p>
            <a:pPr>
              <a:lnSpc>
                <a:spcPct val="90000"/>
              </a:lnSpc>
            </a:pPr>
            <a:r>
              <a:rPr lang="en-US" sz="1800" dirty="0"/>
              <a:t>E.g., in a negotiation context  </a:t>
            </a:r>
            <a:r>
              <a:rPr lang="en-US" sz="1200" dirty="0" err="1"/>
              <a:t>Côté</a:t>
            </a:r>
            <a:r>
              <a:rPr lang="en-US" sz="1200" dirty="0"/>
              <a:t>, </a:t>
            </a:r>
            <a:r>
              <a:rPr lang="en-US" sz="1200" dirty="0" err="1"/>
              <a:t>Hideg</a:t>
            </a:r>
            <a:r>
              <a:rPr lang="en-US" sz="1200" dirty="0"/>
              <a:t>, &amp; Van </a:t>
            </a:r>
            <a:r>
              <a:rPr lang="en-US" sz="1200" dirty="0" err="1"/>
              <a:t>Kleef</a:t>
            </a:r>
            <a:r>
              <a:rPr lang="en-US" sz="1200" dirty="0"/>
              <a:t>, 2013</a:t>
            </a:r>
            <a:endParaRPr lang="en-CA" sz="1200" dirty="0"/>
          </a:p>
          <a:p>
            <a:pPr lvl="1">
              <a:lnSpc>
                <a:spcPct val="90000"/>
              </a:lnSpc>
            </a:pPr>
            <a:r>
              <a:rPr lang="en-US" sz="1600" b="0" i="0" u="none" strike="noStrike" baseline="0" dirty="0"/>
              <a:t>“For the </a:t>
            </a:r>
            <a:r>
              <a:rPr lang="en-US" sz="1600" b="1" i="0" u="none" strike="noStrike" baseline="0" dirty="0"/>
              <a:t>surface acting </a:t>
            </a:r>
            <a:r>
              <a:rPr lang="en-US" sz="1600" b="0" i="0" u="none" strike="noStrike" baseline="0" dirty="0"/>
              <a:t>anger condition, we instructed the confederates to remain emotionally neutral inside but express anger in their faces. They followed these instructions by manipulating only their facial muscles without modifying their thoughts, subjective experiences of emotions, or vocal cues such as vocal tone and intensity. … </a:t>
            </a:r>
            <a:br>
              <a:rPr lang="en-US" sz="1600" b="0" i="0" u="none" strike="noStrike" baseline="0" dirty="0"/>
            </a:br>
            <a:r>
              <a:rPr lang="en-US" sz="1600" b="0" i="0" u="none" strike="noStrike" baseline="0" dirty="0"/>
              <a:t>For the </a:t>
            </a:r>
            <a:r>
              <a:rPr lang="en-US" sz="1600" b="1" i="0" u="none" strike="noStrike" baseline="0" dirty="0"/>
              <a:t>deep acting </a:t>
            </a:r>
            <a:r>
              <a:rPr lang="en-US" sz="1600" b="0" i="0" u="none" strike="noStrike" baseline="0" dirty="0"/>
              <a:t>anger condition, the actors </a:t>
            </a:r>
            <a:br>
              <a:rPr lang="en-US" sz="1600" b="0" i="0" u="none" strike="noStrike" baseline="0" dirty="0"/>
            </a:br>
            <a:r>
              <a:rPr lang="en-US" sz="1600" b="0" i="0" u="none" strike="noStrike" baseline="0" dirty="0"/>
              <a:t>were instructed to recall an event that had truly </a:t>
            </a:r>
            <a:br>
              <a:rPr lang="en-US" sz="1600" b="0" i="0" u="none" strike="noStrike" baseline="0" dirty="0"/>
            </a:br>
            <a:r>
              <a:rPr lang="en-US" sz="1600" b="0" i="0" u="none" strike="noStrike" baseline="0" dirty="0"/>
              <a:t>made them feel angry.”</a:t>
            </a:r>
            <a:endParaRPr lang="en-CA" sz="1600" dirty="0"/>
          </a:p>
          <a:p>
            <a:pPr lvl="1">
              <a:lnSpc>
                <a:spcPct val="90000"/>
              </a:lnSpc>
            </a:pPr>
            <a:r>
              <a:rPr lang="en-US" sz="1600" dirty="0"/>
              <a:t>Surface acting increased demands via reduced </a:t>
            </a:r>
            <a:r>
              <a:rPr lang="en-US" sz="1600" i="1" dirty="0"/>
              <a:t>trust</a:t>
            </a:r>
          </a:p>
          <a:p>
            <a:pPr lvl="1">
              <a:lnSpc>
                <a:spcPct val="90000"/>
              </a:lnSpc>
            </a:pPr>
            <a:r>
              <a:rPr lang="en-US" sz="1600" dirty="0"/>
              <a:t>Deep acting decrease demands via increased </a:t>
            </a:r>
            <a:br>
              <a:rPr lang="en-US" sz="1600" dirty="0"/>
            </a:br>
            <a:r>
              <a:rPr lang="en-US" sz="1600" dirty="0"/>
              <a:t>perceptions of </a:t>
            </a:r>
            <a:r>
              <a:rPr lang="en-US" sz="1600" i="1" dirty="0"/>
              <a:t>toughness</a:t>
            </a:r>
          </a:p>
        </p:txBody>
      </p:sp>
      <p:pic>
        <p:nvPicPr>
          <p:cNvPr id="6" name="Picture 5">
            <a:extLst>
              <a:ext uri="{FF2B5EF4-FFF2-40B4-BE49-F238E27FC236}">
                <a16:creationId xmlns:a16="http://schemas.microsoft.com/office/drawing/2014/main" id="{65A83BA0-3586-D09B-0ECA-54EB11A362C9}"/>
              </a:ext>
            </a:extLst>
          </p:cNvPr>
          <p:cNvPicPr>
            <a:picLocks noChangeAspect="1"/>
          </p:cNvPicPr>
          <p:nvPr/>
        </p:nvPicPr>
        <p:blipFill>
          <a:blip r:embed="rId3"/>
          <a:stretch>
            <a:fillRect/>
          </a:stretch>
        </p:blipFill>
        <p:spPr>
          <a:xfrm>
            <a:off x="6170992" y="1614710"/>
            <a:ext cx="5658620" cy="4187379"/>
          </a:xfrm>
          <a:prstGeom prst="rect">
            <a:avLst/>
          </a:prstGeom>
          <a:noFill/>
        </p:spPr>
      </p:pic>
      <p:sp>
        <p:nvSpPr>
          <p:cNvPr id="4" name="Slide Number Placeholder 3">
            <a:extLst>
              <a:ext uri="{FF2B5EF4-FFF2-40B4-BE49-F238E27FC236}">
                <a16:creationId xmlns:a16="http://schemas.microsoft.com/office/drawing/2014/main" id="{27ACAE05-3AA1-BCD1-A9C4-29919A878AAE}"/>
              </a:ext>
            </a:extLst>
          </p:cNvPr>
          <p:cNvSpPr>
            <a:spLocks noGrp="1"/>
          </p:cNvSpPr>
          <p:nvPr>
            <p:ph type="sldNum" sz="quarter" idx="12"/>
          </p:nvPr>
        </p:nvSpPr>
        <p:spPr>
          <a:xfrm>
            <a:off x="5588000" y="6335309"/>
            <a:ext cx="1016000" cy="250337"/>
          </a:xfrm>
        </p:spPr>
        <p:txBody>
          <a:bodyPr anchor="ctr">
            <a:normAutofit/>
          </a:bodyPr>
          <a:lstStyle/>
          <a:p>
            <a:pPr>
              <a:spcAft>
                <a:spcPts val="600"/>
              </a:spcAft>
            </a:pPr>
            <a:r>
              <a:rPr lang="en-US"/>
              <a:t>PAGE  </a:t>
            </a:r>
            <a:fld id="{93005692-73BE-493E-93AB-ECD6027A7652}" type="slidenum">
              <a:rPr lang="en-US" smtClean="0"/>
              <a:pPr>
                <a:spcAft>
                  <a:spcPts val="600"/>
                </a:spcAft>
              </a:pPr>
              <a:t>28</a:t>
            </a:fld>
            <a:endParaRPr lang="en-US"/>
          </a:p>
        </p:txBody>
      </p:sp>
    </p:spTree>
    <p:extLst>
      <p:ext uri="{BB962C8B-B14F-4D97-AF65-F5344CB8AC3E}">
        <p14:creationId xmlns:p14="http://schemas.microsoft.com/office/powerpoint/2010/main" val="2595499613"/>
      </p:ext>
    </p:extLst>
  </p:cSld>
  <p:clrMapOvr>
    <a:masterClrMapping/>
  </p:clrMapOvr>
  <p:transition spd="slow">
    <p:push dir="u"/>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BD30C9-21D8-4CAA-100E-E2E6FF0F9428}"/>
              </a:ext>
            </a:extLst>
          </p:cNvPr>
          <p:cNvSpPr>
            <a:spLocks noGrp="1"/>
          </p:cNvSpPr>
          <p:nvPr>
            <p:ph type="title"/>
          </p:nvPr>
        </p:nvSpPr>
        <p:spPr>
          <a:xfrm>
            <a:off x="259883" y="434108"/>
            <a:ext cx="11569729" cy="895927"/>
          </a:xfrm>
        </p:spPr>
        <p:txBody>
          <a:bodyPr anchor="ctr">
            <a:normAutofit/>
          </a:bodyPr>
          <a:lstStyle/>
          <a:p>
            <a:r>
              <a:rPr lang="en-US" dirty="0"/>
              <a:t>Discussion</a:t>
            </a:r>
            <a:endParaRPr lang="en-CA" dirty="0"/>
          </a:p>
        </p:txBody>
      </p:sp>
      <p:sp>
        <p:nvSpPr>
          <p:cNvPr id="3" name="Content Placeholder 2">
            <a:extLst>
              <a:ext uri="{FF2B5EF4-FFF2-40B4-BE49-F238E27FC236}">
                <a16:creationId xmlns:a16="http://schemas.microsoft.com/office/drawing/2014/main" id="{644080AD-D43D-4F6B-B2D3-90F4F07C8932}"/>
              </a:ext>
            </a:extLst>
          </p:cNvPr>
          <p:cNvSpPr>
            <a:spLocks noGrp="1"/>
          </p:cNvSpPr>
          <p:nvPr>
            <p:ph sz="half" idx="1"/>
          </p:nvPr>
        </p:nvSpPr>
        <p:spPr>
          <a:xfrm>
            <a:off x="259882" y="1413164"/>
            <a:ext cx="5586855" cy="4590472"/>
          </a:xfrm>
        </p:spPr>
        <p:txBody>
          <a:bodyPr>
            <a:normAutofit/>
          </a:bodyPr>
          <a:lstStyle/>
          <a:p>
            <a:r>
              <a:rPr lang="en-US" dirty="0"/>
              <a:t>Connections with previous weeks?</a:t>
            </a:r>
          </a:p>
          <a:p>
            <a:r>
              <a:rPr lang="en-US" dirty="0"/>
              <a:t>Practical implications? </a:t>
            </a:r>
          </a:p>
          <a:p>
            <a:r>
              <a:rPr lang="en-US" dirty="0"/>
              <a:t>Research ideas?</a:t>
            </a:r>
            <a:endParaRPr lang="en-CA" dirty="0"/>
          </a:p>
        </p:txBody>
      </p:sp>
      <p:pic>
        <p:nvPicPr>
          <p:cNvPr id="5" name="Picture 4">
            <a:extLst>
              <a:ext uri="{FF2B5EF4-FFF2-40B4-BE49-F238E27FC236}">
                <a16:creationId xmlns:a16="http://schemas.microsoft.com/office/drawing/2014/main" id="{07B7CED4-9F32-6FFA-F1CB-46A721E1E1E7}"/>
              </a:ext>
            </a:extLst>
          </p:cNvPr>
          <p:cNvPicPr>
            <a:picLocks noChangeAspect="1"/>
          </p:cNvPicPr>
          <p:nvPr/>
        </p:nvPicPr>
        <p:blipFill>
          <a:blip r:embed="rId2"/>
          <a:stretch>
            <a:fillRect/>
          </a:stretch>
        </p:blipFill>
        <p:spPr>
          <a:xfrm>
            <a:off x="6170992" y="1734956"/>
            <a:ext cx="5658620" cy="3946887"/>
          </a:xfrm>
          <a:prstGeom prst="rect">
            <a:avLst/>
          </a:prstGeom>
          <a:noFill/>
        </p:spPr>
      </p:pic>
      <p:sp>
        <p:nvSpPr>
          <p:cNvPr id="4" name="Slide Number Placeholder 3">
            <a:extLst>
              <a:ext uri="{FF2B5EF4-FFF2-40B4-BE49-F238E27FC236}">
                <a16:creationId xmlns:a16="http://schemas.microsoft.com/office/drawing/2014/main" id="{51956D33-E13E-6AF9-0728-3B6EBE2E5482}"/>
              </a:ext>
            </a:extLst>
          </p:cNvPr>
          <p:cNvSpPr>
            <a:spLocks noGrp="1"/>
          </p:cNvSpPr>
          <p:nvPr>
            <p:ph type="sldNum" sz="quarter" idx="12"/>
          </p:nvPr>
        </p:nvSpPr>
        <p:spPr>
          <a:xfrm>
            <a:off x="5588000" y="6335309"/>
            <a:ext cx="1016000" cy="250337"/>
          </a:xfrm>
        </p:spPr>
        <p:txBody>
          <a:bodyPr anchor="ctr">
            <a:normAutofit/>
          </a:bodyPr>
          <a:lstStyle/>
          <a:p>
            <a:pPr>
              <a:spcAft>
                <a:spcPts val="600"/>
              </a:spcAft>
            </a:pPr>
            <a:r>
              <a:rPr lang="en-US"/>
              <a:t>PAGE  </a:t>
            </a:r>
            <a:fld id="{93005692-73BE-493E-93AB-ECD6027A7652}" type="slidenum">
              <a:rPr lang="en-US" smtClean="0"/>
              <a:pPr>
                <a:spcAft>
                  <a:spcPts val="600"/>
                </a:spcAft>
              </a:pPr>
              <a:t>29</a:t>
            </a:fld>
            <a:endParaRPr lang="en-US"/>
          </a:p>
        </p:txBody>
      </p:sp>
    </p:spTree>
    <p:extLst>
      <p:ext uri="{BB962C8B-B14F-4D97-AF65-F5344CB8AC3E}">
        <p14:creationId xmlns:p14="http://schemas.microsoft.com/office/powerpoint/2010/main" val="2123883521"/>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CDC012-2450-90B7-201E-8C0CC0270AA2}"/>
              </a:ext>
            </a:extLst>
          </p:cNvPr>
          <p:cNvSpPr>
            <a:spLocks noGrp="1"/>
          </p:cNvSpPr>
          <p:nvPr>
            <p:ph type="title"/>
          </p:nvPr>
        </p:nvSpPr>
        <p:spPr/>
        <p:txBody>
          <a:bodyPr/>
          <a:lstStyle/>
          <a:p>
            <a:r>
              <a:rPr lang="en-US" dirty="0"/>
              <a:t>Overview</a:t>
            </a:r>
            <a:endParaRPr lang="en-CA" dirty="0"/>
          </a:p>
        </p:txBody>
      </p:sp>
      <p:sp>
        <p:nvSpPr>
          <p:cNvPr id="3" name="Content Placeholder 2">
            <a:extLst>
              <a:ext uri="{FF2B5EF4-FFF2-40B4-BE49-F238E27FC236}">
                <a16:creationId xmlns:a16="http://schemas.microsoft.com/office/drawing/2014/main" id="{D86BE987-056D-0F84-FA20-2142E8E228D3}"/>
              </a:ext>
            </a:extLst>
          </p:cNvPr>
          <p:cNvSpPr>
            <a:spLocks noGrp="1"/>
          </p:cNvSpPr>
          <p:nvPr>
            <p:ph idx="1"/>
          </p:nvPr>
        </p:nvSpPr>
        <p:spPr/>
        <p:txBody>
          <a:bodyPr/>
          <a:lstStyle/>
          <a:p>
            <a:r>
              <a:rPr lang="en-US" dirty="0"/>
              <a:t>Discrete emotions – what are they?</a:t>
            </a:r>
          </a:p>
          <a:p>
            <a:r>
              <a:rPr lang="en-US" dirty="0"/>
              <a:t>Intrapersonal perspective</a:t>
            </a:r>
          </a:p>
          <a:p>
            <a:r>
              <a:rPr lang="en-US" dirty="0"/>
              <a:t>Interpersonal/social perspective</a:t>
            </a:r>
          </a:p>
          <a:p>
            <a:pPr lvl="1"/>
            <a:r>
              <a:rPr lang="en-US" dirty="0"/>
              <a:t>Social functional theories</a:t>
            </a:r>
          </a:p>
          <a:p>
            <a:pPr lvl="1"/>
            <a:r>
              <a:rPr lang="en-US" dirty="0"/>
              <a:t>Emotions as Social Information (EASI) theory</a:t>
            </a:r>
          </a:p>
          <a:p>
            <a:pPr lvl="2"/>
            <a:r>
              <a:rPr lang="en-US" dirty="0"/>
              <a:t>Affective reactions and inferential processes</a:t>
            </a:r>
          </a:p>
          <a:p>
            <a:pPr lvl="1"/>
            <a:r>
              <a:rPr lang="en-US" dirty="0"/>
              <a:t>Emotions in negotiation, customer service, leadership</a:t>
            </a:r>
          </a:p>
          <a:p>
            <a:pPr lvl="1"/>
            <a:r>
              <a:rPr lang="en-US" dirty="0"/>
              <a:t>Social norms, suppressing/faking emotions, emotional </a:t>
            </a:r>
            <a:r>
              <a:rPr lang="en-US" dirty="0" err="1"/>
              <a:t>labour</a:t>
            </a:r>
            <a:r>
              <a:rPr lang="en-US" dirty="0"/>
              <a:t>, …</a:t>
            </a:r>
          </a:p>
          <a:p>
            <a:pPr lvl="1"/>
            <a:endParaRPr lang="en-CA" dirty="0"/>
          </a:p>
        </p:txBody>
      </p:sp>
      <p:sp>
        <p:nvSpPr>
          <p:cNvPr id="4" name="Slide Number Placeholder 3">
            <a:extLst>
              <a:ext uri="{FF2B5EF4-FFF2-40B4-BE49-F238E27FC236}">
                <a16:creationId xmlns:a16="http://schemas.microsoft.com/office/drawing/2014/main" id="{C649BAF1-B83E-921C-BFC7-ACBA9196DD70}"/>
              </a:ext>
            </a:extLst>
          </p:cNvPr>
          <p:cNvSpPr>
            <a:spLocks noGrp="1"/>
          </p:cNvSpPr>
          <p:nvPr>
            <p:ph type="sldNum" sz="quarter" idx="12"/>
          </p:nvPr>
        </p:nvSpPr>
        <p:spPr/>
        <p:txBody>
          <a:bodyPr/>
          <a:lstStyle/>
          <a:p>
            <a:r>
              <a:rPr lang="en-US"/>
              <a:t>PAGE  </a:t>
            </a:r>
            <a:fld id="{93005692-73BE-493E-93AB-ECD6027A7652}" type="slidenum">
              <a:rPr lang="en-US" smtClean="0"/>
              <a:pPr/>
              <a:t>3</a:t>
            </a:fld>
            <a:endParaRPr lang="en-US" dirty="0"/>
          </a:p>
        </p:txBody>
      </p:sp>
      <p:pic>
        <p:nvPicPr>
          <p:cNvPr id="5" name="Picture 4">
            <a:extLst>
              <a:ext uri="{FF2B5EF4-FFF2-40B4-BE49-F238E27FC236}">
                <a16:creationId xmlns:a16="http://schemas.microsoft.com/office/drawing/2014/main" id="{6C8253FF-5BD1-7837-7A8E-E38A09EA1EE7}"/>
              </a:ext>
            </a:extLst>
          </p:cNvPr>
          <p:cNvPicPr>
            <a:picLocks noChangeAspect="1"/>
          </p:cNvPicPr>
          <p:nvPr/>
        </p:nvPicPr>
        <p:blipFill>
          <a:blip r:embed="rId2"/>
          <a:stretch>
            <a:fillRect/>
          </a:stretch>
        </p:blipFill>
        <p:spPr>
          <a:xfrm>
            <a:off x="8726186" y="4546879"/>
            <a:ext cx="3465814" cy="2311121"/>
          </a:xfrm>
          <a:prstGeom prst="rect">
            <a:avLst/>
          </a:prstGeom>
        </p:spPr>
      </p:pic>
    </p:spTree>
    <p:extLst>
      <p:ext uri="{BB962C8B-B14F-4D97-AF65-F5344CB8AC3E}">
        <p14:creationId xmlns:p14="http://schemas.microsoft.com/office/powerpoint/2010/main" val="286145273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10293C-A101-E3EC-CA1F-C12E0A04B974}"/>
              </a:ext>
            </a:extLst>
          </p:cNvPr>
          <p:cNvSpPr>
            <a:spLocks noGrp="1"/>
          </p:cNvSpPr>
          <p:nvPr>
            <p:ph type="title"/>
          </p:nvPr>
        </p:nvSpPr>
        <p:spPr/>
        <p:txBody>
          <a:bodyPr/>
          <a:lstStyle/>
          <a:p>
            <a:r>
              <a:rPr lang="en-US" dirty="0"/>
              <a:t>Discrete emotion – some characteristics</a:t>
            </a:r>
            <a:endParaRPr lang="en-CA" dirty="0"/>
          </a:p>
        </p:txBody>
      </p:sp>
      <p:sp>
        <p:nvSpPr>
          <p:cNvPr id="3" name="Content Placeholder 2">
            <a:extLst>
              <a:ext uri="{FF2B5EF4-FFF2-40B4-BE49-F238E27FC236}">
                <a16:creationId xmlns:a16="http://schemas.microsoft.com/office/drawing/2014/main" id="{94890E5D-34D7-CEBD-37FC-18C8CD653B6C}"/>
              </a:ext>
            </a:extLst>
          </p:cNvPr>
          <p:cNvSpPr>
            <a:spLocks noGrp="1"/>
          </p:cNvSpPr>
          <p:nvPr>
            <p:ph idx="1"/>
          </p:nvPr>
        </p:nvSpPr>
        <p:spPr/>
        <p:txBody>
          <a:bodyPr>
            <a:normAutofit fontScale="92500"/>
          </a:bodyPr>
          <a:lstStyle/>
          <a:p>
            <a:r>
              <a:rPr lang="en-US" sz="2200" dirty="0" err="1"/>
              <a:t>Valenced</a:t>
            </a:r>
            <a:r>
              <a:rPr lang="en-US" sz="2200" dirty="0"/>
              <a:t> response to a specific stimulus (e.g., person, object, event)</a:t>
            </a:r>
          </a:p>
          <a:p>
            <a:r>
              <a:rPr lang="en-US" sz="2200" dirty="0"/>
              <a:t>Follows from a distinct appraisal pattern (i.e., evaluations of a stimulus in relation to one’s goals/concerns)</a:t>
            </a:r>
          </a:p>
          <a:p>
            <a:pPr lvl="1"/>
            <a:r>
              <a:rPr lang="en-CA" sz="2200" dirty="0"/>
              <a:t>E.g., anger arises when one’s goals are being frustrated and one blames someone else for it</a:t>
            </a:r>
          </a:p>
          <a:p>
            <a:r>
              <a:rPr lang="en-US" sz="2200" dirty="0"/>
              <a:t>Relatively intense</a:t>
            </a:r>
          </a:p>
          <a:p>
            <a:r>
              <a:rPr lang="en-US" sz="2200" dirty="0"/>
              <a:t>Relatively brief</a:t>
            </a:r>
          </a:p>
          <a:p>
            <a:r>
              <a:rPr lang="en-US" sz="2200" dirty="0"/>
              <a:t>Associated with subjective experiences, physiological reactions, action tendencies, expressions (e.g., facial, vocal, bodily, verbal)</a:t>
            </a:r>
          </a:p>
          <a:p>
            <a:pPr marL="0" indent="0">
              <a:buNone/>
            </a:pPr>
            <a:endParaRPr lang="en-US" dirty="0"/>
          </a:p>
          <a:p>
            <a:pPr marL="0" indent="0">
              <a:buNone/>
            </a:pPr>
            <a:r>
              <a:rPr lang="en-CA" sz="1400" b="0" i="0" u="none" strike="noStrike" baseline="0" dirty="0"/>
              <a:t>      </a:t>
            </a:r>
            <a:r>
              <a:rPr lang="en-CA" sz="1400" b="0" i="0" u="none" strike="noStrike" baseline="0" dirty="0" err="1"/>
              <a:t>Frijda</a:t>
            </a:r>
            <a:r>
              <a:rPr lang="en-CA" sz="1400" b="0" i="0" u="none" strike="noStrike" baseline="0" dirty="0"/>
              <a:t> et al. 1989</a:t>
            </a:r>
            <a:r>
              <a:rPr lang="en-CA" sz="1400" dirty="0"/>
              <a:t>; </a:t>
            </a:r>
            <a:r>
              <a:rPr lang="en-CA" sz="1400" b="0" i="0" u="none" strike="noStrike" baseline="0" dirty="0"/>
              <a:t>Lazarus 1991; Levenson et al. 1990</a:t>
            </a:r>
            <a:endParaRPr lang="en-US" sz="1400" dirty="0"/>
          </a:p>
        </p:txBody>
      </p:sp>
      <p:sp>
        <p:nvSpPr>
          <p:cNvPr id="4" name="Slide Number Placeholder 3">
            <a:extLst>
              <a:ext uri="{FF2B5EF4-FFF2-40B4-BE49-F238E27FC236}">
                <a16:creationId xmlns:a16="http://schemas.microsoft.com/office/drawing/2014/main" id="{9F1F00FC-551E-B03E-536B-48BDAA02B46D}"/>
              </a:ext>
            </a:extLst>
          </p:cNvPr>
          <p:cNvSpPr>
            <a:spLocks noGrp="1"/>
          </p:cNvSpPr>
          <p:nvPr>
            <p:ph type="sldNum" sz="quarter" idx="12"/>
          </p:nvPr>
        </p:nvSpPr>
        <p:spPr/>
        <p:txBody>
          <a:bodyPr/>
          <a:lstStyle/>
          <a:p>
            <a:r>
              <a:rPr lang="en-US"/>
              <a:t>PAGE  </a:t>
            </a:r>
            <a:fld id="{93005692-73BE-493E-93AB-ECD6027A7652}" type="slidenum">
              <a:rPr lang="en-US" smtClean="0"/>
              <a:pPr/>
              <a:t>4</a:t>
            </a:fld>
            <a:endParaRPr lang="en-US" dirty="0"/>
          </a:p>
        </p:txBody>
      </p:sp>
    </p:spTree>
    <p:extLst>
      <p:ext uri="{BB962C8B-B14F-4D97-AF65-F5344CB8AC3E}">
        <p14:creationId xmlns:p14="http://schemas.microsoft.com/office/powerpoint/2010/main" val="105454893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022B29-5BE6-A402-2E1B-DD02DC62A9F5}"/>
              </a:ext>
            </a:extLst>
          </p:cNvPr>
          <p:cNvSpPr>
            <a:spLocks noGrp="1"/>
          </p:cNvSpPr>
          <p:nvPr>
            <p:ph type="title"/>
          </p:nvPr>
        </p:nvSpPr>
        <p:spPr/>
        <p:txBody>
          <a:bodyPr/>
          <a:lstStyle/>
          <a:p>
            <a:r>
              <a:rPr lang="en-US" dirty="0"/>
              <a:t>Emotions are experienced</a:t>
            </a:r>
            <a:endParaRPr lang="en-CA" dirty="0"/>
          </a:p>
        </p:txBody>
      </p:sp>
      <p:sp>
        <p:nvSpPr>
          <p:cNvPr id="3" name="Content Placeholder 2">
            <a:extLst>
              <a:ext uri="{FF2B5EF4-FFF2-40B4-BE49-F238E27FC236}">
                <a16:creationId xmlns:a16="http://schemas.microsoft.com/office/drawing/2014/main" id="{086A9C22-6F77-9810-8A0B-41A22725FB97}"/>
              </a:ext>
            </a:extLst>
          </p:cNvPr>
          <p:cNvSpPr>
            <a:spLocks noGrp="1"/>
          </p:cNvSpPr>
          <p:nvPr>
            <p:ph idx="1"/>
          </p:nvPr>
        </p:nvSpPr>
        <p:spPr/>
        <p:txBody>
          <a:bodyPr/>
          <a:lstStyle/>
          <a:p>
            <a:r>
              <a:rPr lang="en-US" sz="2200" u="sng" dirty="0"/>
              <a:t>Intra</a:t>
            </a:r>
            <a:r>
              <a:rPr lang="en-US" sz="2200" dirty="0"/>
              <a:t>personal processes</a:t>
            </a:r>
          </a:p>
          <a:p>
            <a:pPr lvl="1"/>
            <a:r>
              <a:rPr lang="en-CA" sz="1800" dirty="0"/>
              <a:t>Neural basis</a:t>
            </a:r>
            <a:endParaRPr lang="en-CA" sz="1200" dirty="0"/>
          </a:p>
          <a:p>
            <a:pPr lvl="1"/>
            <a:r>
              <a:rPr lang="en-CA" sz="1800" dirty="0"/>
              <a:t>Cognitive appraisals</a:t>
            </a:r>
          </a:p>
          <a:p>
            <a:pPr lvl="1"/>
            <a:r>
              <a:rPr lang="en-CA" sz="1800" dirty="0"/>
              <a:t>Physiological changes</a:t>
            </a:r>
          </a:p>
          <a:p>
            <a:pPr lvl="1"/>
            <a:r>
              <a:rPr lang="en-CA" sz="1800" dirty="0"/>
              <a:t>Action tendencies </a:t>
            </a:r>
          </a:p>
          <a:p>
            <a:r>
              <a:rPr lang="en-CA" sz="2200" dirty="0"/>
              <a:t>Emotions provide information to the self  </a:t>
            </a:r>
            <a:r>
              <a:rPr lang="en-CA" sz="1200" dirty="0"/>
              <a:t>Schwarz &amp; Clore, 1983</a:t>
            </a:r>
          </a:p>
        </p:txBody>
      </p:sp>
      <p:sp>
        <p:nvSpPr>
          <p:cNvPr id="4" name="Slide Number Placeholder 3">
            <a:extLst>
              <a:ext uri="{FF2B5EF4-FFF2-40B4-BE49-F238E27FC236}">
                <a16:creationId xmlns:a16="http://schemas.microsoft.com/office/drawing/2014/main" id="{F01DBCF8-3C2E-73D0-C9E4-BC90932327BF}"/>
              </a:ext>
            </a:extLst>
          </p:cNvPr>
          <p:cNvSpPr>
            <a:spLocks noGrp="1"/>
          </p:cNvSpPr>
          <p:nvPr>
            <p:ph type="sldNum" sz="quarter" idx="12"/>
          </p:nvPr>
        </p:nvSpPr>
        <p:spPr/>
        <p:txBody>
          <a:bodyPr/>
          <a:lstStyle/>
          <a:p>
            <a:r>
              <a:rPr lang="en-US"/>
              <a:t>PAGE  </a:t>
            </a:r>
            <a:fld id="{93005692-73BE-493E-93AB-ECD6027A7652}" type="slidenum">
              <a:rPr lang="en-US" smtClean="0"/>
              <a:pPr/>
              <a:t>5</a:t>
            </a:fld>
            <a:endParaRPr lang="en-US" dirty="0"/>
          </a:p>
        </p:txBody>
      </p:sp>
    </p:spTree>
    <p:extLst>
      <p:ext uri="{BB962C8B-B14F-4D97-AF65-F5344CB8AC3E}">
        <p14:creationId xmlns:p14="http://schemas.microsoft.com/office/powerpoint/2010/main" val="124791975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79187B-A7BA-63F4-E185-59FA53595D3C}"/>
              </a:ext>
            </a:extLst>
          </p:cNvPr>
          <p:cNvSpPr>
            <a:spLocks noGrp="1"/>
          </p:cNvSpPr>
          <p:nvPr>
            <p:ph type="title"/>
          </p:nvPr>
        </p:nvSpPr>
        <p:spPr/>
        <p:txBody>
          <a:bodyPr/>
          <a:lstStyle/>
          <a:p>
            <a:r>
              <a:rPr lang="en-US" dirty="0"/>
              <a:t>Social functional approach to emotion</a:t>
            </a:r>
            <a:endParaRPr lang="en-CA" dirty="0"/>
          </a:p>
        </p:txBody>
      </p:sp>
      <p:sp>
        <p:nvSpPr>
          <p:cNvPr id="3" name="Content Placeholder 2">
            <a:extLst>
              <a:ext uri="{FF2B5EF4-FFF2-40B4-BE49-F238E27FC236}">
                <a16:creationId xmlns:a16="http://schemas.microsoft.com/office/drawing/2014/main" id="{F2E61E59-E4E6-3227-3BF4-FF68C1F0EF57}"/>
              </a:ext>
            </a:extLst>
          </p:cNvPr>
          <p:cNvSpPr>
            <a:spLocks noGrp="1"/>
          </p:cNvSpPr>
          <p:nvPr>
            <p:ph idx="1"/>
          </p:nvPr>
        </p:nvSpPr>
        <p:spPr/>
        <p:txBody>
          <a:bodyPr/>
          <a:lstStyle/>
          <a:p>
            <a:r>
              <a:rPr lang="en-US" sz="2200" dirty="0"/>
              <a:t>Emotions may also be </a:t>
            </a:r>
            <a:r>
              <a:rPr lang="en-US" sz="2200" u="sng" dirty="0"/>
              <a:t>expressed</a:t>
            </a:r>
            <a:r>
              <a:rPr lang="en-US" sz="2200" dirty="0"/>
              <a:t> and influence </a:t>
            </a:r>
            <a:r>
              <a:rPr lang="en-US" sz="2200" u="sng" dirty="0"/>
              <a:t>others</a:t>
            </a:r>
          </a:p>
          <a:p>
            <a:pPr lvl="1"/>
            <a:r>
              <a:rPr lang="en-US" dirty="0"/>
              <a:t>Darwin (1872)</a:t>
            </a:r>
          </a:p>
          <a:p>
            <a:pPr lvl="1"/>
            <a:r>
              <a:rPr lang="en-US" dirty="0" err="1"/>
              <a:t>Frijda</a:t>
            </a:r>
            <a:r>
              <a:rPr lang="en-US" dirty="0"/>
              <a:t> (1986)</a:t>
            </a:r>
          </a:p>
          <a:p>
            <a:pPr lvl="1"/>
            <a:r>
              <a:rPr lang="en-US" dirty="0"/>
              <a:t>Keltner &amp; Haidt (1999)</a:t>
            </a:r>
          </a:p>
          <a:p>
            <a:pPr lvl="1"/>
            <a:endParaRPr lang="en-US" dirty="0"/>
          </a:p>
          <a:p>
            <a:pPr lvl="1"/>
            <a:endParaRPr lang="en-US" dirty="0"/>
          </a:p>
          <a:p>
            <a:pPr lvl="1"/>
            <a:endParaRPr lang="en-CA" dirty="0"/>
          </a:p>
        </p:txBody>
      </p:sp>
      <p:sp>
        <p:nvSpPr>
          <p:cNvPr id="4" name="Slide Number Placeholder 3">
            <a:extLst>
              <a:ext uri="{FF2B5EF4-FFF2-40B4-BE49-F238E27FC236}">
                <a16:creationId xmlns:a16="http://schemas.microsoft.com/office/drawing/2014/main" id="{6E9CC15B-ABFC-1AE2-9C0B-093F32F2B18C}"/>
              </a:ext>
            </a:extLst>
          </p:cNvPr>
          <p:cNvSpPr>
            <a:spLocks noGrp="1"/>
          </p:cNvSpPr>
          <p:nvPr>
            <p:ph type="sldNum" sz="quarter" idx="12"/>
          </p:nvPr>
        </p:nvSpPr>
        <p:spPr/>
        <p:txBody>
          <a:bodyPr/>
          <a:lstStyle/>
          <a:p>
            <a:r>
              <a:rPr lang="en-US"/>
              <a:t>PAGE  </a:t>
            </a:r>
            <a:fld id="{93005692-73BE-493E-93AB-ECD6027A7652}" type="slidenum">
              <a:rPr lang="en-US" smtClean="0"/>
              <a:pPr/>
              <a:t>6</a:t>
            </a:fld>
            <a:endParaRPr lang="en-US" dirty="0"/>
          </a:p>
        </p:txBody>
      </p:sp>
      <p:pic>
        <p:nvPicPr>
          <p:cNvPr id="6" name="Picture 5">
            <a:extLst>
              <a:ext uri="{FF2B5EF4-FFF2-40B4-BE49-F238E27FC236}">
                <a16:creationId xmlns:a16="http://schemas.microsoft.com/office/drawing/2014/main" id="{5B41D495-F4B9-2479-537D-0D278ED33A8C}"/>
              </a:ext>
            </a:extLst>
          </p:cNvPr>
          <p:cNvPicPr>
            <a:picLocks noChangeAspect="1"/>
          </p:cNvPicPr>
          <p:nvPr/>
        </p:nvPicPr>
        <p:blipFill>
          <a:blip r:embed="rId3"/>
          <a:stretch>
            <a:fillRect/>
          </a:stretch>
        </p:blipFill>
        <p:spPr>
          <a:xfrm>
            <a:off x="4148236" y="2735766"/>
            <a:ext cx="4122534" cy="3995852"/>
          </a:xfrm>
          <a:prstGeom prst="rect">
            <a:avLst/>
          </a:prstGeom>
        </p:spPr>
      </p:pic>
      <p:pic>
        <p:nvPicPr>
          <p:cNvPr id="7" name="Picture 6">
            <a:extLst>
              <a:ext uri="{FF2B5EF4-FFF2-40B4-BE49-F238E27FC236}">
                <a16:creationId xmlns:a16="http://schemas.microsoft.com/office/drawing/2014/main" id="{1FE3CCAB-64B7-901A-F650-34DC20B1428B}"/>
              </a:ext>
            </a:extLst>
          </p:cNvPr>
          <p:cNvPicPr>
            <a:picLocks noChangeAspect="1"/>
          </p:cNvPicPr>
          <p:nvPr/>
        </p:nvPicPr>
        <p:blipFill>
          <a:blip r:embed="rId4"/>
          <a:stretch>
            <a:fillRect/>
          </a:stretch>
        </p:blipFill>
        <p:spPr>
          <a:xfrm>
            <a:off x="8419070" y="1216925"/>
            <a:ext cx="3469661" cy="5514693"/>
          </a:xfrm>
          <a:prstGeom prst="rect">
            <a:avLst/>
          </a:prstGeom>
        </p:spPr>
      </p:pic>
    </p:spTree>
    <p:extLst>
      <p:ext uri="{BB962C8B-B14F-4D97-AF65-F5344CB8AC3E}">
        <p14:creationId xmlns:p14="http://schemas.microsoft.com/office/powerpoint/2010/main" val="316277773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112451-313E-74BB-2279-7B411D05FF32}"/>
              </a:ext>
            </a:extLst>
          </p:cNvPr>
          <p:cNvSpPr>
            <a:spLocks noGrp="1"/>
          </p:cNvSpPr>
          <p:nvPr>
            <p:ph type="title"/>
          </p:nvPr>
        </p:nvSpPr>
        <p:spPr>
          <a:xfrm>
            <a:off x="259883" y="434108"/>
            <a:ext cx="11569729" cy="895927"/>
          </a:xfrm>
        </p:spPr>
        <p:txBody>
          <a:bodyPr anchor="ctr">
            <a:normAutofit/>
          </a:bodyPr>
          <a:lstStyle/>
          <a:p>
            <a:r>
              <a:rPr lang="en-US" dirty="0"/>
              <a:t>Emotions as Social Information (EASI) Theory </a:t>
            </a:r>
            <a:endParaRPr lang="en-CA" dirty="0"/>
          </a:p>
        </p:txBody>
      </p:sp>
      <p:pic>
        <p:nvPicPr>
          <p:cNvPr id="5" name="Content Placeholder 4">
            <a:extLst>
              <a:ext uri="{FF2B5EF4-FFF2-40B4-BE49-F238E27FC236}">
                <a16:creationId xmlns:a16="http://schemas.microsoft.com/office/drawing/2014/main" id="{0981892C-2596-749F-6183-A5306743ACE1}"/>
              </a:ext>
            </a:extLst>
          </p:cNvPr>
          <p:cNvPicPr>
            <a:picLocks noGrp="1" noChangeAspect="1"/>
          </p:cNvPicPr>
          <p:nvPr>
            <p:ph idx="1"/>
          </p:nvPr>
        </p:nvPicPr>
        <p:blipFill>
          <a:blip r:embed="rId3"/>
          <a:srcRect l="10354" t="-2458" r="25058" b="45656"/>
          <a:stretch/>
        </p:blipFill>
        <p:spPr>
          <a:xfrm>
            <a:off x="2652817" y="1235675"/>
            <a:ext cx="6783860" cy="4386649"/>
          </a:xfrm>
          <a:prstGeom prst="rect">
            <a:avLst/>
          </a:prstGeom>
          <a:noFill/>
        </p:spPr>
      </p:pic>
      <p:sp>
        <p:nvSpPr>
          <p:cNvPr id="4" name="Slide Number Placeholder 3">
            <a:extLst>
              <a:ext uri="{FF2B5EF4-FFF2-40B4-BE49-F238E27FC236}">
                <a16:creationId xmlns:a16="http://schemas.microsoft.com/office/drawing/2014/main" id="{0F6F56AB-B119-E090-6D25-64BC08E3F392}"/>
              </a:ext>
            </a:extLst>
          </p:cNvPr>
          <p:cNvSpPr>
            <a:spLocks noGrp="1"/>
          </p:cNvSpPr>
          <p:nvPr>
            <p:ph type="sldNum" sz="quarter" idx="12"/>
          </p:nvPr>
        </p:nvSpPr>
        <p:spPr>
          <a:xfrm>
            <a:off x="5588000" y="6335309"/>
            <a:ext cx="1016000" cy="250337"/>
          </a:xfrm>
        </p:spPr>
        <p:txBody>
          <a:bodyPr anchor="ctr">
            <a:normAutofit/>
          </a:bodyPr>
          <a:lstStyle/>
          <a:p>
            <a:pPr>
              <a:spcAft>
                <a:spcPts val="600"/>
              </a:spcAft>
            </a:pPr>
            <a:r>
              <a:rPr lang="en-US"/>
              <a:t>PAGE  </a:t>
            </a:r>
            <a:fld id="{93005692-73BE-493E-93AB-ECD6027A7652}" type="slidenum">
              <a:rPr lang="en-US" smtClean="0"/>
              <a:pPr>
                <a:spcAft>
                  <a:spcPts val="600"/>
                </a:spcAft>
              </a:pPr>
              <a:t>7</a:t>
            </a:fld>
            <a:endParaRPr lang="en-US"/>
          </a:p>
        </p:txBody>
      </p:sp>
      <p:sp>
        <p:nvSpPr>
          <p:cNvPr id="6" name="TextBox 5">
            <a:extLst>
              <a:ext uri="{FF2B5EF4-FFF2-40B4-BE49-F238E27FC236}">
                <a16:creationId xmlns:a16="http://schemas.microsoft.com/office/drawing/2014/main" id="{DF834C84-81D0-21D6-EAE4-DCBF71789D97}"/>
              </a:ext>
            </a:extLst>
          </p:cNvPr>
          <p:cNvSpPr txBox="1"/>
          <p:nvPr/>
        </p:nvSpPr>
        <p:spPr>
          <a:xfrm>
            <a:off x="2553963" y="5712941"/>
            <a:ext cx="2462880" cy="338554"/>
          </a:xfrm>
          <a:prstGeom prst="rect">
            <a:avLst/>
          </a:prstGeom>
          <a:noFill/>
        </p:spPr>
        <p:txBody>
          <a:bodyPr wrap="square" rtlCol="0">
            <a:spAutoFit/>
          </a:bodyPr>
          <a:lstStyle/>
          <a:p>
            <a:r>
              <a:rPr lang="en-US" sz="1600" dirty="0"/>
              <a:t>Van </a:t>
            </a:r>
            <a:r>
              <a:rPr lang="en-US" sz="1600" dirty="0" err="1"/>
              <a:t>Kleef</a:t>
            </a:r>
            <a:r>
              <a:rPr lang="en-US" sz="1600" dirty="0"/>
              <a:t>, 2009</a:t>
            </a:r>
            <a:endParaRPr lang="en-CA" sz="1600" dirty="0"/>
          </a:p>
        </p:txBody>
      </p:sp>
    </p:spTree>
    <p:extLst>
      <p:ext uri="{BB962C8B-B14F-4D97-AF65-F5344CB8AC3E}">
        <p14:creationId xmlns:p14="http://schemas.microsoft.com/office/powerpoint/2010/main" val="357942671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3C40E9-4BAF-DAB2-A750-D9C298924E0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E866D5E-C8E3-F4CA-6A28-6CBB8D5F458C}"/>
              </a:ext>
            </a:extLst>
          </p:cNvPr>
          <p:cNvSpPr>
            <a:spLocks noGrp="1"/>
          </p:cNvSpPr>
          <p:nvPr>
            <p:ph type="title"/>
          </p:nvPr>
        </p:nvSpPr>
        <p:spPr/>
        <p:txBody>
          <a:bodyPr/>
          <a:lstStyle/>
          <a:p>
            <a:r>
              <a:rPr lang="en-US" dirty="0"/>
              <a:t>Emotions as Social Information (EASI) Theory </a:t>
            </a:r>
            <a:endParaRPr lang="en-CA" dirty="0"/>
          </a:p>
        </p:txBody>
      </p:sp>
      <p:sp>
        <p:nvSpPr>
          <p:cNvPr id="3" name="Content Placeholder 2">
            <a:extLst>
              <a:ext uri="{FF2B5EF4-FFF2-40B4-BE49-F238E27FC236}">
                <a16:creationId xmlns:a16="http://schemas.microsoft.com/office/drawing/2014/main" id="{30B97762-7874-6D4C-0F80-53368F2CBCF2}"/>
              </a:ext>
            </a:extLst>
          </p:cNvPr>
          <p:cNvSpPr>
            <a:spLocks noGrp="1"/>
          </p:cNvSpPr>
          <p:nvPr>
            <p:ph idx="1"/>
          </p:nvPr>
        </p:nvSpPr>
        <p:spPr>
          <a:xfrm>
            <a:off x="259882" y="1413164"/>
            <a:ext cx="11569729" cy="4595117"/>
          </a:xfrm>
        </p:spPr>
        <p:txBody>
          <a:bodyPr>
            <a:normAutofit/>
          </a:bodyPr>
          <a:lstStyle/>
          <a:p>
            <a:r>
              <a:rPr lang="en-US" sz="2000" dirty="0"/>
              <a:t>Van </a:t>
            </a:r>
            <a:r>
              <a:rPr lang="en-US" sz="2000" dirty="0" err="1"/>
              <a:t>Kleef</a:t>
            </a:r>
            <a:r>
              <a:rPr lang="en-US" sz="2000" dirty="0"/>
              <a:t>, 2009, 2016; Van </a:t>
            </a:r>
            <a:r>
              <a:rPr lang="en-US" sz="2000" dirty="0" err="1"/>
              <a:t>Kleef</a:t>
            </a:r>
            <a:r>
              <a:rPr lang="en-US" sz="2000" dirty="0"/>
              <a:t>, De </a:t>
            </a:r>
            <a:r>
              <a:rPr lang="en-US" sz="2000" dirty="0" err="1"/>
              <a:t>Dreu</a:t>
            </a:r>
            <a:r>
              <a:rPr lang="en-US" sz="2000" dirty="0"/>
              <a:t>, &amp; </a:t>
            </a:r>
            <a:r>
              <a:rPr lang="en-US" sz="2000" dirty="0" err="1"/>
              <a:t>Manstead</a:t>
            </a:r>
            <a:r>
              <a:rPr lang="en-US" sz="2000" dirty="0"/>
              <a:t>, 2010</a:t>
            </a:r>
            <a:endParaRPr lang="en-CA" sz="2000" dirty="0"/>
          </a:p>
        </p:txBody>
      </p:sp>
      <p:sp>
        <p:nvSpPr>
          <p:cNvPr id="4" name="Slide Number Placeholder 3">
            <a:extLst>
              <a:ext uri="{FF2B5EF4-FFF2-40B4-BE49-F238E27FC236}">
                <a16:creationId xmlns:a16="http://schemas.microsoft.com/office/drawing/2014/main" id="{21158416-00B1-506D-E0C5-082E00383CEA}"/>
              </a:ext>
            </a:extLst>
          </p:cNvPr>
          <p:cNvSpPr>
            <a:spLocks noGrp="1"/>
          </p:cNvSpPr>
          <p:nvPr>
            <p:ph type="sldNum" sz="quarter" idx="12"/>
          </p:nvPr>
        </p:nvSpPr>
        <p:spPr/>
        <p:txBody>
          <a:bodyPr/>
          <a:lstStyle/>
          <a:p>
            <a:r>
              <a:rPr lang="en-US"/>
              <a:t>PAGE  </a:t>
            </a:r>
            <a:fld id="{93005692-73BE-493E-93AB-ECD6027A7652}" type="slidenum">
              <a:rPr lang="en-US" smtClean="0"/>
              <a:pPr/>
              <a:t>8</a:t>
            </a:fld>
            <a:endParaRPr lang="en-US" dirty="0"/>
          </a:p>
        </p:txBody>
      </p:sp>
      <p:pic>
        <p:nvPicPr>
          <p:cNvPr id="8" name="Picture 7">
            <a:extLst>
              <a:ext uri="{FF2B5EF4-FFF2-40B4-BE49-F238E27FC236}">
                <a16:creationId xmlns:a16="http://schemas.microsoft.com/office/drawing/2014/main" id="{7BACC26E-3FC8-663D-CF0E-0EC518A732B8}"/>
              </a:ext>
            </a:extLst>
          </p:cNvPr>
          <p:cNvPicPr>
            <a:picLocks noChangeAspect="1"/>
          </p:cNvPicPr>
          <p:nvPr/>
        </p:nvPicPr>
        <p:blipFill>
          <a:blip r:embed="rId2"/>
          <a:stretch>
            <a:fillRect/>
          </a:stretch>
        </p:blipFill>
        <p:spPr>
          <a:xfrm>
            <a:off x="10067405" y="656585"/>
            <a:ext cx="1762206" cy="2653099"/>
          </a:xfrm>
          <a:prstGeom prst="rect">
            <a:avLst/>
          </a:prstGeom>
        </p:spPr>
      </p:pic>
      <p:pic>
        <p:nvPicPr>
          <p:cNvPr id="9" name="Picture 8">
            <a:extLst>
              <a:ext uri="{FF2B5EF4-FFF2-40B4-BE49-F238E27FC236}">
                <a16:creationId xmlns:a16="http://schemas.microsoft.com/office/drawing/2014/main" id="{D538E419-1CFF-F42D-F3E2-300F5653345B}"/>
              </a:ext>
            </a:extLst>
          </p:cNvPr>
          <p:cNvPicPr>
            <a:picLocks noChangeAspect="1"/>
          </p:cNvPicPr>
          <p:nvPr/>
        </p:nvPicPr>
        <p:blipFill>
          <a:blip r:embed="rId3"/>
          <a:stretch>
            <a:fillRect/>
          </a:stretch>
        </p:blipFill>
        <p:spPr>
          <a:xfrm>
            <a:off x="2156162" y="1952427"/>
            <a:ext cx="6863672" cy="3533974"/>
          </a:xfrm>
          <a:prstGeom prst="rect">
            <a:avLst/>
          </a:prstGeom>
        </p:spPr>
      </p:pic>
      <p:sp>
        <p:nvSpPr>
          <p:cNvPr id="10" name="TextBox 9">
            <a:extLst>
              <a:ext uri="{FF2B5EF4-FFF2-40B4-BE49-F238E27FC236}">
                <a16:creationId xmlns:a16="http://schemas.microsoft.com/office/drawing/2014/main" id="{A26C3219-7AA4-F35E-D930-E76DE862E661}"/>
              </a:ext>
            </a:extLst>
          </p:cNvPr>
          <p:cNvSpPr txBox="1"/>
          <p:nvPr/>
        </p:nvSpPr>
        <p:spPr>
          <a:xfrm>
            <a:off x="2787612" y="5533144"/>
            <a:ext cx="5389757" cy="307777"/>
          </a:xfrm>
          <a:prstGeom prst="rect">
            <a:avLst/>
          </a:prstGeom>
          <a:noFill/>
        </p:spPr>
        <p:txBody>
          <a:bodyPr wrap="square" rtlCol="0">
            <a:spAutoFit/>
          </a:bodyPr>
          <a:lstStyle/>
          <a:p>
            <a:r>
              <a:rPr lang="en-US" sz="1400" dirty="0"/>
              <a:t>Van </a:t>
            </a:r>
            <a:r>
              <a:rPr lang="en-US" sz="1400" dirty="0" err="1"/>
              <a:t>Kleef</a:t>
            </a:r>
            <a:r>
              <a:rPr lang="en-US" sz="1400" dirty="0"/>
              <a:t>, 2009, Fig 1</a:t>
            </a:r>
            <a:endParaRPr lang="en-CA" sz="1400" dirty="0"/>
          </a:p>
        </p:txBody>
      </p:sp>
    </p:spTree>
    <p:extLst>
      <p:ext uri="{BB962C8B-B14F-4D97-AF65-F5344CB8AC3E}">
        <p14:creationId xmlns:p14="http://schemas.microsoft.com/office/powerpoint/2010/main" val="425443064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787E66-EA6F-39A0-8C56-0812439A00F2}"/>
              </a:ext>
            </a:extLst>
          </p:cNvPr>
          <p:cNvSpPr>
            <a:spLocks noGrp="1"/>
          </p:cNvSpPr>
          <p:nvPr>
            <p:ph type="title"/>
          </p:nvPr>
        </p:nvSpPr>
        <p:spPr/>
        <p:txBody>
          <a:bodyPr/>
          <a:lstStyle/>
          <a:p>
            <a:r>
              <a:rPr lang="en-US" dirty="0"/>
              <a:t>Affective reactions to others’ emotions</a:t>
            </a:r>
            <a:endParaRPr lang="en-CA" dirty="0"/>
          </a:p>
        </p:txBody>
      </p:sp>
      <p:sp>
        <p:nvSpPr>
          <p:cNvPr id="3" name="Content Placeholder 2">
            <a:extLst>
              <a:ext uri="{FF2B5EF4-FFF2-40B4-BE49-F238E27FC236}">
                <a16:creationId xmlns:a16="http://schemas.microsoft.com/office/drawing/2014/main" id="{7C2296BB-4745-EB42-6929-C5CB7B414100}"/>
              </a:ext>
            </a:extLst>
          </p:cNvPr>
          <p:cNvSpPr>
            <a:spLocks noGrp="1"/>
          </p:cNvSpPr>
          <p:nvPr>
            <p:ph idx="1"/>
          </p:nvPr>
        </p:nvSpPr>
        <p:spPr/>
        <p:txBody>
          <a:bodyPr/>
          <a:lstStyle/>
          <a:p>
            <a:r>
              <a:rPr lang="en-US" sz="2000" dirty="0"/>
              <a:t>Reciprocal reactions</a:t>
            </a:r>
          </a:p>
          <a:p>
            <a:pPr lvl="1"/>
            <a:r>
              <a:rPr lang="en-US" sz="1800" dirty="0"/>
              <a:t>Observer experiences the same emotion as shown by the expresser</a:t>
            </a:r>
          </a:p>
          <a:p>
            <a:pPr lvl="1"/>
            <a:r>
              <a:rPr lang="en-US" sz="1800" dirty="0"/>
              <a:t>Emotional contagion  </a:t>
            </a:r>
            <a:r>
              <a:rPr lang="en-CA" sz="1200" dirty="0" err="1"/>
              <a:t>Elfenbein</a:t>
            </a:r>
            <a:r>
              <a:rPr lang="en-CA" sz="1200" dirty="0"/>
              <a:t> 2014; H</a:t>
            </a:r>
            <a:r>
              <a:rPr lang="en-US" sz="1200" dirty="0" err="1"/>
              <a:t>atfield</a:t>
            </a:r>
            <a:r>
              <a:rPr lang="en-US" sz="1200" dirty="0"/>
              <a:t> et al. 1994; </a:t>
            </a:r>
          </a:p>
          <a:p>
            <a:pPr lvl="2"/>
            <a:r>
              <a:rPr lang="en-US" sz="1600" dirty="0"/>
              <a:t>Mirror-neuron activity, automatic mimicry, afferent feedback </a:t>
            </a:r>
          </a:p>
          <a:p>
            <a:pPr lvl="2"/>
            <a:r>
              <a:rPr lang="en-US" sz="1600" dirty="0"/>
              <a:t>Perspective-taking, social appraisal</a:t>
            </a:r>
            <a:br>
              <a:rPr lang="en-US" sz="1600" dirty="0"/>
            </a:br>
            <a:endParaRPr lang="en-US" sz="1600" dirty="0"/>
          </a:p>
          <a:p>
            <a:r>
              <a:rPr lang="en-US" sz="2000" dirty="0"/>
              <a:t>Complementary reactions</a:t>
            </a:r>
          </a:p>
          <a:p>
            <a:pPr lvl="1"/>
            <a:r>
              <a:rPr lang="en-US" sz="1800" dirty="0"/>
              <a:t>Observer experiences an emotion that is different from yet “matches” that of the observer</a:t>
            </a:r>
          </a:p>
          <a:p>
            <a:pPr lvl="1"/>
            <a:r>
              <a:rPr lang="en-US" sz="1800" dirty="0"/>
              <a:t>E.g., sympathy in response to sadness; fear in response to anger</a:t>
            </a:r>
          </a:p>
          <a:p>
            <a:pPr lvl="1"/>
            <a:endParaRPr lang="en-CA" dirty="0"/>
          </a:p>
        </p:txBody>
      </p:sp>
      <p:sp>
        <p:nvSpPr>
          <p:cNvPr id="4" name="Slide Number Placeholder 3">
            <a:extLst>
              <a:ext uri="{FF2B5EF4-FFF2-40B4-BE49-F238E27FC236}">
                <a16:creationId xmlns:a16="http://schemas.microsoft.com/office/drawing/2014/main" id="{14F3040A-85E5-C781-523E-A10088371790}"/>
              </a:ext>
            </a:extLst>
          </p:cNvPr>
          <p:cNvSpPr>
            <a:spLocks noGrp="1"/>
          </p:cNvSpPr>
          <p:nvPr>
            <p:ph type="sldNum" sz="quarter" idx="12"/>
          </p:nvPr>
        </p:nvSpPr>
        <p:spPr/>
        <p:txBody>
          <a:bodyPr/>
          <a:lstStyle/>
          <a:p>
            <a:r>
              <a:rPr lang="en-US"/>
              <a:t>PAGE  </a:t>
            </a:r>
            <a:fld id="{93005692-73BE-493E-93AB-ECD6027A7652}" type="slidenum">
              <a:rPr lang="en-US" smtClean="0"/>
              <a:pPr/>
              <a:t>9</a:t>
            </a:fld>
            <a:endParaRPr lang="en-US" dirty="0"/>
          </a:p>
        </p:txBody>
      </p:sp>
      <p:pic>
        <p:nvPicPr>
          <p:cNvPr id="5" name="Picture 4">
            <a:extLst>
              <a:ext uri="{FF2B5EF4-FFF2-40B4-BE49-F238E27FC236}">
                <a16:creationId xmlns:a16="http://schemas.microsoft.com/office/drawing/2014/main" id="{8CBFD096-83A9-03CC-803D-39542918EA79}"/>
              </a:ext>
            </a:extLst>
          </p:cNvPr>
          <p:cNvPicPr>
            <a:picLocks noChangeAspect="1"/>
          </p:cNvPicPr>
          <p:nvPr/>
        </p:nvPicPr>
        <p:blipFill>
          <a:blip r:embed="rId3"/>
          <a:stretch>
            <a:fillRect/>
          </a:stretch>
        </p:blipFill>
        <p:spPr>
          <a:xfrm>
            <a:off x="8681486" y="717183"/>
            <a:ext cx="3354397" cy="2643841"/>
          </a:xfrm>
          <a:prstGeom prst="rect">
            <a:avLst/>
          </a:prstGeom>
        </p:spPr>
      </p:pic>
    </p:spTree>
    <p:extLst>
      <p:ext uri="{BB962C8B-B14F-4D97-AF65-F5344CB8AC3E}">
        <p14:creationId xmlns:p14="http://schemas.microsoft.com/office/powerpoint/2010/main" val="121507566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UofWaterloo_WhiteBkgrd">
  <a:themeElements>
    <a:clrScheme name="Custom 6">
      <a:dk1>
        <a:srgbClr val="000000"/>
      </a:dk1>
      <a:lt1>
        <a:srgbClr val="FFFFFF"/>
      </a:lt1>
      <a:dk2>
        <a:srgbClr val="757575"/>
      </a:dk2>
      <a:lt2>
        <a:srgbClr val="D6D6D6"/>
      </a:lt2>
      <a:accent1>
        <a:srgbClr val="E68000"/>
      </a:accent1>
      <a:accent2>
        <a:srgbClr val="0C0C0C"/>
      </a:accent2>
      <a:accent3>
        <a:srgbClr val="FBAE00"/>
      </a:accent3>
      <a:accent4>
        <a:srgbClr val="FFD4A4"/>
      </a:accent4>
      <a:accent5>
        <a:srgbClr val="D93E00"/>
      </a:accent5>
      <a:accent6>
        <a:srgbClr val="F1F1F1"/>
      </a:accent6>
      <a:hlink>
        <a:srgbClr val="D93E00"/>
      </a:hlink>
      <a:folHlink>
        <a:srgbClr val="595959"/>
      </a:folHlink>
    </a:clrScheme>
    <a:fontScheme name="Impact + Georgia">
      <a:majorFont>
        <a:latin typeface="Impact"/>
        <a:ea typeface=""/>
        <a:cs typeface=""/>
      </a:majorFont>
      <a:minorFont>
        <a:latin typeface="Georgi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UWaterloo_arts_16x9" id="{66D114BE-6297-CC45-9F07-F464C36ECA0F}" vid="{3CBBA204-5AD9-9B46-AF64-157BDF8A9FE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uwaterloo_arts_16x9</Template>
  <TotalTime>3581</TotalTime>
  <Words>1941</Words>
  <Application>Microsoft Office PowerPoint</Application>
  <PresentationFormat>Widescreen</PresentationFormat>
  <Paragraphs>240</Paragraphs>
  <Slides>29</Slides>
  <Notes>23</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29</vt:i4>
      </vt:variant>
    </vt:vector>
  </HeadingPairs>
  <TitlesOfParts>
    <vt:vector size="36" baseType="lpstr">
      <vt:lpstr>Arial</vt:lpstr>
      <vt:lpstr>Calibri</vt:lpstr>
      <vt:lpstr>Georgia</vt:lpstr>
      <vt:lpstr>Impact</vt:lpstr>
      <vt:lpstr>Verdana</vt:lpstr>
      <vt:lpstr>Wingdings</vt:lpstr>
      <vt:lpstr>UofWaterloo_WhiteBkgrd</vt:lpstr>
      <vt:lpstr>Social Effects of Emotions  </vt:lpstr>
      <vt:lpstr>A bit about myself…</vt:lpstr>
      <vt:lpstr>Overview</vt:lpstr>
      <vt:lpstr>Discrete emotion – some characteristics</vt:lpstr>
      <vt:lpstr>Emotions are experienced</vt:lpstr>
      <vt:lpstr>Social functional approach to emotion</vt:lpstr>
      <vt:lpstr>Emotions as Social Information (EASI) Theory </vt:lpstr>
      <vt:lpstr>Emotions as Social Information (EASI) Theory </vt:lpstr>
      <vt:lpstr>Affective reactions to others’ emotions</vt:lpstr>
      <vt:lpstr>Inferring information from others’ discrete emotions</vt:lpstr>
      <vt:lpstr>Inferences from emotions in a negotiation context</vt:lpstr>
      <vt:lpstr>Example: Emotion inference in negotiation</vt:lpstr>
      <vt:lpstr>Example: Emotion inference in negotiation</vt:lpstr>
      <vt:lpstr>Example: Emotion inference in negotiation</vt:lpstr>
      <vt:lpstr>Example: Emotion inference in negotiation</vt:lpstr>
      <vt:lpstr>Example: Emotion inference in negotiation</vt:lpstr>
      <vt:lpstr>Example: Emotion inference in negotiation</vt:lpstr>
      <vt:lpstr>Van Kleef, de Dreu, &amp; Manstead, 2004 Figure 1</vt:lpstr>
      <vt:lpstr>Other emotions in negotiation contexts</vt:lpstr>
      <vt:lpstr>Does it matter HOW the emotion is expressed?</vt:lpstr>
      <vt:lpstr>Consumer behaviour and customer service</vt:lpstr>
      <vt:lpstr>Leadership</vt:lpstr>
      <vt:lpstr>Leadership: discrete emotions</vt:lpstr>
      <vt:lpstr>WHEN do these social effects occur? </vt:lpstr>
      <vt:lpstr>Inferential Processes versus Affective Reactions</vt:lpstr>
      <vt:lpstr>Appropriateness</vt:lpstr>
      <vt:lpstr>Emotional labour</vt:lpstr>
      <vt:lpstr>Suppressing and faking emotions</vt:lpstr>
      <vt:lpstr>Discussion</vt:lpstr>
    </vt:vector>
  </TitlesOfParts>
  <Company>University of Waterloo, IST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TITLE IN THIS SPACE HERE</dc:title>
  <dc:creator>Henderson, Heather</dc:creator>
  <cp:lastModifiedBy>Annika Hillebrandt</cp:lastModifiedBy>
  <cp:revision>569</cp:revision>
  <cp:lastPrinted>2017-09-06T18:11:33Z</cp:lastPrinted>
  <dcterms:created xsi:type="dcterms:W3CDTF">2017-08-31T18:39:54Z</dcterms:created>
  <dcterms:modified xsi:type="dcterms:W3CDTF">2024-11-06T20:11:04Z</dcterms:modified>
</cp:coreProperties>
</file>