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5"/>
  </p:sldMasterIdLst>
  <p:notesMasterIdLst>
    <p:notesMasterId r:id="rId31"/>
  </p:notesMasterIdLst>
  <p:sldIdLst>
    <p:sldId id="268" r:id="rId6"/>
    <p:sldId id="257" r:id="rId7"/>
    <p:sldId id="320" r:id="rId8"/>
    <p:sldId id="335" r:id="rId9"/>
    <p:sldId id="336" r:id="rId10"/>
    <p:sldId id="337" r:id="rId11"/>
    <p:sldId id="321" r:id="rId12"/>
    <p:sldId id="322" r:id="rId13"/>
    <p:sldId id="333" r:id="rId14"/>
    <p:sldId id="350" r:id="rId15"/>
    <p:sldId id="339" r:id="rId16"/>
    <p:sldId id="352" r:id="rId17"/>
    <p:sldId id="338" r:id="rId18"/>
    <p:sldId id="341" r:id="rId19"/>
    <p:sldId id="342" r:id="rId20"/>
    <p:sldId id="343" r:id="rId21"/>
    <p:sldId id="344" r:id="rId22"/>
    <p:sldId id="345" r:id="rId23"/>
    <p:sldId id="346" r:id="rId24"/>
    <p:sldId id="340" r:id="rId25"/>
    <p:sldId id="347" r:id="rId26"/>
    <p:sldId id="349" r:id="rId27"/>
    <p:sldId id="324" r:id="rId28"/>
    <p:sldId id="353" r:id="rId29"/>
    <p:sldId id="329" r:id="rId30"/>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4B429"/>
    <a:srgbClr val="FFD54F"/>
    <a:srgbClr val="FFEA3D"/>
    <a:srgbClr val="FFFFAA"/>
    <a:srgbClr val="E0249A"/>
    <a:srgbClr val="0073CF"/>
    <a:srgbClr val="57068C"/>
    <a:srgbClr val="FFDB43"/>
    <a:srgbClr val="FDD54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66C153-6BA9-4939-59E9-BAF7B0C5B16E}" v="2333" dt="2022-12-06T20:24:30.528"/>
    <p1510:client id="{5BCDDB37-CB17-FDC5-E726-A2CF84C4F285}" v="881" dt="2022-12-01T20:03:56.755"/>
    <p1510:client id="{F5336833-0D5B-C34C-9A81-7B2780F1813C}" v="496" dt="2022-11-29T14:53:25.513"/>
    <p1510:client id="{FBAEED6E-FE8C-9F6A-9424-E29BED843E52}" v="277" dt="2022-12-07T01:51:04.6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50" autoAdjust="0"/>
    <p:restoredTop sz="77844" autoAdjust="0"/>
  </p:normalViewPr>
  <p:slideViewPr>
    <p:cSldViewPr snapToGrid="0">
      <p:cViewPr varScale="1">
        <p:scale>
          <a:sx n="167" d="100"/>
          <a:sy n="167" d="100"/>
        </p:scale>
        <p:origin x="512" y="176"/>
      </p:cViewPr>
      <p:guideLst>
        <p:guide orient="horz" pos="2160"/>
        <p:guide pos="3840"/>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30" d="100"/>
        <a:sy n="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Allen" userId="S::drallen@uwaterloo.ca::20b666dc-674b-484e-b93f-7151bcfee128" providerId="AD" clId="Web-{5BCDDB37-CB17-FDC5-E726-A2CF84C4F285}"/>
    <pc:docChg chg="addSld delSld modSld sldOrd">
      <pc:chgData name="Daniel Allen" userId="S::drallen@uwaterloo.ca::20b666dc-674b-484e-b93f-7151bcfee128" providerId="AD" clId="Web-{5BCDDB37-CB17-FDC5-E726-A2CF84C4F285}" dt="2022-12-01T20:03:56.755" v="939"/>
      <pc:docMkLst>
        <pc:docMk/>
      </pc:docMkLst>
      <pc:sldChg chg="modSp">
        <pc:chgData name="Daniel Allen" userId="S::drallen@uwaterloo.ca::20b666dc-674b-484e-b93f-7151bcfee128" providerId="AD" clId="Web-{5BCDDB37-CB17-FDC5-E726-A2CF84C4F285}" dt="2022-12-01T17:13:19.235" v="5" actId="20577"/>
        <pc:sldMkLst>
          <pc:docMk/>
          <pc:sldMk cId="2534801121" sldId="257"/>
        </pc:sldMkLst>
        <pc:spChg chg="mod">
          <ac:chgData name="Daniel Allen" userId="S::drallen@uwaterloo.ca::20b666dc-674b-484e-b93f-7151bcfee128" providerId="AD" clId="Web-{5BCDDB37-CB17-FDC5-E726-A2CF84C4F285}" dt="2022-12-01T17:13:19.235" v="5" actId="20577"/>
          <ac:spMkLst>
            <pc:docMk/>
            <pc:sldMk cId="2534801121" sldId="257"/>
            <ac:spMk id="3" creationId="{00000000-0000-0000-0000-000000000000}"/>
          </ac:spMkLst>
        </pc:spChg>
      </pc:sldChg>
      <pc:sldChg chg="modSp">
        <pc:chgData name="Daniel Allen" userId="S::drallen@uwaterloo.ca::20b666dc-674b-484e-b93f-7151bcfee128" providerId="AD" clId="Web-{5BCDDB37-CB17-FDC5-E726-A2CF84C4F285}" dt="2022-12-01T17:08:45.035" v="2" actId="20577"/>
        <pc:sldMkLst>
          <pc:docMk/>
          <pc:sldMk cId="2278159042" sldId="268"/>
        </pc:sldMkLst>
        <pc:spChg chg="mod">
          <ac:chgData name="Daniel Allen" userId="S::drallen@uwaterloo.ca::20b666dc-674b-484e-b93f-7151bcfee128" providerId="AD" clId="Web-{5BCDDB37-CB17-FDC5-E726-A2CF84C4F285}" dt="2022-12-01T17:08:45.035" v="2" actId="20577"/>
          <ac:spMkLst>
            <pc:docMk/>
            <pc:sldMk cId="2278159042" sldId="268"/>
            <ac:spMk id="2" creationId="{00000000-0000-0000-0000-000000000000}"/>
          </ac:spMkLst>
        </pc:spChg>
      </pc:sldChg>
      <pc:sldChg chg="modSp modNotes">
        <pc:chgData name="Daniel Allen" userId="S::drallen@uwaterloo.ca::20b666dc-674b-484e-b93f-7151bcfee128" providerId="AD" clId="Web-{5BCDDB37-CB17-FDC5-E726-A2CF84C4F285}" dt="2022-12-01T18:06:01.096" v="674" actId="20577"/>
        <pc:sldMkLst>
          <pc:docMk/>
          <pc:sldMk cId="2686640941" sldId="320"/>
        </pc:sldMkLst>
        <pc:spChg chg="mod">
          <ac:chgData name="Daniel Allen" userId="S::drallen@uwaterloo.ca::20b666dc-674b-484e-b93f-7151bcfee128" providerId="AD" clId="Web-{5BCDDB37-CB17-FDC5-E726-A2CF84C4F285}" dt="2022-12-01T17:14:38.376" v="6" actId="20577"/>
          <ac:spMkLst>
            <pc:docMk/>
            <pc:sldMk cId="2686640941" sldId="320"/>
            <ac:spMk id="2" creationId="{00000000-0000-0000-0000-000000000000}"/>
          </ac:spMkLst>
        </pc:spChg>
        <pc:spChg chg="mod">
          <ac:chgData name="Daniel Allen" userId="S::drallen@uwaterloo.ca::20b666dc-674b-484e-b93f-7151bcfee128" providerId="AD" clId="Web-{5BCDDB37-CB17-FDC5-E726-A2CF84C4F285}" dt="2022-12-01T18:06:01.096" v="674" actId="20577"/>
          <ac:spMkLst>
            <pc:docMk/>
            <pc:sldMk cId="2686640941" sldId="320"/>
            <ac:spMk id="3" creationId="{00000000-0000-0000-0000-000000000000}"/>
          </ac:spMkLst>
        </pc:spChg>
      </pc:sldChg>
      <pc:sldChg chg="modSp">
        <pc:chgData name="Daniel Allen" userId="S::drallen@uwaterloo.ca::20b666dc-674b-484e-b93f-7151bcfee128" providerId="AD" clId="Web-{5BCDDB37-CB17-FDC5-E726-A2CF84C4F285}" dt="2022-12-01T18:18:24.594" v="789" actId="14100"/>
        <pc:sldMkLst>
          <pc:docMk/>
          <pc:sldMk cId="474858705" sldId="321"/>
        </pc:sldMkLst>
        <pc:spChg chg="mod">
          <ac:chgData name="Daniel Allen" userId="S::drallen@uwaterloo.ca::20b666dc-674b-484e-b93f-7151bcfee128" providerId="AD" clId="Web-{5BCDDB37-CB17-FDC5-E726-A2CF84C4F285}" dt="2022-12-01T18:18:24.594" v="789" actId="14100"/>
          <ac:spMkLst>
            <pc:docMk/>
            <pc:sldMk cId="474858705" sldId="321"/>
            <ac:spMk id="2" creationId="{00000000-0000-0000-0000-000000000000}"/>
          </ac:spMkLst>
        </pc:spChg>
      </pc:sldChg>
      <pc:sldChg chg="modSp">
        <pc:chgData name="Daniel Allen" userId="S::drallen@uwaterloo.ca::20b666dc-674b-484e-b93f-7151bcfee128" providerId="AD" clId="Web-{5BCDDB37-CB17-FDC5-E726-A2CF84C4F285}" dt="2022-12-01T18:17:22.703" v="784" actId="20577"/>
        <pc:sldMkLst>
          <pc:docMk/>
          <pc:sldMk cId="598632016" sldId="322"/>
        </pc:sldMkLst>
        <pc:spChg chg="mod">
          <ac:chgData name="Daniel Allen" userId="S::drallen@uwaterloo.ca::20b666dc-674b-484e-b93f-7151bcfee128" providerId="AD" clId="Web-{5BCDDB37-CB17-FDC5-E726-A2CF84C4F285}" dt="2022-12-01T18:17:22.703" v="784" actId="20577"/>
          <ac:spMkLst>
            <pc:docMk/>
            <pc:sldMk cId="598632016" sldId="322"/>
            <ac:spMk id="2" creationId="{00000000-0000-0000-0000-000000000000}"/>
          </ac:spMkLst>
        </pc:spChg>
      </pc:sldChg>
      <pc:sldChg chg="modNotes">
        <pc:chgData name="Daniel Allen" userId="S::drallen@uwaterloo.ca::20b666dc-674b-484e-b93f-7151bcfee128" providerId="AD" clId="Web-{5BCDDB37-CB17-FDC5-E726-A2CF84C4F285}" dt="2022-12-01T18:20:41.924" v="823"/>
        <pc:sldMkLst>
          <pc:docMk/>
          <pc:sldMk cId="2146008593" sldId="324"/>
        </pc:sldMkLst>
      </pc:sldChg>
      <pc:sldChg chg="modSp del">
        <pc:chgData name="Daniel Allen" userId="S::drallen@uwaterloo.ca::20b666dc-674b-484e-b93f-7151bcfee128" providerId="AD" clId="Web-{5BCDDB37-CB17-FDC5-E726-A2CF84C4F285}" dt="2022-12-01T18:16:22.374" v="767"/>
        <pc:sldMkLst>
          <pc:docMk/>
          <pc:sldMk cId="2898687620" sldId="325"/>
        </pc:sldMkLst>
        <pc:spChg chg="mod">
          <ac:chgData name="Daniel Allen" userId="S::drallen@uwaterloo.ca::20b666dc-674b-484e-b93f-7151bcfee128" providerId="AD" clId="Web-{5BCDDB37-CB17-FDC5-E726-A2CF84C4F285}" dt="2022-12-01T18:15:50.936" v="766" actId="20577"/>
          <ac:spMkLst>
            <pc:docMk/>
            <pc:sldMk cId="2898687620" sldId="325"/>
            <ac:spMk id="2" creationId="{00000000-0000-0000-0000-000000000000}"/>
          </ac:spMkLst>
        </pc:spChg>
      </pc:sldChg>
      <pc:sldChg chg="modNotes">
        <pc:chgData name="Daniel Allen" userId="S::drallen@uwaterloo.ca::20b666dc-674b-484e-b93f-7151bcfee128" providerId="AD" clId="Web-{5BCDDB37-CB17-FDC5-E726-A2CF84C4F285}" dt="2022-12-01T18:20:13.814" v="822"/>
        <pc:sldMkLst>
          <pc:docMk/>
          <pc:sldMk cId="4193904848" sldId="328"/>
        </pc:sldMkLst>
      </pc:sldChg>
      <pc:sldChg chg="ord">
        <pc:chgData name="Daniel Allen" userId="S::drallen@uwaterloo.ca::20b666dc-674b-484e-b93f-7151bcfee128" providerId="AD" clId="Web-{5BCDDB37-CB17-FDC5-E726-A2CF84C4F285}" dt="2022-12-01T18:14:10.762" v="718"/>
        <pc:sldMkLst>
          <pc:docMk/>
          <pc:sldMk cId="1842510117" sldId="332"/>
        </pc:sldMkLst>
      </pc:sldChg>
      <pc:sldChg chg="modSp">
        <pc:chgData name="Daniel Allen" userId="S::drallen@uwaterloo.ca::20b666dc-674b-484e-b93f-7151bcfee128" providerId="AD" clId="Web-{5BCDDB37-CB17-FDC5-E726-A2CF84C4F285}" dt="2022-12-01T18:19:38.267" v="803" actId="20577"/>
        <pc:sldMkLst>
          <pc:docMk/>
          <pc:sldMk cId="1694391041" sldId="333"/>
        </pc:sldMkLst>
        <pc:spChg chg="mod">
          <ac:chgData name="Daniel Allen" userId="S::drallen@uwaterloo.ca::20b666dc-674b-484e-b93f-7151bcfee128" providerId="AD" clId="Web-{5BCDDB37-CB17-FDC5-E726-A2CF84C4F285}" dt="2022-12-01T18:19:38.267" v="803" actId="20577"/>
          <ac:spMkLst>
            <pc:docMk/>
            <pc:sldMk cId="1694391041" sldId="333"/>
            <ac:spMk id="2" creationId="{00000000-0000-0000-0000-000000000000}"/>
          </ac:spMkLst>
        </pc:spChg>
      </pc:sldChg>
      <pc:sldChg chg="modSp ord">
        <pc:chgData name="Daniel Allen" userId="S::drallen@uwaterloo.ca::20b666dc-674b-484e-b93f-7151bcfee128" providerId="AD" clId="Web-{5BCDDB37-CB17-FDC5-E726-A2CF84C4F285}" dt="2022-12-01T18:10:59.478" v="716" actId="20577"/>
        <pc:sldMkLst>
          <pc:docMk/>
          <pc:sldMk cId="2874377661" sldId="335"/>
        </pc:sldMkLst>
        <pc:spChg chg="mod">
          <ac:chgData name="Daniel Allen" userId="S::drallen@uwaterloo.ca::20b666dc-674b-484e-b93f-7151bcfee128" providerId="AD" clId="Web-{5BCDDB37-CB17-FDC5-E726-A2CF84C4F285}" dt="2022-12-01T18:10:59.478" v="716" actId="20577"/>
          <ac:spMkLst>
            <pc:docMk/>
            <pc:sldMk cId="2874377661" sldId="335"/>
            <ac:spMk id="2" creationId="{8A9D2084-E9A1-1D49-8899-A8D4FCE3AC40}"/>
          </ac:spMkLst>
        </pc:spChg>
        <pc:spChg chg="mod">
          <ac:chgData name="Daniel Allen" userId="S::drallen@uwaterloo.ca::20b666dc-674b-484e-b93f-7151bcfee128" providerId="AD" clId="Web-{5BCDDB37-CB17-FDC5-E726-A2CF84C4F285}" dt="2022-12-01T17:42:31.406" v="441" actId="20577"/>
          <ac:spMkLst>
            <pc:docMk/>
            <pc:sldMk cId="2874377661" sldId="335"/>
            <ac:spMk id="3" creationId="{C1617B63-DBE2-5940-BC40-10BC7DD3B608}"/>
          </ac:spMkLst>
        </pc:spChg>
      </pc:sldChg>
      <pc:sldChg chg="new del">
        <pc:chgData name="Daniel Allen" userId="S::drallen@uwaterloo.ca::20b666dc-674b-484e-b93f-7151bcfee128" providerId="AD" clId="Web-{5BCDDB37-CB17-FDC5-E726-A2CF84C4F285}" dt="2022-12-01T17:24:45.450" v="109"/>
        <pc:sldMkLst>
          <pc:docMk/>
          <pc:sldMk cId="2406030550" sldId="336"/>
        </pc:sldMkLst>
      </pc:sldChg>
      <pc:sldChg chg="modSp add replId">
        <pc:chgData name="Daniel Allen" userId="S::drallen@uwaterloo.ca::20b666dc-674b-484e-b93f-7151bcfee128" providerId="AD" clId="Web-{5BCDDB37-CB17-FDC5-E726-A2CF84C4F285}" dt="2022-12-01T18:08:13.270" v="708" actId="20577"/>
        <pc:sldMkLst>
          <pc:docMk/>
          <pc:sldMk cId="4051405298" sldId="336"/>
        </pc:sldMkLst>
        <pc:spChg chg="mod">
          <ac:chgData name="Daniel Allen" userId="S::drallen@uwaterloo.ca::20b666dc-674b-484e-b93f-7151bcfee128" providerId="AD" clId="Web-{5BCDDB37-CB17-FDC5-E726-A2CF84C4F285}" dt="2022-12-01T18:08:13.270" v="708" actId="20577"/>
          <ac:spMkLst>
            <pc:docMk/>
            <pc:sldMk cId="4051405298" sldId="336"/>
            <ac:spMk id="2" creationId="{00000000-0000-0000-0000-000000000000}"/>
          </ac:spMkLst>
        </pc:spChg>
        <pc:spChg chg="mod">
          <ac:chgData name="Daniel Allen" userId="S::drallen@uwaterloo.ca::20b666dc-674b-484e-b93f-7151bcfee128" providerId="AD" clId="Web-{5BCDDB37-CB17-FDC5-E726-A2CF84C4F285}" dt="2022-12-01T18:07:38.379" v="698" actId="20577"/>
          <ac:spMkLst>
            <pc:docMk/>
            <pc:sldMk cId="4051405298" sldId="336"/>
            <ac:spMk id="3" creationId="{00000000-0000-0000-0000-000000000000}"/>
          </ac:spMkLst>
        </pc:spChg>
      </pc:sldChg>
      <pc:sldChg chg="modSp add del replId addAnim delAnim modNotes">
        <pc:chgData name="Daniel Allen" userId="S::drallen@uwaterloo.ca::20b666dc-674b-484e-b93f-7151bcfee128" providerId="AD" clId="Web-{5BCDDB37-CB17-FDC5-E726-A2CF84C4F285}" dt="2022-12-01T18:10:36.352" v="714"/>
        <pc:sldMkLst>
          <pc:docMk/>
          <pc:sldMk cId="740487422" sldId="337"/>
        </pc:sldMkLst>
        <pc:spChg chg="mod">
          <ac:chgData name="Daniel Allen" userId="S::drallen@uwaterloo.ca::20b666dc-674b-484e-b93f-7151bcfee128" providerId="AD" clId="Web-{5BCDDB37-CB17-FDC5-E726-A2CF84C4F285}" dt="2022-12-01T18:08:33.442" v="712" actId="20577"/>
          <ac:spMkLst>
            <pc:docMk/>
            <pc:sldMk cId="740487422" sldId="337"/>
            <ac:spMk id="2" creationId="{00000000-0000-0000-0000-000000000000}"/>
          </ac:spMkLst>
        </pc:spChg>
        <pc:spChg chg="mod">
          <ac:chgData name="Daniel Allen" userId="S::drallen@uwaterloo.ca::20b666dc-674b-484e-b93f-7151bcfee128" providerId="AD" clId="Web-{5BCDDB37-CB17-FDC5-E726-A2CF84C4F285}" dt="2022-12-01T18:08:03.536" v="704" actId="20577"/>
          <ac:spMkLst>
            <pc:docMk/>
            <pc:sldMk cId="740487422" sldId="337"/>
            <ac:spMk id="3" creationId="{00000000-0000-0000-0000-000000000000}"/>
          </ac:spMkLst>
        </pc:spChg>
      </pc:sldChg>
      <pc:sldChg chg="addSp delSp modSp new mod modClrScheme chgLayout">
        <pc:chgData name="Daniel Allen" userId="S::drallen@uwaterloo.ca::20b666dc-674b-484e-b93f-7151bcfee128" providerId="AD" clId="Web-{5BCDDB37-CB17-FDC5-E726-A2CF84C4F285}" dt="2022-12-01T19:21:30.588" v="881" actId="14100"/>
        <pc:sldMkLst>
          <pc:docMk/>
          <pc:sldMk cId="2168224171" sldId="338"/>
        </pc:sldMkLst>
        <pc:spChg chg="add del">
          <ac:chgData name="Daniel Allen" userId="S::drallen@uwaterloo.ca::20b666dc-674b-484e-b93f-7151bcfee128" providerId="AD" clId="Web-{5BCDDB37-CB17-FDC5-E726-A2CF84C4F285}" dt="2022-12-01T19:14:59.614" v="838"/>
          <ac:spMkLst>
            <pc:docMk/>
            <pc:sldMk cId="2168224171" sldId="338"/>
            <ac:spMk id="2" creationId="{6740F400-85A6-B8EA-3B77-22A499CB41AA}"/>
          </ac:spMkLst>
        </pc:spChg>
        <pc:spChg chg="del">
          <ac:chgData name="Daniel Allen" userId="S::drallen@uwaterloo.ca::20b666dc-674b-484e-b93f-7151bcfee128" providerId="AD" clId="Web-{5BCDDB37-CB17-FDC5-E726-A2CF84C4F285}" dt="2022-12-01T19:13:41.629" v="825"/>
          <ac:spMkLst>
            <pc:docMk/>
            <pc:sldMk cId="2168224171" sldId="338"/>
            <ac:spMk id="3" creationId="{47D8F627-5966-EBF1-0A75-89B11E9A9BFA}"/>
          </ac:spMkLst>
        </pc:spChg>
        <pc:spChg chg="mod">
          <ac:chgData name="Daniel Allen" userId="S::drallen@uwaterloo.ca::20b666dc-674b-484e-b93f-7151bcfee128" providerId="AD" clId="Web-{5BCDDB37-CB17-FDC5-E726-A2CF84C4F285}" dt="2022-12-01T19:14:59.614" v="838"/>
          <ac:spMkLst>
            <pc:docMk/>
            <pc:sldMk cId="2168224171" sldId="338"/>
            <ac:spMk id="4" creationId="{42E0C604-3603-6B91-0FD5-6BC3BCCB7EF9}"/>
          </ac:spMkLst>
        </pc:spChg>
        <pc:spChg chg="mod">
          <ac:chgData name="Daniel Allen" userId="S::drallen@uwaterloo.ca::20b666dc-674b-484e-b93f-7151bcfee128" providerId="AD" clId="Web-{5BCDDB37-CB17-FDC5-E726-A2CF84C4F285}" dt="2022-12-01T19:14:59.614" v="838"/>
          <ac:spMkLst>
            <pc:docMk/>
            <pc:sldMk cId="2168224171" sldId="338"/>
            <ac:spMk id="5" creationId="{23F6494B-11C6-9967-4E19-7698AD4C5086}"/>
          </ac:spMkLst>
        </pc:spChg>
        <pc:spChg chg="add del mod">
          <ac:chgData name="Daniel Allen" userId="S::drallen@uwaterloo.ca::20b666dc-674b-484e-b93f-7151bcfee128" providerId="AD" clId="Web-{5BCDDB37-CB17-FDC5-E726-A2CF84C4F285}" dt="2022-12-01T19:14:23.426" v="827"/>
          <ac:spMkLst>
            <pc:docMk/>
            <pc:sldMk cId="2168224171" sldId="338"/>
            <ac:spMk id="11" creationId="{C20398FC-A988-96C4-54EA-27C1F71BBBDE}"/>
          </ac:spMkLst>
        </pc:spChg>
        <pc:spChg chg="add del mod">
          <ac:chgData name="Daniel Allen" userId="S::drallen@uwaterloo.ca::20b666dc-674b-484e-b93f-7151bcfee128" providerId="AD" clId="Web-{5BCDDB37-CB17-FDC5-E726-A2CF84C4F285}" dt="2022-12-01T19:14:23.426" v="827"/>
          <ac:spMkLst>
            <pc:docMk/>
            <pc:sldMk cId="2168224171" sldId="338"/>
            <ac:spMk id="13" creationId="{A9C564BF-F8E2-484C-D207-2FD08F214694}"/>
          </ac:spMkLst>
        </pc:spChg>
        <pc:spChg chg="add del mod">
          <ac:chgData name="Daniel Allen" userId="S::drallen@uwaterloo.ca::20b666dc-674b-484e-b93f-7151bcfee128" providerId="AD" clId="Web-{5BCDDB37-CB17-FDC5-E726-A2CF84C4F285}" dt="2022-12-01T19:14:26.973" v="829"/>
          <ac:spMkLst>
            <pc:docMk/>
            <pc:sldMk cId="2168224171" sldId="338"/>
            <ac:spMk id="15" creationId="{3F2D88D3-3B4B-1EBE-E498-B057D07D520E}"/>
          </ac:spMkLst>
        </pc:spChg>
        <pc:spChg chg="add del mod">
          <ac:chgData name="Daniel Allen" userId="S::drallen@uwaterloo.ca::20b666dc-674b-484e-b93f-7151bcfee128" providerId="AD" clId="Web-{5BCDDB37-CB17-FDC5-E726-A2CF84C4F285}" dt="2022-12-01T19:14:26.973" v="829"/>
          <ac:spMkLst>
            <pc:docMk/>
            <pc:sldMk cId="2168224171" sldId="338"/>
            <ac:spMk id="16" creationId="{EB7238DA-F5B2-BFAE-D12B-3891BE104F67}"/>
          </ac:spMkLst>
        </pc:spChg>
        <pc:spChg chg="add del mod">
          <ac:chgData name="Daniel Allen" userId="S::drallen@uwaterloo.ca::20b666dc-674b-484e-b93f-7151bcfee128" providerId="AD" clId="Web-{5BCDDB37-CB17-FDC5-E726-A2CF84C4F285}" dt="2022-12-01T19:14:26.973" v="829"/>
          <ac:spMkLst>
            <pc:docMk/>
            <pc:sldMk cId="2168224171" sldId="338"/>
            <ac:spMk id="17" creationId="{73641965-73E4-B990-D0DD-B8823EBD01DF}"/>
          </ac:spMkLst>
        </pc:spChg>
        <pc:spChg chg="add del mod">
          <ac:chgData name="Daniel Allen" userId="S::drallen@uwaterloo.ca::20b666dc-674b-484e-b93f-7151bcfee128" providerId="AD" clId="Web-{5BCDDB37-CB17-FDC5-E726-A2CF84C4F285}" dt="2022-12-01T19:14:26.973" v="829"/>
          <ac:spMkLst>
            <pc:docMk/>
            <pc:sldMk cId="2168224171" sldId="338"/>
            <ac:spMk id="18" creationId="{74408F06-12D3-62B1-3F1C-013CF73F7EA7}"/>
          </ac:spMkLst>
        </pc:spChg>
        <pc:spChg chg="add del">
          <ac:chgData name="Daniel Allen" userId="S::drallen@uwaterloo.ca::20b666dc-674b-484e-b93f-7151bcfee128" providerId="AD" clId="Web-{5BCDDB37-CB17-FDC5-E726-A2CF84C4F285}" dt="2022-12-01T19:14:30.770" v="831"/>
          <ac:spMkLst>
            <pc:docMk/>
            <pc:sldMk cId="2168224171" sldId="338"/>
            <ac:spMk id="20" creationId="{0B7019DF-81D2-843A-195E-B077198A87AE}"/>
          </ac:spMkLst>
        </pc:spChg>
        <pc:spChg chg="add del mod">
          <ac:chgData name="Daniel Allen" userId="S::drallen@uwaterloo.ca::20b666dc-674b-484e-b93f-7151bcfee128" providerId="AD" clId="Web-{5BCDDB37-CB17-FDC5-E726-A2CF84C4F285}" dt="2022-12-01T19:14:34.973" v="833"/>
          <ac:spMkLst>
            <pc:docMk/>
            <pc:sldMk cId="2168224171" sldId="338"/>
            <ac:spMk id="22" creationId="{EB7238DA-F5B2-BFAE-D12B-3891BE104F67}"/>
          </ac:spMkLst>
        </pc:spChg>
        <pc:spChg chg="add del mod">
          <ac:chgData name="Daniel Allen" userId="S::drallen@uwaterloo.ca::20b666dc-674b-484e-b93f-7151bcfee128" providerId="AD" clId="Web-{5BCDDB37-CB17-FDC5-E726-A2CF84C4F285}" dt="2022-12-01T19:14:34.973" v="833"/>
          <ac:spMkLst>
            <pc:docMk/>
            <pc:sldMk cId="2168224171" sldId="338"/>
            <ac:spMk id="23" creationId="{74408F06-12D3-62B1-3F1C-013CF73F7EA7}"/>
          </ac:spMkLst>
        </pc:spChg>
        <pc:spChg chg="add del mod">
          <ac:chgData name="Daniel Allen" userId="S::drallen@uwaterloo.ca::20b666dc-674b-484e-b93f-7151bcfee128" providerId="AD" clId="Web-{5BCDDB37-CB17-FDC5-E726-A2CF84C4F285}" dt="2022-12-01T19:14:34.973" v="833"/>
          <ac:spMkLst>
            <pc:docMk/>
            <pc:sldMk cId="2168224171" sldId="338"/>
            <ac:spMk id="24" creationId="{3F2D88D3-3B4B-1EBE-E498-B057D07D520E}"/>
          </ac:spMkLst>
        </pc:spChg>
        <pc:spChg chg="add del mod">
          <ac:chgData name="Daniel Allen" userId="S::drallen@uwaterloo.ca::20b666dc-674b-484e-b93f-7151bcfee128" providerId="AD" clId="Web-{5BCDDB37-CB17-FDC5-E726-A2CF84C4F285}" dt="2022-12-01T19:14:34.973" v="833"/>
          <ac:spMkLst>
            <pc:docMk/>
            <pc:sldMk cId="2168224171" sldId="338"/>
            <ac:spMk id="25" creationId="{73641965-73E4-B990-D0DD-B8823EBD01DF}"/>
          </ac:spMkLst>
        </pc:spChg>
        <pc:spChg chg="add del">
          <ac:chgData name="Daniel Allen" userId="S::drallen@uwaterloo.ca::20b666dc-674b-484e-b93f-7151bcfee128" providerId="AD" clId="Web-{5BCDDB37-CB17-FDC5-E726-A2CF84C4F285}" dt="2022-12-01T19:14:41.270" v="835"/>
          <ac:spMkLst>
            <pc:docMk/>
            <pc:sldMk cId="2168224171" sldId="338"/>
            <ac:spMk id="27" creationId="{0B7019DF-81D2-843A-195E-B077198A87AE}"/>
          </ac:spMkLst>
        </pc:spChg>
        <pc:spChg chg="add del mod">
          <ac:chgData name="Daniel Allen" userId="S::drallen@uwaterloo.ca::20b666dc-674b-484e-b93f-7151bcfee128" providerId="AD" clId="Web-{5BCDDB37-CB17-FDC5-E726-A2CF84C4F285}" dt="2022-12-01T19:14:59.614" v="837"/>
          <ac:spMkLst>
            <pc:docMk/>
            <pc:sldMk cId="2168224171" sldId="338"/>
            <ac:spMk id="29" creationId="{C20398FC-A988-96C4-54EA-27C1F71BBBDE}"/>
          </ac:spMkLst>
        </pc:spChg>
        <pc:spChg chg="add del mod">
          <ac:chgData name="Daniel Allen" userId="S::drallen@uwaterloo.ca::20b666dc-674b-484e-b93f-7151bcfee128" providerId="AD" clId="Web-{5BCDDB37-CB17-FDC5-E726-A2CF84C4F285}" dt="2022-12-01T19:14:59.614" v="837"/>
          <ac:spMkLst>
            <pc:docMk/>
            <pc:sldMk cId="2168224171" sldId="338"/>
            <ac:spMk id="30" creationId="{A9C564BF-F8E2-484C-D207-2FD08F214694}"/>
          </ac:spMkLst>
        </pc:spChg>
        <pc:spChg chg="add del">
          <ac:chgData name="Daniel Allen" userId="S::drallen@uwaterloo.ca::20b666dc-674b-484e-b93f-7151bcfee128" providerId="AD" clId="Web-{5BCDDB37-CB17-FDC5-E726-A2CF84C4F285}" dt="2022-12-01T19:21:01.994" v="879"/>
          <ac:spMkLst>
            <pc:docMk/>
            <pc:sldMk cId="2168224171" sldId="338"/>
            <ac:spMk id="32" creationId="{0B7019DF-81D2-843A-195E-B077198A87AE}"/>
          </ac:spMkLst>
        </pc:spChg>
        <pc:picChg chg="add mod ord">
          <ac:chgData name="Daniel Allen" userId="S::drallen@uwaterloo.ca::20b666dc-674b-484e-b93f-7151bcfee128" providerId="AD" clId="Web-{5BCDDB37-CB17-FDC5-E726-A2CF84C4F285}" dt="2022-12-01T19:21:30.588" v="881" actId="14100"/>
          <ac:picMkLst>
            <pc:docMk/>
            <pc:sldMk cId="2168224171" sldId="338"/>
            <ac:picMk id="6" creationId="{764071A9-8104-1307-ABFA-3266D1C80534}"/>
          </ac:picMkLst>
        </pc:picChg>
      </pc:sldChg>
      <pc:sldChg chg="modSp add replId">
        <pc:chgData name="Daniel Allen" userId="S::drallen@uwaterloo.ca::20b666dc-674b-484e-b93f-7151bcfee128" providerId="AD" clId="Web-{5BCDDB37-CB17-FDC5-E726-A2CF84C4F285}" dt="2022-12-01T19:19:45.212" v="878" actId="20577"/>
        <pc:sldMkLst>
          <pc:docMk/>
          <pc:sldMk cId="155805589" sldId="339"/>
        </pc:sldMkLst>
        <pc:spChg chg="mod">
          <ac:chgData name="Daniel Allen" userId="S::drallen@uwaterloo.ca::20b666dc-674b-484e-b93f-7151bcfee128" providerId="AD" clId="Web-{5BCDDB37-CB17-FDC5-E726-A2CF84C4F285}" dt="2022-12-01T19:17:32.210" v="849" actId="20577"/>
          <ac:spMkLst>
            <pc:docMk/>
            <pc:sldMk cId="155805589" sldId="339"/>
            <ac:spMk id="2" creationId="{00000000-0000-0000-0000-000000000000}"/>
          </ac:spMkLst>
        </pc:spChg>
        <pc:spChg chg="mod">
          <ac:chgData name="Daniel Allen" userId="S::drallen@uwaterloo.ca::20b666dc-674b-484e-b93f-7151bcfee128" providerId="AD" clId="Web-{5BCDDB37-CB17-FDC5-E726-A2CF84C4F285}" dt="2022-12-01T19:19:45.212" v="878" actId="20577"/>
          <ac:spMkLst>
            <pc:docMk/>
            <pc:sldMk cId="155805589" sldId="339"/>
            <ac:spMk id="3" creationId="{00000000-0000-0000-0000-000000000000}"/>
          </ac:spMkLst>
        </pc:spChg>
      </pc:sldChg>
      <pc:sldChg chg="addSp delSp modSp add replId">
        <pc:chgData name="Daniel Allen" userId="S::drallen@uwaterloo.ca::20b666dc-674b-484e-b93f-7151bcfee128" providerId="AD" clId="Web-{5BCDDB37-CB17-FDC5-E726-A2CF84C4F285}" dt="2022-12-01T20:03:56.755" v="939"/>
        <pc:sldMkLst>
          <pc:docMk/>
          <pc:sldMk cId="2745627556" sldId="340"/>
        </pc:sldMkLst>
        <pc:spChg chg="add del mod">
          <ac:chgData name="Daniel Allen" userId="S::drallen@uwaterloo.ca::20b666dc-674b-484e-b93f-7151bcfee128" providerId="AD" clId="Web-{5BCDDB37-CB17-FDC5-E726-A2CF84C4F285}" dt="2022-12-01T19:49:23.307" v="886"/>
          <ac:spMkLst>
            <pc:docMk/>
            <pc:sldMk cId="2745627556" sldId="340"/>
            <ac:spMk id="3" creationId="{71899C6B-302E-6097-F5B7-BBF710043195}"/>
          </ac:spMkLst>
        </pc:spChg>
        <pc:spChg chg="add mod">
          <ac:chgData name="Daniel Allen" userId="S::drallen@uwaterloo.ca::20b666dc-674b-484e-b93f-7151bcfee128" providerId="AD" clId="Web-{5BCDDB37-CB17-FDC5-E726-A2CF84C4F285}" dt="2022-12-01T19:52:48.262" v="913" actId="20577"/>
          <ac:spMkLst>
            <pc:docMk/>
            <pc:sldMk cId="2745627556" sldId="340"/>
            <ac:spMk id="13" creationId="{0E91D37E-88F0-CEF6-0E1E-6E7C6237CE03}"/>
          </ac:spMkLst>
        </pc:spChg>
        <pc:spChg chg="add mod ord">
          <ac:chgData name="Daniel Allen" userId="S::drallen@uwaterloo.ca::20b666dc-674b-484e-b93f-7151bcfee128" providerId="AD" clId="Web-{5BCDDB37-CB17-FDC5-E726-A2CF84C4F285}" dt="2022-12-01T20:03:56.755" v="939"/>
          <ac:spMkLst>
            <pc:docMk/>
            <pc:sldMk cId="2745627556" sldId="340"/>
            <ac:spMk id="14" creationId="{4A791DDB-E8E8-2C6A-58C7-F2330A44B380}"/>
          </ac:spMkLst>
        </pc:spChg>
        <pc:picChg chg="del">
          <ac:chgData name="Daniel Allen" userId="S::drallen@uwaterloo.ca::20b666dc-674b-484e-b93f-7151bcfee128" providerId="AD" clId="Web-{5BCDDB37-CB17-FDC5-E726-A2CF84C4F285}" dt="2022-12-01T19:48:32.806" v="883"/>
          <ac:picMkLst>
            <pc:docMk/>
            <pc:sldMk cId="2745627556" sldId="340"/>
            <ac:picMk id="6" creationId="{764071A9-8104-1307-ABFA-3266D1C80534}"/>
          </ac:picMkLst>
        </pc:picChg>
        <pc:picChg chg="add del mod ord">
          <ac:chgData name="Daniel Allen" userId="S::drallen@uwaterloo.ca::20b666dc-674b-484e-b93f-7151bcfee128" providerId="AD" clId="Web-{5BCDDB37-CB17-FDC5-E726-A2CF84C4F285}" dt="2022-12-01T19:49:06.572" v="885"/>
          <ac:picMkLst>
            <pc:docMk/>
            <pc:sldMk cId="2745627556" sldId="340"/>
            <ac:picMk id="7" creationId="{6C378441-1604-F7AD-C4E1-BF92C99E64FE}"/>
          </ac:picMkLst>
        </pc:picChg>
        <pc:picChg chg="add mod ord modCrop">
          <ac:chgData name="Daniel Allen" userId="S::drallen@uwaterloo.ca::20b666dc-674b-484e-b93f-7151bcfee128" providerId="AD" clId="Web-{5BCDDB37-CB17-FDC5-E726-A2CF84C4F285}" dt="2022-12-01T19:58:03.360" v="927"/>
          <ac:picMkLst>
            <pc:docMk/>
            <pc:sldMk cId="2745627556" sldId="340"/>
            <ac:picMk id="8" creationId="{60E75D4E-1AB6-2623-9BA4-6D9E2A7220AD}"/>
          </ac:picMkLst>
        </pc:picChg>
        <pc:picChg chg="add mod modCrop">
          <ac:chgData name="Daniel Allen" userId="S::drallen@uwaterloo.ca::20b666dc-674b-484e-b93f-7151bcfee128" providerId="AD" clId="Web-{5BCDDB37-CB17-FDC5-E726-A2CF84C4F285}" dt="2022-12-01T19:59:38.783" v="930" actId="1076"/>
          <ac:picMkLst>
            <pc:docMk/>
            <pc:sldMk cId="2745627556" sldId="340"/>
            <ac:picMk id="9" creationId="{9158FA43-0796-C482-022A-FA159D47879A}"/>
          </ac:picMkLst>
        </pc:picChg>
        <pc:picChg chg="add mod">
          <ac:chgData name="Daniel Allen" userId="S::drallen@uwaterloo.ca::20b666dc-674b-484e-b93f-7151bcfee128" providerId="AD" clId="Web-{5BCDDB37-CB17-FDC5-E726-A2CF84C4F285}" dt="2022-12-01T19:59:13.189" v="928"/>
          <ac:picMkLst>
            <pc:docMk/>
            <pc:sldMk cId="2745627556" sldId="340"/>
            <ac:picMk id="10" creationId="{405072C3-4F9D-D637-B2E0-89E8287D2B6B}"/>
          </ac:picMkLst>
        </pc:picChg>
        <pc:picChg chg="add mod">
          <ac:chgData name="Daniel Allen" userId="S::drallen@uwaterloo.ca::20b666dc-674b-484e-b93f-7151bcfee128" providerId="AD" clId="Web-{5BCDDB37-CB17-FDC5-E726-A2CF84C4F285}" dt="2022-12-01T19:53:41.232" v="920" actId="14100"/>
          <ac:picMkLst>
            <pc:docMk/>
            <pc:sldMk cId="2745627556" sldId="340"/>
            <ac:picMk id="11" creationId="{777CBF90-95CB-A4A0-4F4F-DA52159B2398}"/>
          </ac:picMkLst>
        </pc:picChg>
      </pc:sldChg>
    </pc:docChg>
  </pc:docChgLst>
  <pc:docChgLst>
    <pc:chgData name="Daniel Allen" userId="20b666dc-674b-484e-b93f-7151bcfee128" providerId="ADAL" clId="{F5336833-0D5B-C34C-9A81-7B2780F1813C}"/>
    <pc:docChg chg="undo custSel addSld delSld modSld">
      <pc:chgData name="Daniel Allen" userId="20b666dc-674b-484e-b93f-7151bcfee128" providerId="ADAL" clId="{F5336833-0D5B-C34C-9A81-7B2780F1813C}" dt="2022-11-29T14:53:41.970" v="1371" actId="14100"/>
      <pc:docMkLst>
        <pc:docMk/>
      </pc:docMkLst>
      <pc:sldChg chg="modSp modAnim modNotesTx">
        <pc:chgData name="Daniel Allen" userId="20b666dc-674b-484e-b93f-7151bcfee128" providerId="ADAL" clId="{F5336833-0D5B-C34C-9A81-7B2780F1813C}" dt="2022-11-29T14:09:45.774" v="1211" actId="20577"/>
        <pc:sldMkLst>
          <pc:docMk/>
          <pc:sldMk cId="2534801121" sldId="257"/>
        </pc:sldMkLst>
        <pc:spChg chg="mod">
          <ac:chgData name="Daniel Allen" userId="20b666dc-674b-484e-b93f-7151bcfee128" providerId="ADAL" clId="{F5336833-0D5B-C34C-9A81-7B2780F1813C}" dt="2022-11-28T20:16:58.413" v="69" actId="20577"/>
          <ac:spMkLst>
            <pc:docMk/>
            <pc:sldMk cId="2534801121" sldId="257"/>
            <ac:spMk id="2" creationId="{00000000-0000-0000-0000-000000000000}"/>
          </ac:spMkLst>
        </pc:spChg>
        <pc:spChg chg="mod">
          <ac:chgData name="Daniel Allen" userId="20b666dc-674b-484e-b93f-7151bcfee128" providerId="ADAL" clId="{F5336833-0D5B-C34C-9A81-7B2780F1813C}" dt="2022-11-28T21:03:52.868" v="496" actId="20577"/>
          <ac:spMkLst>
            <pc:docMk/>
            <pc:sldMk cId="2534801121" sldId="257"/>
            <ac:spMk id="3" creationId="{00000000-0000-0000-0000-000000000000}"/>
          </ac:spMkLst>
        </pc:spChg>
        <pc:spChg chg="mod">
          <ac:chgData name="Daniel Allen" userId="20b666dc-674b-484e-b93f-7151bcfee128" providerId="ADAL" clId="{F5336833-0D5B-C34C-9A81-7B2780F1813C}" dt="2022-11-28T20:17:18.799" v="71"/>
          <ac:spMkLst>
            <pc:docMk/>
            <pc:sldMk cId="2534801121" sldId="257"/>
            <ac:spMk id="6" creationId="{00000000-0000-0000-0000-000000000000}"/>
          </ac:spMkLst>
        </pc:spChg>
      </pc:sldChg>
      <pc:sldChg chg="delSp modSp modNotesTx">
        <pc:chgData name="Daniel Allen" userId="20b666dc-674b-484e-b93f-7151bcfee128" providerId="ADAL" clId="{F5336833-0D5B-C34C-9A81-7B2780F1813C}" dt="2022-11-28T20:29:28.936" v="150"/>
        <pc:sldMkLst>
          <pc:docMk/>
          <pc:sldMk cId="2278159042" sldId="268"/>
        </pc:sldMkLst>
        <pc:spChg chg="mod">
          <ac:chgData name="Daniel Allen" userId="20b666dc-674b-484e-b93f-7151bcfee128" providerId="ADAL" clId="{F5336833-0D5B-C34C-9A81-7B2780F1813C}" dt="2022-11-28T20:14:57.953" v="13"/>
          <ac:spMkLst>
            <pc:docMk/>
            <pc:sldMk cId="2278159042" sldId="268"/>
            <ac:spMk id="2" creationId="{00000000-0000-0000-0000-000000000000}"/>
          </ac:spMkLst>
        </pc:spChg>
        <pc:spChg chg="del mod">
          <ac:chgData name="Daniel Allen" userId="20b666dc-674b-484e-b93f-7151bcfee128" providerId="ADAL" clId="{F5336833-0D5B-C34C-9A81-7B2780F1813C}" dt="2022-11-28T20:29:28.936" v="150"/>
          <ac:spMkLst>
            <pc:docMk/>
            <pc:sldMk cId="2278159042" sldId="268"/>
            <ac:spMk id="7" creationId="{00000000-0000-0000-0000-000000000000}"/>
          </ac:spMkLst>
        </pc:spChg>
      </pc:sldChg>
      <pc:sldChg chg="del">
        <pc:chgData name="Daniel Allen" userId="20b666dc-674b-484e-b93f-7151bcfee128" providerId="ADAL" clId="{F5336833-0D5B-C34C-9A81-7B2780F1813C}" dt="2022-11-28T21:02:27.532" v="463" actId="2696"/>
        <pc:sldMkLst>
          <pc:docMk/>
          <pc:sldMk cId="1121690908" sldId="303"/>
        </pc:sldMkLst>
      </pc:sldChg>
      <pc:sldChg chg="del">
        <pc:chgData name="Daniel Allen" userId="20b666dc-674b-484e-b93f-7151bcfee128" providerId="ADAL" clId="{F5336833-0D5B-C34C-9A81-7B2780F1813C}" dt="2022-11-28T21:02:27.535" v="464" actId="2696"/>
        <pc:sldMkLst>
          <pc:docMk/>
          <pc:sldMk cId="1758067902" sldId="305"/>
        </pc:sldMkLst>
      </pc:sldChg>
      <pc:sldChg chg="del">
        <pc:chgData name="Daniel Allen" userId="20b666dc-674b-484e-b93f-7151bcfee128" providerId="ADAL" clId="{F5336833-0D5B-C34C-9A81-7B2780F1813C}" dt="2022-11-28T21:02:27.538" v="465" actId="2696"/>
        <pc:sldMkLst>
          <pc:docMk/>
          <pc:sldMk cId="3012033254" sldId="306"/>
        </pc:sldMkLst>
      </pc:sldChg>
      <pc:sldChg chg="del">
        <pc:chgData name="Daniel Allen" userId="20b666dc-674b-484e-b93f-7151bcfee128" providerId="ADAL" clId="{F5336833-0D5B-C34C-9A81-7B2780F1813C}" dt="2022-11-28T21:02:27.542" v="466" actId="2696"/>
        <pc:sldMkLst>
          <pc:docMk/>
          <pc:sldMk cId="3647872855" sldId="307"/>
        </pc:sldMkLst>
      </pc:sldChg>
      <pc:sldChg chg="del">
        <pc:chgData name="Daniel Allen" userId="20b666dc-674b-484e-b93f-7151bcfee128" providerId="ADAL" clId="{F5336833-0D5B-C34C-9A81-7B2780F1813C}" dt="2022-11-28T21:01:24.824" v="451" actId="2696"/>
        <pc:sldMkLst>
          <pc:docMk/>
          <pc:sldMk cId="1289050893" sldId="308"/>
        </pc:sldMkLst>
      </pc:sldChg>
      <pc:sldChg chg="del">
        <pc:chgData name="Daniel Allen" userId="20b666dc-674b-484e-b93f-7151bcfee128" providerId="ADAL" clId="{F5336833-0D5B-C34C-9A81-7B2780F1813C}" dt="2022-11-28T21:01:24.837" v="452" actId="2696"/>
        <pc:sldMkLst>
          <pc:docMk/>
          <pc:sldMk cId="1262439917" sldId="309"/>
        </pc:sldMkLst>
      </pc:sldChg>
      <pc:sldChg chg="del">
        <pc:chgData name="Daniel Allen" userId="20b666dc-674b-484e-b93f-7151bcfee128" providerId="ADAL" clId="{F5336833-0D5B-C34C-9A81-7B2780F1813C}" dt="2022-11-28T21:01:24.852" v="453" actId="2696"/>
        <pc:sldMkLst>
          <pc:docMk/>
          <pc:sldMk cId="1024915080" sldId="310"/>
        </pc:sldMkLst>
      </pc:sldChg>
      <pc:sldChg chg="del">
        <pc:chgData name="Daniel Allen" userId="20b666dc-674b-484e-b93f-7151bcfee128" providerId="ADAL" clId="{F5336833-0D5B-C34C-9A81-7B2780F1813C}" dt="2022-11-28T21:01:24.889" v="456" actId="2696"/>
        <pc:sldMkLst>
          <pc:docMk/>
          <pc:sldMk cId="1243655159" sldId="311"/>
        </pc:sldMkLst>
      </pc:sldChg>
      <pc:sldChg chg="del">
        <pc:chgData name="Daniel Allen" userId="20b666dc-674b-484e-b93f-7151bcfee128" providerId="ADAL" clId="{F5336833-0D5B-C34C-9A81-7B2780F1813C}" dt="2022-11-28T21:01:24.878" v="455" actId="2696"/>
        <pc:sldMkLst>
          <pc:docMk/>
          <pc:sldMk cId="902585222" sldId="312"/>
        </pc:sldMkLst>
      </pc:sldChg>
      <pc:sldChg chg="del">
        <pc:chgData name="Daniel Allen" userId="20b666dc-674b-484e-b93f-7151bcfee128" providerId="ADAL" clId="{F5336833-0D5B-C34C-9A81-7B2780F1813C}" dt="2022-11-28T21:01:24.866" v="454" actId="2696"/>
        <pc:sldMkLst>
          <pc:docMk/>
          <pc:sldMk cId="3115847073" sldId="313"/>
        </pc:sldMkLst>
      </pc:sldChg>
      <pc:sldChg chg="del">
        <pc:chgData name="Daniel Allen" userId="20b666dc-674b-484e-b93f-7151bcfee128" providerId="ADAL" clId="{F5336833-0D5B-C34C-9A81-7B2780F1813C}" dt="2022-11-28T21:01:24.898" v="457" actId="2696"/>
        <pc:sldMkLst>
          <pc:docMk/>
          <pc:sldMk cId="2241525201" sldId="314"/>
        </pc:sldMkLst>
      </pc:sldChg>
      <pc:sldChg chg="del">
        <pc:chgData name="Daniel Allen" userId="20b666dc-674b-484e-b93f-7151bcfee128" providerId="ADAL" clId="{F5336833-0D5B-C34C-9A81-7B2780F1813C}" dt="2022-11-28T21:02:27.545" v="467" actId="2696"/>
        <pc:sldMkLst>
          <pc:docMk/>
          <pc:sldMk cId="2727215619" sldId="315"/>
        </pc:sldMkLst>
      </pc:sldChg>
      <pc:sldChg chg="del">
        <pc:chgData name="Daniel Allen" userId="20b666dc-674b-484e-b93f-7151bcfee128" providerId="ADAL" clId="{F5336833-0D5B-C34C-9A81-7B2780F1813C}" dt="2022-11-28T21:02:27.547" v="468" actId="2696"/>
        <pc:sldMkLst>
          <pc:docMk/>
          <pc:sldMk cId="2252236059" sldId="316"/>
        </pc:sldMkLst>
      </pc:sldChg>
      <pc:sldChg chg="del">
        <pc:chgData name="Daniel Allen" userId="20b666dc-674b-484e-b93f-7151bcfee128" providerId="ADAL" clId="{F5336833-0D5B-C34C-9A81-7B2780F1813C}" dt="2022-11-28T21:02:27.560" v="470" actId="2696"/>
        <pc:sldMkLst>
          <pc:docMk/>
          <pc:sldMk cId="488276108" sldId="317"/>
        </pc:sldMkLst>
      </pc:sldChg>
      <pc:sldChg chg="del">
        <pc:chgData name="Daniel Allen" userId="20b666dc-674b-484e-b93f-7151bcfee128" providerId="ADAL" clId="{F5336833-0D5B-C34C-9A81-7B2780F1813C}" dt="2022-11-28T21:02:18.884" v="458" actId="2696"/>
        <pc:sldMkLst>
          <pc:docMk/>
          <pc:sldMk cId="1842137112" sldId="318"/>
        </pc:sldMkLst>
      </pc:sldChg>
      <pc:sldChg chg="del">
        <pc:chgData name="Daniel Allen" userId="20b666dc-674b-484e-b93f-7151bcfee128" providerId="ADAL" clId="{F5336833-0D5B-C34C-9A81-7B2780F1813C}" dt="2022-11-28T21:02:18.908" v="460" actId="2696"/>
        <pc:sldMkLst>
          <pc:docMk/>
          <pc:sldMk cId="254988287" sldId="319"/>
        </pc:sldMkLst>
      </pc:sldChg>
      <pc:sldChg chg="modSp add modNotesTx">
        <pc:chgData name="Daniel Allen" userId="20b666dc-674b-484e-b93f-7151bcfee128" providerId="ADAL" clId="{F5336833-0D5B-C34C-9A81-7B2780F1813C}" dt="2022-11-29T14:45:45.160" v="1212" actId="21"/>
        <pc:sldMkLst>
          <pc:docMk/>
          <pc:sldMk cId="2686640941" sldId="320"/>
        </pc:sldMkLst>
        <pc:spChg chg="mod">
          <ac:chgData name="Daniel Allen" userId="20b666dc-674b-484e-b93f-7151bcfee128" providerId="ADAL" clId="{F5336833-0D5B-C34C-9A81-7B2780F1813C}" dt="2022-11-28T20:20:13.774" v="126" actId="20577"/>
          <ac:spMkLst>
            <pc:docMk/>
            <pc:sldMk cId="2686640941" sldId="320"/>
            <ac:spMk id="2" creationId="{00000000-0000-0000-0000-000000000000}"/>
          </ac:spMkLst>
        </pc:spChg>
        <pc:spChg chg="mod">
          <ac:chgData name="Daniel Allen" userId="20b666dc-674b-484e-b93f-7151bcfee128" providerId="ADAL" clId="{F5336833-0D5B-C34C-9A81-7B2780F1813C}" dt="2022-11-29T14:45:45.160" v="1212" actId="21"/>
          <ac:spMkLst>
            <pc:docMk/>
            <pc:sldMk cId="2686640941" sldId="320"/>
            <ac:spMk id="3" creationId="{00000000-0000-0000-0000-000000000000}"/>
          </ac:spMkLst>
        </pc:spChg>
      </pc:sldChg>
      <pc:sldChg chg="del">
        <pc:chgData name="Daniel Allen" userId="20b666dc-674b-484e-b93f-7151bcfee128" providerId="ADAL" clId="{F5336833-0D5B-C34C-9A81-7B2780F1813C}" dt="2022-11-28T20:19:37.758" v="107" actId="2696"/>
        <pc:sldMkLst>
          <pc:docMk/>
          <pc:sldMk cId="3579398613" sldId="320"/>
        </pc:sldMkLst>
      </pc:sldChg>
      <pc:sldChg chg="del">
        <pc:chgData name="Daniel Allen" userId="20b666dc-674b-484e-b93f-7151bcfee128" providerId="ADAL" clId="{F5336833-0D5B-C34C-9A81-7B2780F1813C}" dt="2022-11-28T20:19:37.762" v="108" actId="2696"/>
        <pc:sldMkLst>
          <pc:docMk/>
          <pc:sldMk cId="424187208" sldId="321"/>
        </pc:sldMkLst>
      </pc:sldChg>
      <pc:sldChg chg="modSp add modAnim modNotesTx">
        <pc:chgData name="Daniel Allen" userId="20b666dc-674b-484e-b93f-7151bcfee128" providerId="ADAL" clId="{F5336833-0D5B-C34C-9A81-7B2780F1813C}" dt="2022-11-29T14:51:46.378" v="1321" actId="20577"/>
        <pc:sldMkLst>
          <pc:docMk/>
          <pc:sldMk cId="474858705" sldId="321"/>
        </pc:sldMkLst>
        <pc:spChg chg="mod">
          <ac:chgData name="Daniel Allen" userId="20b666dc-674b-484e-b93f-7151bcfee128" providerId="ADAL" clId="{F5336833-0D5B-C34C-9A81-7B2780F1813C}" dt="2022-11-29T14:51:46.378" v="1321" actId="20577"/>
          <ac:spMkLst>
            <pc:docMk/>
            <pc:sldMk cId="474858705" sldId="321"/>
            <ac:spMk id="3" creationId="{00000000-0000-0000-0000-000000000000}"/>
          </ac:spMkLst>
        </pc:spChg>
      </pc:sldChg>
      <pc:sldChg chg="modSp add">
        <pc:chgData name="Daniel Allen" userId="20b666dc-674b-484e-b93f-7151bcfee128" providerId="ADAL" clId="{F5336833-0D5B-C34C-9A81-7B2780F1813C}" dt="2022-11-29T14:53:41.970" v="1371" actId="14100"/>
        <pc:sldMkLst>
          <pc:docMk/>
          <pc:sldMk cId="598632016" sldId="322"/>
        </pc:sldMkLst>
        <pc:spChg chg="mod">
          <ac:chgData name="Daniel Allen" userId="20b666dc-674b-484e-b93f-7151bcfee128" providerId="ADAL" clId="{F5336833-0D5B-C34C-9A81-7B2780F1813C}" dt="2022-11-29T14:53:41.970" v="1371" actId="14100"/>
          <ac:spMkLst>
            <pc:docMk/>
            <pc:sldMk cId="598632016" sldId="322"/>
            <ac:spMk id="2" creationId="{00000000-0000-0000-0000-000000000000}"/>
          </ac:spMkLst>
        </pc:spChg>
        <pc:spChg chg="mod">
          <ac:chgData name="Daniel Allen" userId="20b666dc-674b-484e-b93f-7151bcfee128" providerId="ADAL" clId="{F5336833-0D5B-C34C-9A81-7B2780F1813C}" dt="2022-11-29T14:52:00.586" v="1340" actId="20577"/>
          <ac:spMkLst>
            <pc:docMk/>
            <pc:sldMk cId="598632016" sldId="322"/>
            <ac:spMk id="3" creationId="{00000000-0000-0000-0000-000000000000}"/>
          </ac:spMkLst>
        </pc:spChg>
      </pc:sldChg>
      <pc:sldChg chg="del">
        <pc:chgData name="Daniel Allen" userId="20b666dc-674b-484e-b93f-7151bcfee128" providerId="ADAL" clId="{F5336833-0D5B-C34C-9A81-7B2780F1813C}" dt="2022-11-28T20:19:37.765" v="109" actId="2696"/>
        <pc:sldMkLst>
          <pc:docMk/>
          <pc:sldMk cId="1824277017" sldId="322"/>
        </pc:sldMkLst>
      </pc:sldChg>
      <pc:sldChg chg="del">
        <pc:chgData name="Daniel Allen" userId="20b666dc-674b-484e-b93f-7151bcfee128" providerId="ADAL" clId="{F5336833-0D5B-C34C-9A81-7B2780F1813C}" dt="2022-11-28T21:02:18.933" v="462" actId="2696"/>
        <pc:sldMkLst>
          <pc:docMk/>
          <pc:sldMk cId="2198499893" sldId="323"/>
        </pc:sldMkLst>
      </pc:sldChg>
      <pc:sldChg chg="modSp modAnim">
        <pc:chgData name="Daniel Allen" userId="20b666dc-674b-484e-b93f-7151bcfee128" providerId="ADAL" clId="{F5336833-0D5B-C34C-9A81-7B2780F1813C}" dt="2022-11-28T21:02:56.962" v="471" actId="20577"/>
        <pc:sldMkLst>
          <pc:docMk/>
          <pc:sldMk cId="2146008593" sldId="324"/>
        </pc:sldMkLst>
        <pc:spChg chg="mod">
          <ac:chgData name="Daniel Allen" userId="20b666dc-674b-484e-b93f-7151bcfee128" providerId="ADAL" clId="{F5336833-0D5B-C34C-9A81-7B2780F1813C}" dt="2022-11-28T21:02:56.962" v="471" actId="20577"/>
          <ac:spMkLst>
            <pc:docMk/>
            <pc:sldMk cId="2146008593" sldId="324"/>
            <ac:spMk id="3" creationId="{00000000-0000-0000-0000-000000000000}"/>
          </ac:spMkLst>
        </pc:spChg>
      </pc:sldChg>
      <pc:sldChg chg="del">
        <pc:chgData name="Daniel Allen" userId="20b666dc-674b-484e-b93f-7151bcfee128" providerId="ADAL" clId="{F5336833-0D5B-C34C-9A81-7B2780F1813C}" dt="2022-11-28T20:19:37.785" v="111" actId="2696"/>
        <pc:sldMkLst>
          <pc:docMk/>
          <pc:sldMk cId="2606276301" sldId="325"/>
        </pc:sldMkLst>
      </pc:sldChg>
      <pc:sldChg chg="modSp add">
        <pc:chgData name="Daniel Allen" userId="20b666dc-674b-484e-b93f-7151bcfee128" providerId="ADAL" clId="{F5336833-0D5B-C34C-9A81-7B2780F1813C}" dt="2022-11-28T21:26:18.209" v="880" actId="20577"/>
        <pc:sldMkLst>
          <pc:docMk/>
          <pc:sldMk cId="2898687620" sldId="325"/>
        </pc:sldMkLst>
        <pc:spChg chg="mod">
          <ac:chgData name="Daniel Allen" userId="20b666dc-674b-484e-b93f-7151bcfee128" providerId="ADAL" clId="{F5336833-0D5B-C34C-9A81-7B2780F1813C}" dt="2022-11-28T21:26:18.209" v="880" actId="20577"/>
          <ac:spMkLst>
            <pc:docMk/>
            <pc:sldMk cId="2898687620" sldId="325"/>
            <ac:spMk id="3" creationId="{00000000-0000-0000-0000-000000000000}"/>
          </ac:spMkLst>
        </pc:spChg>
      </pc:sldChg>
      <pc:sldChg chg="del">
        <pc:chgData name="Daniel Allen" userId="20b666dc-674b-484e-b93f-7151bcfee128" providerId="ADAL" clId="{F5336833-0D5B-C34C-9A81-7B2780F1813C}" dt="2022-11-28T21:02:18.895" v="459" actId="2696"/>
        <pc:sldMkLst>
          <pc:docMk/>
          <pc:sldMk cId="3997358885" sldId="326"/>
        </pc:sldMkLst>
      </pc:sldChg>
      <pc:sldChg chg="del">
        <pc:chgData name="Daniel Allen" userId="20b666dc-674b-484e-b93f-7151bcfee128" providerId="ADAL" clId="{F5336833-0D5B-C34C-9A81-7B2780F1813C}" dt="2022-11-28T21:02:18.923" v="461" actId="2696"/>
        <pc:sldMkLst>
          <pc:docMk/>
          <pc:sldMk cId="1978885001" sldId="327"/>
        </pc:sldMkLst>
      </pc:sldChg>
      <pc:sldChg chg="modSp">
        <pc:chgData name="Daniel Allen" userId="20b666dc-674b-484e-b93f-7151bcfee128" providerId="ADAL" clId="{F5336833-0D5B-C34C-9A81-7B2780F1813C}" dt="2022-11-28T21:30:13.073" v="1090" actId="20577"/>
        <pc:sldMkLst>
          <pc:docMk/>
          <pc:sldMk cId="4193904848" sldId="328"/>
        </pc:sldMkLst>
        <pc:spChg chg="mod">
          <ac:chgData name="Daniel Allen" userId="20b666dc-674b-484e-b93f-7151bcfee128" providerId="ADAL" clId="{F5336833-0D5B-C34C-9A81-7B2780F1813C}" dt="2022-11-28T21:30:13.073" v="1090" actId="20577"/>
          <ac:spMkLst>
            <pc:docMk/>
            <pc:sldMk cId="4193904848" sldId="328"/>
            <ac:spMk id="3" creationId="{00000000-0000-0000-0000-000000000000}"/>
          </ac:spMkLst>
        </pc:spChg>
      </pc:sldChg>
      <pc:sldChg chg="del">
        <pc:chgData name="Daniel Allen" userId="20b666dc-674b-484e-b93f-7151bcfee128" providerId="ADAL" clId="{F5336833-0D5B-C34C-9A81-7B2780F1813C}" dt="2022-11-28T21:02:27.549" v="469" actId="2696"/>
        <pc:sldMkLst>
          <pc:docMk/>
          <pc:sldMk cId="2926653900" sldId="330"/>
        </pc:sldMkLst>
      </pc:sldChg>
      <pc:sldChg chg="modSp add modAnim">
        <pc:chgData name="Daniel Allen" userId="20b666dc-674b-484e-b93f-7151bcfee128" providerId="ADAL" clId="{F5336833-0D5B-C34C-9A81-7B2780F1813C}" dt="2022-11-28T21:15:33.557" v="848" actId="20577"/>
        <pc:sldMkLst>
          <pc:docMk/>
          <pc:sldMk cId="1842510117" sldId="332"/>
        </pc:sldMkLst>
        <pc:spChg chg="mod">
          <ac:chgData name="Daniel Allen" userId="20b666dc-674b-484e-b93f-7151bcfee128" providerId="ADAL" clId="{F5336833-0D5B-C34C-9A81-7B2780F1813C}" dt="2022-11-28T21:11:24.228" v="736" actId="20577"/>
          <ac:spMkLst>
            <pc:docMk/>
            <pc:sldMk cId="1842510117" sldId="332"/>
            <ac:spMk id="2" creationId="{00000000-0000-0000-0000-000000000000}"/>
          </ac:spMkLst>
        </pc:spChg>
        <pc:spChg chg="mod">
          <ac:chgData name="Daniel Allen" userId="20b666dc-674b-484e-b93f-7151bcfee128" providerId="ADAL" clId="{F5336833-0D5B-C34C-9A81-7B2780F1813C}" dt="2022-11-28T21:15:33.557" v="848" actId="20577"/>
          <ac:spMkLst>
            <pc:docMk/>
            <pc:sldMk cId="1842510117" sldId="332"/>
            <ac:spMk id="3" creationId="{00000000-0000-0000-0000-000000000000}"/>
          </ac:spMkLst>
        </pc:spChg>
      </pc:sldChg>
      <pc:sldChg chg="del">
        <pc:chgData name="Daniel Allen" userId="20b666dc-674b-484e-b93f-7151bcfee128" providerId="ADAL" clId="{F5336833-0D5B-C34C-9A81-7B2780F1813C}" dt="2022-11-28T20:19:37.769" v="110" actId="2696"/>
        <pc:sldMkLst>
          <pc:docMk/>
          <pc:sldMk cId="3638121413" sldId="332"/>
        </pc:sldMkLst>
      </pc:sldChg>
      <pc:sldChg chg="del">
        <pc:chgData name="Daniel Allen" userId="20b666dc-674b-484e-b93f-7151bcfee128" providerId="ADAL" clId="{F5336833-0D5B-C34C-9A81-7B2780F1813C}" dt="2022-11-28T20:30:18.962" v="159" actId="2696"/>
        <pc:sldMkLst>
          <pc:docMk/>
          <pc:sldMk cId="1061538949" sldId="333"/>
        </pc:sldMkLst>
      </pc:sldChg>
      <pc:sldChg chg="modSp add">
        <pc:chgData name="Daniel Allen" userId="20b666dc-674b-484e-b93f-7151bcfee128" providerId="ADAL" clId="{F5336833-0D5B-C34C-9A81-7B2780F1813C}" dt="2022-11-29T14:52:06.940" v="1348" actId="20577"/>
        <pc:sldMkLst>
          <pc:docMk/>
          <pc:sldMk cId="1694391041" sldId="333"/>
        </pc:sldMkLst>
        <pc:spChg chg="mod">
          <ac:chgData name="Daniel Allen" userId="20b666dc-674b-484e-b93f-7151bcfee128" providerId="ADAL" clId="{F5336833-0D5B-C34C-9A81-7B2780F1813C}" dt="2022-11-28T21:10:11.987" v="705" actId="20577"/>
          <ac:spMkLst>
            <pc:docMk/>
            <pc:sldMk cId="1694391041" sldId="333"/>
            <ac:spMk id="2" creationId="{00000000-0000-0000-0000-000000000000}"/>
          </ac:spMkLst>
        </pc:spChg>
        <pc:spChg chg="mod">
          <ac:chgData name="Daniel Allen" userId="20b666dc-674b-484e-b93f-7151bcfee128" providerId="ADAL" clId="{F5336833-0D5B-C34C-9A81-7B2780F1813C}" dt="2022-11-29T14:52:06.940" v="1348" actId="20577"/>
          <ac:spMkLst>
            <pc:docMk/>
            <pc:sldMk cId="1694391041" sldId="333"/>
            <ac:spMk id="3" creationId="{00000000-0000-0000-0000-000000000000}"/>
          </ac:spMkLst>
        </pc:spChg>
      </pc:sldChg>
      <pc:sldChg chg="del">
        <pc:chgData name="Daniel Allen" userId="20b666dc-674b-484e-b93f-7151bcfee128" providerId="ADAL" clId="{F5336833-0D5B-C34C-9A81-7B2780F1813C}" dt="2022-11-28T20:30:18.044" v="158" actId="2696"/>
        <pc:sldMkLst>
          <pc:docMk/>
          <pc:sldMk cId="262619025" sldId="334"/>
        </pc:sldMkLst>
      </pc:sldChg>
      <pc:sldChg chg="modSp add">
        <pc:chgData name="Daniel Allen" userId="20b666dc-674b-484e-b93f-7151bcfee128" providerId="ADAL" clId="{F5336833-0D5B-C34C-9A81-7B2780F1813C}" dt="2022-11-28T21:32:27.840" v="1210" actId="20577"/>
        <pc:sldMkLst>
          <pc:docMk/>
          <pc:sldMk cId="1738875051" sldId="334"/>
        </pc:sldMkLst>
        <pc:spChg chg="mod">
          <ac:chgData name="Daniel Allen" userId="20b666dc-674b-484e-b93f-7151bcfee128" providerId="ADAL" clId="{F5336833-0D5B-C34C-9A81-7B2780F1813C}" dt="2022-11-28T21:32:27.840" v="1210" actId="20577"/>
          <ac:spMkLst>
            <pc:docMk/>
            <pc:sldMk cId="1738875051" sldId="334"/>
            <ac:spMk id="3" creationId="{5E9C196E-D135-E14F-9C10-7D11DB600ABD}"/>
          </ac:spMkLst>
        </pc:spChg>
      </pc:sldChg>
      <pc:sldChg chg="modSp add">
        <pc:chgData name="Daniel Allen" userId="20b666dc-674b-484e-b93f-7151bcfee128" providerId="ADAL" clId="{F5336833-0D5B-C34C-9A81-7B2780F1813C}" dt="2022-11-29T14:48:38.098" v="1313" actId="20577"/>
        <pc:sldMkLst>
          <pc:docMk/>
          <pc:sldMk cId="2874377661" sldId="335"/>
        </pc:sldMkLst>
        <pc:spChg chg="mod">
          <ac:chgData name="Daniel Allen" userId="20b666dc-674b-484e-b93f-7151bcfee128" providerId="ADAL" clId="{F5336833-0D5B-C34C-9A81-7B2780F1813C}" dt="2022-11-29T14:46:12.155" v="1223" actId="20577"/>
          <ac:spMkLst>
            <pc:docMk/>
            <pc:sldMk cId="2874377661" sldId="335"/>
            <ac:spMk id="2" creationId="{8A9D2084-E9A1-1D49-8899-A8D4FCE3AC40}"/>
          </ac:spMkLst>
        </pc:spChg>
        <pc:spChg chg="mod">
          <ac:chgData name="Daniel Allen" userId="20b666dc-674b-484e-b93f-7151bcfee128" providerId="ADAL" clId="{F5336833-0D5B-C34C-9A81-7B2780F1813C}" dt="2022-11-29T14:48:38.098" v="1313" actId="20577"/>
          <ac:spMkLst>
            <pc:docMk/>
            <pc:sldMk cId="2874377661" sldId="335"/>
            <ac:spMk id="3" creationId="{C1617B63-DBE2-5940-BC40-10BC7DD3B608}"/>
          </ac:spMkLst>
        </pc:spChg>
      </pc:sldChg>
      <pc:sldChg chg="del">
        <pc:chgData name="Daniel Allen" userId="20b666dc-674b-484e-b93f-7151bcfee128" providerId="ADAL" clId="{F5336833-0D5B-C34C-9A81-7B2780F1813C}" dt="2022-11-28T20:30:13.880" v="154" actId="2696"/>
        <pc:sldMkLst>
          <pc:docMk/>
          <pc:sldMk cId="3276972269" sldId="335"/>
        </pc:sldMkLst>
      </pc:sldChg>
      <pc:sldChg chg="del">
        <pc:chgData name="Daniel Allen" userId="20b666dc-674b-484e-b93f-7151bcfee128" providerId="ADAL" clId="{F5336833-0D5B-C34C-9A81-7B2780F1813C}" dt="2022-11-28T20:30:13.889" v="155" actId="2696"/>
        <pc:sldMkLst>
          <pc:docMk/>
          <pc:sldMk cId="52608291" sldId="336"/>
        </pc:sldMkLst>
      </pc:sldChg>
      <pc:sldChg chg="del">
        <pc:chgData name="Daniel Allen" userId="20b666dc-674b-484e-b93f-7151bcfee128" providerId="ADAL" clId="{F5336833-0D5B-C34C-9A81-7B2780F1813C}" dt="2022-11-28T20:30:13.896" v="156" actId="2696"/>
        <pc:sldMkLst>
          <pc:docMk/>
          <pc:sldMk cId="2717995" sldId="337"/>
        </pc:sldMkLst>
      </pc:sldChg>
      <pc:sldChg chg="del">
        <pc:chgData name="Daniel Allen" userId="20b666dc-674b-484e-b93f-7151bcfee128" providerId="ADAL" clId="{F5336833-0D5B-C34C-9A81-7B2780F1813C}" dt="2022-11-28T20:30:13.864" v="152" actId="2696"/>
        <pc:sldMkLst>
          <pc:docMk/>
          <pc:sldMk cId="4228076725" sldId="338"/>
        </pc:sldMkLst>
      </pc:sldChg>
      <pc:sldChg chg="del">
        <pc:chgData name="Daniel Allen" userId="20b666dc-674b-484e-b93f-7151bcfee128" providerId="ADAL" clId="{F5336833-0D5B-C34C-9A81-7B2780F1813C}" dt="2022-11-28T20:30:15.578" v="157" actId="2696"/>
        <pc:sldMkLst>
          <pc:docMk/>
          <pc:sldMk cId="4228076725" sldId="339"/>
        </pc:sldMkLst>
      </pc:sldChg>
      <pc:sldChg chg="add del">
        <pc:chgData name="Daniel Allen" userId="20b666dc-674b-484e-b93f-7151bcfee128" providerId="ADAL" clId="{F5336833-0D5B-C34C-9A81-7B2780F1813C}" dt="2022-11-28T20:20:00.806" v="114" actId="2696"/>
        <pc:sldMkLst>
          <pc:docMk/>
          <pc:sldMk cId="1492986373" sldId="340"/>
        </pc:sldMkLst>
      </pc:sldChg>
      <pc:sldChg chg="add del">
        <pc:chgData name="Daniel Allen" userId="20b666dc-674b-484e-b93f-7151bcfee128" providerId="ADAL" clId="{F5336833-0D5B-C34C-9A81-7B2780F1813C}" dt="2022-11-28T20:30:13.873" v="153" actId="2696"/>
        <pc:sldMkLst>
          <pc:docMk/>
          <pc:sldMk cId="3008169150" sldId="340"/>
        </pc:sldMkLst>
      </pc:sldChg>
    </pc:docChg>
  </pc:docChgLst>
  <pc:docChgLst>
    <pc:chgData name="Daniel Allen" userId="S::drallen@uwaterloo.ca::20b666dc-674b-484e-b93f-7151bcfee128" providerId="AD" clId="Web-{1B66C153-6BA9-4939-59E9-BAF7B0C5B16E}"/>
    <pc:docChg chg="addSld delSld modSld sldOrd">
      <pc:chgData name="Daniel Allen" userId="S::drallen@uwaterloo.ca::20b666dc-674b-484e-b93f-7151bcfee128" providerId="AD" clId="Web-{1B66C153-6BA9-4939-59E9-BAF7B0C5B16E}" dt="2022-12-06T20:24:30.528" v="4899"/>
      <pc:docMkLst>
        <pc:docMk/>
      </pc:docMkLst>
      <pc:sldChg chg="modSp modNotes">
        <pc:chgData name="Daniel Allen" userId="S::drallen@uwaterloo.ca::20b666dc-674b-484e-b93f-7151bcfee128" providerId="AD" clId="Web-{1B66C153-6BA9-4939-59E9-BAF7B0C5B16E}" dt="2022-12-06T20:20:18.156" v="4897"/>
        <pc:sldMkLst>
          <pc:docMk/>
          <pc:sldMk cId="2534801121" sldId="257"/>
        </pc:sldMkLst>
        <pc:spChg chg="mod">
          <ac:chgData name="Daniel Allen" userId="S::drallen@uwaterloo.ca::20b666dc-674b-484e-b93f-7151bcfee128" providerId="AD" clId="Web-{1B66C153-6BA9-4939-59E9-BAF7B0C5B16E}" dt="2022-12-06T15:14:45.998" v="1526" actId="20577"/>
          <ac:spMkLst>
            <pc:docMk/>
            <pc:sldMk cId="2534801121" sldId="257"/>
            <ac:spMk id="2" creationId="{00000000-0000-0000-0000-000000000000}"/>
          </ac:spMkLst>
        </pc:spChg>
      </pc:sldChg>
      <pc:sldChg chg="modSp">
        <pc:chgData name="Daniel Allen" userId="S::drallen@uwaterloo.ca::20b666dc-674b-484e-b93f-7151bcfee128" providerId="AD" clId="Web-{1B66C153-6BA9-4939-59E9-BAF7B0C5B16E}" dt="2022-12-06T15:14:10.404" v="1512" actId="20577"/>
        <pc:sldMkLst>
          <pc:docMk/>
          <pc:sldMk cId="2278159042" sldId="268"/>
        </pc:sldMkLst>
        <pc:spChg chg="mod">
          <ac:chgData name="Daniel Allen" userId="S::drallen@uwaterloo.ca::20b666dc-674b-484e-b93f-7151bcfee128" providerId="AD" clId="Web-{1B66C153-6BA9-4939-59E9-BAF7B0C5B16E}" dt="2022-12-06T15:14:10.404" v="1512" actId="20577"/>
          <ac:spMkLst>
            <pc:docMk/>
            <pc:sldMk cId="2278159042" sldId="268"/>
            <ac:spMk id="2" creationId="{00000000-0000-0000-0000-000000000000}"/>
          </ac:spMkLst>
        </pc:spChg>
      </pc:sldChg>
      <pc:sldChg chg="addSp modSp modTransition delAnim modAnim modNotes">
        <pc:chgData name="Daniel Allen" userId="S::drallen@uwaterloo.ca::20b666dc-674b-484e-b93f-7151bcfee128" providerId="AD" clId="Web-{1B66C153-6BA9-4939-59E9-BAF7B0C5B16E}" dt="2022-12-06T20:24:30.528" v="4899"/>
        <pc:sldMkLst>
          <pc:docMk/>
          <pc:sldMk cId="2686640941" sldId="320"/>
        </pc:sldMkLst>
        <pc:spChg chg="mod">
          <ac:chgData name="Daniel Allen" userId="S::drallen@uwaterloo.ca::20b666dc-674b-484e-b93f-7151bcfee128" providerId="AD" clId="Web-{1B66C153-6BA9-4939-59E9-BAF7B0C5B16E}" dt="2022-12-06T18:29:47.361" v="1688" actId="20577"/>
          <ac:spMkLst>
            <pc:docMk/>
            <pc:sldMk cId="2686640941" sldId="320"/>
            <ac:spMk id="3" creationId="{00000000-0000-0000-0000-000000000000}"/>
          </ac:spMkLst>
        </pc:spChg>
        <pc:graphicFrameChg chg="add mod modGraphic">
          <ac:chgData name="Daniel Allen" userId="S::drallen@uwaterloo.ca::20b666dc-674b-484e-b93f-7151bcfee128" providerId="AD" clId="Web-{1B66C153-6BA9-4939-59E9-BAF7B0C5B16E}" dt="2022-12-02T15:33:23.103" v="127" actId="1076"/>
          <ac:graphicFrameMkLst>
            <pc:docMk/>
            <pc:sldMk cId="2686640941" sldId="320"/>
            <ac:graphicFrameMk id="6" creationId="{43E6ECB0-3A1B-DEA4-6E6B-C91351FF9382}"/>
          </ac:graphicFrameMkLst>
        </pc:graphicFrameChg>
      </pc:sldChg>
      <pc:sldChg chg="modSp">
        <pc:chgData name="Daniel Allen" userId="S::drallen@uwaterloo.ca::20b666dc-674b-484e-b93f-7151bcfee128" providerId="AD" clId="Web-{1B66C153-6BA9-4939-59E9-BAF7B0C5B16E}" dt="2022-12-02T23:47:04.842" v="1511" actId="20577"/>
        <pc:sldMkLst>
          <pc:docMk/>
          <pc:sldMk cId="474858705" sldId="321"/>
        </pc:sldMkLst>
        <pc:spChg chg="mod">
          <ac:chgData name="Daniel Allen" userId="S::drallen@uwaterloo.ca::20b666dc-674b-484e-b93f-7151bcfee128" providerId="AD" clId="Web-{1B66C153-6BA9-4939-59E9-BAF7B0C5B16E}" dt="2022-12-02T23:47:04.842" v="1511" actId="20577"/>
          <ac:spMkLst>
            <pc:docMk/>
            <pc:sldMk cId="474858705" sldId="321"/>
            <ac:spMk id="2" creationId="{00000000-0000-0000-0000-000000000000}"/>
          </ac:spMkLst>
        </pc:spChg>
      </pc:sldChg>
      <pc:sldChg chg="modSp">
        <pc:chgData name="Daniel Allen" userId="S::drallen@uwaterloo.ca::20b666dc-674b-484e-b93f-7151bcfee128" providerId="AD" clId="Web-{1B66C153-6BA9-4939-59E9-BAF7B0C5B16E}" dt="2022-12-06T15:26:52.857" v="1576" actId="20577"/>
        <pc:sldMkLst>
          <pc:docMk/>
          <pc:sldMk cId="598632016" sldId="322"/>
        </pc:sldMkLst>
        <pc:spChg chg="mod">
          <ac:chgData name="Daniel Allen" userId="S::drallen@uwaterloo.ca::20b666dc-674b-484e-b93f-7151bcfee128" providerId="AD" clId="Web-{1B66C153-6BA9-4939-59E9-BAF7B0C5B16E}" dt="2022-12-02T15:44:40.558" v="236" actId="20577"/>
          <ac:spMkLst>
            <pc:docMk/>
            <pc:sldMk cId="598632016" sldId="322"/>
            <ac:spMk id="2" creationId="{00000000-0000-0000-0000-000000000000}"/>
          </ac:spMkLst>
        </pc:spChg>
        <pc:spChg chg="mod">
          <ac:chgData name="Daniel Allen" userId="S::drallen@uwaterloo.ca::20b666dc-674b-484e-b93f-7151bcfee128" providerId="AD" clId="Web-{1B66C153-6BA9-4939-59E9-BAF7B0C5B16E}" dt="2022-12-06T15:26:52.857" v="1576" actId="20577"/>
          <ac:spMkLst>
            <pc:docMk/>
            <pc:sldMk cId="598632016" sldId="322"/>
            <ac:spMk id="3" creationId="{00000000-0000-0000-0000-000000000000}"/>
          </ac:spMkLst>
        </pc:spChg>
      </pc:sldChg>
      <pc:sldChg chg="modSp modNotes">
        <pc:chgData name="Daniel Allen" userId="S::drallen@uwaterloo.ca::20b666dc-674b-484e-b93f-7151bcfee128" providerId="AD" clId="Web-{1B66C153-6BA9-4939-59E9-BAF7B0C5B16E}" dt="2022-12-06T20:09:20.807" v="4842" actId="20577"/>
        <pc:sldMkLst>
          <pc:docMk/>
          <pc:sldMk cId="2146008593" sldId="324"/>
        </pc:sldMkLst>
        <pc:spChg chg="mod">
          <ac:chgData name="Daniel Allen" userId="S::drallen@uwaterloo.ca::20b666dc-674b-484e-b93f-7151bcfee128" providerId="AD" clId="Web-{1B66C153-6BA9-4939-59E9-BAF7B0C5B16E}" dt="2022-12-06T20:08:40.089" v="4830" actId="20577"/>
          <ac:spMkLst>
            <pc:docMk/>
            <pc:sldMk cId="2146008593" sldId="324"/>
            <ac:spMk id="2" creationId="{00000000-0000-0000-0000-000000000000}"/>
          </ac:spMkLst>
        </pc:spChg>
        <pc:spChg chg="mod">
          <ac:chgData name="Daniel Allen" userId="S::drallen@uwaterloo.ca::20b666dc-674b-484e-b93f-7151bcfee128" providerId="AD" clId="Web-{1B66C153-6BA9-4939-59E9-BAF7B0C5B16E}" dt="2022-12-06T20:09:20.807" v="4842" actId="20577"/>
          <ac:spMkLst>
            <pc:docMk/>
            <pc:sldMk cId="2146008593" sldId="324"/>
            <ac:spMk id="3" creationId="{00000000-0000-0000-0000-000000000000}"/>
          </ac:spMkLst>
        </pc:spChg>
      </pc:sldChg>
      <pc:sldChg chg="modSp del modNotes">
        <pc:chgData name="Daniel Allen" userId="S::drallen@uwaterloo.ca::20b666dc-674b-484e-b93f-7151bcfee128" providerId="AD" clId="Web-{1B66C153-6BA9-4939-59E9-BAF7B0C5B16E}" dt="2022-12-06T20:09:30.604" v="4843"/>
        <pc:sldMkLst>
          <pc:docMk/>
          <pc:sldMk cId="4193904848" sldId="328"/>
        </pc:sldMkLst>
        <pc:spChg chg="mod">
          <ac:chgData name="Daniel Allen" userId="S::drallen@uwaterloo.ca::20b666dc-674b-484e-b93f-7151bcfee128" providerId="AD" clId="Web-{1B66C153-6BA9-4939-59E9-BAF7B0C5B16E}" dt="2022-12-06T18:54:40.091" v="2316" actId="20577"/>
          <ac:spMkLst>
            <pc:docMk/>
            <pc:sldMk cId="4193904848" sldId="328"/>
            <ac:spMk id="3" creationId="{00000000-0000-0000-0000-000000000000}"/>
          </ac:spMkLst>
        </pc:spChg>
      </pc:sldChg>
      <pc:sldChg chg="del">
        <pc:chgData name="Daniel Allen" userId="S::drallen@uwaterloo.ca::20b666dc-674b-484e-b93f-7151bcfee128" providerId="AD" clId="Web-{1B66C153-6BA9-4939-59E9-BAF7B0C5B16E}" dt="2022-12-06T18:56:02.277" v="2322"/>
        <pc:sldMkLst>
          <pc:docMk/>
          <pc:sldMk cId="1842510117" sldId="332"/>
        </pc:sldMkLst>
      </pc:sldChg>
      <pc:sldChg chg="del">
        <pc:chgData name="Daniel Allen" userId="S::drallen@uwaterloo.ca::20b666dc-674b-484e-b93f-7151bcfee128" providerId="AD" clId="Web-{1B66C153-6BA9-4939-59E9-BAF7B0C5B16E}" dt="2022-12-06T15:33:34.936" v="1626"/>
        <pc:sldMkLst>
          <pc:docMk/>
          <pc:sldMk cId="1738875051" sldId="334"/>
        </pc:sldMkLst>
      </pc:sldChg>
      <pc:sldChg chg="modSp">
        <pc:chgData name="Daniel Allen" userId="S::drallen@uwaterloo.ca::20b666dc-674b-484e-b93f-7151bcfee128" providerId="AD" clId="Web-{1B66C153-6BA9-4939-59E9-BAF7B0C5B16E}" dt="2022-12-06T15:18:30.920" v="1558" actId="20577"/>
        <pc:sldMkLst>
          <pc:docMk/>
          <pc:sldMk cId="2874377661" sldId="335"/>
        </pc:sldMkLst>
        <pc:spChg chg="mod">
          <ac:chgData name="Daniel Allen" userId="S::drallen@uwaterloo.ca::20b666dc-674b-484e-b93f-7151bcfee128" providerId="AD" clId="Web-{1B66C153-6BA9-4939-59E9-BAF7B0C5B16E}" dt="2022-12-06T15:18:30.920" v="1558" actId="20577"/>
          <ac:spMkLst>
            <pc:docMk/>
            <pc:sldMk cId="2874377661" sldId="335"/>
            <ac:spMk id="3" creationId="{C1617B63-DBE2-5940-BC40-10BC7DD3B608}"/>
          </ac:spMkLst>
        </pc:spChg>
      </pc:sldChg>
      <pc:sldChg chg="modSp ord">
        <pc:chgData name="Daniel Allen" userId="S::drallen@uwaterloo.ca::20b666dc-674b-484e-b93f-7151bcfee128" providerId="AD" clId="Web-{1B66C153-6BA9-4939-59E9-BAF7B0C5B16E}" dt="2022-12-02T23:45:38.872" v="1500" actId="20577"/>
        <pc:sldMkLst>
          <pc:docMk/>
          <pc:sldMk cId="4051405298" sldId="336"/>
        </pc:sldMkLst>
        <pc:spChg chg="mod">
          <ac:chgData name="Daniel Allen" userId="S::drallen@uwaterloo.ca::20b666dc-674b-484e-b93f-7151bcfee128" providerId="AD" clId="Web-{1B66C153-6BA9-4939-59E9-BAF7B0C5B16E}" dt="2022-12-02T23:45:38.872" v="1500" actId="20577"/>
          <ac:spMkLst>
            <pc:docMk/>
            <pc:sldMk cId="4051405298" sldId="336"/>
            <ac:spMk id="2" creationId="{00000000-0000-0000-0000-000000000000}"/>
          </ac:spMkLst>
        </pc:spChg>
        <pc:spChg chg="mod">
          <ac:chgData name="Daniel Allen" userId="S::drallen@uwaterloo.ca::20b666dc-674b-484e-b93f-7151bcfee128" providerId="AD" clId="Web-{1B66C153-6BA9-4939-59E9-BAF7B0C5B16E}" dt="2022-12-02T23:42:29.589" v="1479" actId="20577"/>
          <ac:spMkLst>
            <pc:docMk/>
            <pc:sldMk cId="4051405298" sldId="336"/>
            <ac:spMk id="3" creationId="{00000000-0000-0000-0000-000000000000}"/>
          </ac:spMkLst>
        </pc:spChg>
      </pc:sldChg>
      <pc:sldChg chg="modSp addAnim delAnim">
        <pc:chgData name="Daniel Allen" userId="S::drallen@uwaterloo.ca::20b666dc-674b-484e-b93f-7151bcfee128" providerId="AD" clId="Web-{1B66C153-6BA9-4939-59E9-BAF7B0C5B16E}" dt="2022-12-06T15:25:37.232" v="1573" actId="20577"/>
        <pc:sldMkLst>
          <pc:docMk/>
          <pc:sldMk cId="740487422" sldId="337"/>
        </pc:sldMkLst>
        <pc:spChg chg="mod">
          <ac:chgData name="Daniel Allen" userId="S::drallen@uwaterloo.ca::20b666dc-674b-484e-b93f-7151bcfee128" providerId="AD" clId="Web-{1B66C153-6BA9-4939-59E9-BAF7B0C5B16E}" dt="2022-12-02T23:45:44.622" v="1505" actId="20577"/>
          <ac:spMkLst>
            <pc:docMk/>
            <pc:sldMk cId="740487422" sldId="337"/>
            <ac:spMk id="2" creationId="{00000000-0000-0000-0000-000000000000}"/>
          </ac:spMkLst>
        </pc:spChg>
        <pc:spChg chg="mod">
          <ac:chgData name="Daniel Allen" userId="S::drallen@uwaterloo.ca::20b666dc-674b-484e-b93f-7151bcfee128" providerId="AD" clId="Web-{1B66C153-6BA9-4939-59E9-BAF7B0C5B16E}" dt="2022-12-06T15:25:37.232" v="1573" actId="20577"/>
          <ac:spMkLst>
            <pc:docMk/>
            <pc:sldMk cId="740487422" sldId="337"/>
            <ac:spMk id="3" creationId="{00000000-0000-0000-0000-000000000000}"/>
          </ac:spMkLst>
        </pc:spChg>
      </pc:sldChg>
      <pc:sldChg chg="modNotes">
        <pc:chgData name="Daniel Allen" userId="S::drallen@uwaterloo.ca::20b666dc-674b-484e-b93f-7151bcfee128" providerId="AD" clId="Web-{1B66C153-6BA9-4939-59E9-BAF7B0C5B16E}" dt="2022-12-06T19:26:20.454" v="2526"/>
        <pc:sldMkLst>
          <pc:docMk/>
          <pc:sldMk cId="2168224171" sldId="338"/>
        </pc:sldMkLst>
      </pc:sldChg>
      <pc:sldChg chg="modSp modNotes">
        <pc:chgData name="Daniel Allen" userId="S::drallen@uwaterloo.ca::20b666dc-674b-484e-b93f-7151bcfee128" providerId="AD" clId="Web-{1B66C153-6BA9-4939-59E9-BAF7B0C5B16E}" dt="2022-12-06T19:23:08.238" v="2396" actId="20577"/>
        <pc:sldMkLst>
          <pc:docMk/>
          <pc:sldMk cId="155805589" sldId="339"/>
        </pc:sldMkLst>
        <pc:spChg chg="mod">
          <ac:chgData name="Daniel Allen" userId="S::drallen@uwaterloo.ca::20b666dc-674b-484e-b93f-7151bcfee128" providerId="AD" clId="Web-{1B66C153-6BA9-4939-59E9-BAF7B0C5B16E}" dt="2022-12-06T19:18:20.321" v="2378" actId="20577"/>
          <ac:spMkLst>
            <pc:docMk/>
            <pc:sldMk cId="155805589" sldId="339"/>
            <ac:spMk id="2" creationId="{00000000-0000-0000-0000-000000000000}"/>
          </ac:spMkLst>
        </pc:spChg>
        <pc:spChg chg="mod">
          <ac:chgData name="Daniel Allen" userId="S::drallen@uwaterloo.ca::20b666dc-674b-484e-b93f-7151bcfee128" providerId="AD" clId="Web-{1B66C153-6BA9-4939-59E9-BAF7B0C5B16E}" dt="2022-12-06T19:23:08.238" v="2396" actId="20577"/>
          <ac:spMkLst>
            <pc:docMk/>
            <pc:sldMk cId="155805589" sldId="339"/>
            <ac:spMk id="3" creationId="{00000000-0000-0000-0000-000000000000}"/>
          </ac:spMkLst>
        </pc:spChg>
      </pc:sldChg>
      <pc:sldChg chg="modSp modNotes">
        <pc:chgData name="Daniel Allen" userId="S::drallen@uwaterloo.ca::20b666dc-674b-484e-b93f-7151bcfee128" providerId="AD" clId="Web-{1B66C153-6BA9-4939-59E9-BAF7B0C5B16E}" dt="2022-12-06T20:06:16.091" v="4797"/>
        <pc:sldMkLst>
          <pc:docMk/>
          <pc:sldMk cId="2745627556" sldId="340"/>
        </pc:sldMkLst>
        <pc:spChg chg="mod">
          <ac:chgData name="Daniel Allen" userId="S::drallen@uwaterloo.ca::20b666dc-674b-484e-b93f-7151bcfee128" providerId="AD" clId="Web-{1B66C153-6BA9-4939-59E9-BAF7B0C5B16E}" dt="2022-12-06T20:02:01.861" v="4443" actId="20577"/>
          <ac:spMkLst>
            <pc:docMk/>
            <pc:sldMk cId="2745627556" sldId="340"/>
            <ac:spMk id="13" creationId="{0E91D37E-88F0-CEF6-0E1E-6E7C6237CE03}"/>
          </ac:spMkLst>
        </pc:spChg>
      </pc:sldChg>
      <pc:sldChg chg="modSp add replId modNotes">
        <pc:chgData name="Daniel Allen" userId="S::drallen@uwaterloo.ca::20b666dc-674b-484e-b93f-7151bcfee128" providerId="AD" clId="Web-{1B66C153-6BA9-4939-59E9-BAF7B0C5B16E}" dt="2022-12-06T19:28:22.734" v="2601"/>
        <pc:sldMkLst>
          <pc:docMk/>
          <pc:sldMk cId="4088523472" sldId="341"/>
        </pc:sldMkLst>
        <pc:picChg chg="mod">
          <ac:chgData name="Daniel Allen" userId="S::drallen@uwaterloo.ca::20b666dc-674b-484e-b93f-7151bcfee128" providerId="AD" clId="Web-{1B66C153-6BA9-4939-59E9-BAF7B0C5B16E}" dt="2022-12-02T19:26:06.614" v="1025"/>
          <ac:picMkLst>
            <pc:docMk/>
            <pc:sldMk cId="4088523472" sldId="341"/>
            <ac:picMk id="6" creationId="{764071A9-8104-1307-ABFA-3266D1C80534}"/>
          </ac:picMkLst>
        </pc:picChg>
      </pc:sldChg>
      <pc:sldChg chg="modSp add replId modNotes">
        <pc:chgData name="Daniel Allen" userId="S::drallen@uwaterloo.ca::20b666dc-674b-484e-b93f-7151bcfee128" providerId="AD" clId="Web-{1B66C153-6BA9-4939-59E9-BAF7B0C5B16E}" dt="2022-12-06T19:38:56.444" v="3040"/>
        <pc:sldMkLst>
          <pc:docMk/>
          <pc:sldMk cId="2137989014" sldId="342"/>
        </pc:sldMkLst>
        <pc:picChg chg="mod">
          <ac:chgData name="Daniel Allen" userId="S::drallen@uwaterloo.ca::20b666dc-674b-484e-b93f-7151bcfee128" providerId="AD" clId="Web-{1B66C153-6BA9-4939-59E9-BAF7B0C5B16E}" dt="2022-12-02T19:27:09.958" v="1028"/>
          <ac:picMkLst>
            <pc:docMk/>
            <pc:sldMk cId="2137989014" sldId="342"/>
            <ac:picMk id="6" creationId="{764071A9-8104-1307-ABFA-3266D1C80534}"/>
          </ac:picMkLst>
        </pc:picChg>
      </pc:sldChg>
      <pc:sldChg chg="modSp add replId modNotes">
        <pc:chgData name="Daniel Allen" userId="S::drallen@uwaterloo.ca::20b666dc-674b-484e-b93f-7151bcfee128" providerId="AD" clId="Web-{1B66C153-6BA9-4939-59E9-BAF7B0C5B16E}" dt="2022-12-06T19:42:52.409" v="3391"/>
        <pc:sldMkLst>
          <pc:docMk/>
          <pc:sldMk cId="3500104947" sldId="343"/>
        </pc:sldMkLst>
        <pc:picChg chg="mod">
          <ac:chgData name="Daniel Allen" userId="S::drallen@uwaterloo.ca::20b666dc-674b-484e-b93f-7151bcfee128" providerId="AD" clId="Web-{1B66C153-6BA9-4939-59E9-BAF7B0C5B16E}" dt="2022-12-02T19:27:38.504" v="1029"/>
          <ac:picMkLst>
            <pc:docMk/>
            <pc:sldMk cId="3500104947" sldId="343"/>
            <ac:picMk id="6" creationId="{764071A9-8104-1307-ABFA-3266D1C80534}"/>
          </ac:picMkLst>
        </pc:picChg>
      </pc:sldChg>
      <pc:sldChg chg="modSp add replId modNotes">
        <pc:chgData name="Daniel Allen" userId="S::drallen@uwaterloo.ca::20b666dc-674b-484e-b93f-7151bcfee128" providerId="AD" clId="Web-{1B66C153-6BA9-4939-59E9-BAF7B0C5B16E}" dt="2022-12-06T19:47:12.843" v="3653"/>
        <pc:sldMkLst>
          <pc:docMk/>
          <pc:sldMk cId="2648540973" sldId="344"/>
        </pc:sldMkLst>
        <pc:picChg chg="mod">
          <ac:chgData name="Daniel Allen" userId="S::drallen@uwaterloo.ca::20b666dc-674b-484e-b93f-7151bcfee128" providerId="AD" clId="Web-{1B66C153-6BA9-4939-59E9-BAF7B0C5B16E}" dt="2022-12-02T19:30:26.691" v="1032"/>
          <ac:picMkLst>
            <pc:docMk/>
            <pc:sldMk cId="2648540973" sldId="344"/>
            <ac:picMk id="6" creationId="{764071A9-8104-1307-ABFA-3266D1C80534}"/>
          </ac:picMkLst>
        </pc:picChg>
      </pc:sldChg>
      <pc:sldChg chg="modSp add replId modNotes">
        <pc:chgData name="Daniel Allen" userId="S::drallen@uwaterloo.ca::20b666dc-674b-484e-b93f-7151bcfee128" providerId="AD" clId="Web-{1B66C153-6BA9-4939-59E9-BAF7B0C5B16E}" dt="2022-12-06T19:49:00.435" v="3725"/>
        <pc:sldMkLst>
          <pc:docMk/>
          <pc:sldMk cId="634747453" sldId="345"/>
        </pc:sldMkLst>
        <pc:picChg chg="mod">
          <ac:chgData name="Daniel Allen" userId="S::drallen@uwaterloo.ca::20b666dc-674b-484e-b93f-7151bcfee128" providerId="AD" clId="Web-{1B66C153-6BA9-4939-59E9-BAF7B0C5B16E}" dt="2022-12-02T19:30:48.535" v="1033"/>
          <ac:picMkLst>
            <pc:docMk/>
            <pc:sldMk cId="634747453" sldId="345"/>
            <ac:picMk id="6" creationId="{764071A9-8104-1307-ABFA-3266D1C80534}"/>
          </ac:picMkLst>
        </pc:picChg>
      </pc:sldChg>
      <pc:sldChg chg="modSp add replId modNotes">
        <pc:chgData name="Daniel Allen" userId="S::drallen@uwaterloo.ca::20b666dc-674b-484e-b93f-7151bcfee128" providerId="AD" clId="Web-{1B66C153-6BA9-4939-59E9-BAF7B0C5B16E}" dt="2022-12-06T19:51:36.745" v="3931"/>
        <pc:sldMkLst>
          <pc:docMk/>
          <pc:sldMk cId="3421527537" sldId="346"/>
        </pc:sldMkLst>
        <pc:picChg chg="mod">
          <ac:chgData name="Daniel Allen" userId="S::drallen@uwaterloo.ca::20b666dc-674b-484e-b93f-7151bcfee128" providerId="AD" clId="Web-{1B66C153-6BA9-4939-59E9-BAF7B0C5B16E}" dt="2022-12-02T19:31:09.629" v="1034"/>
          <ac:picMkLst>
            <pc:docMk/>
            <pc:sldMk cId="3421527537" sldId="346"/>
            <ac:picMk id="6" creationId="{764071A9-8104-1307-ABFA-3266D1C80534}"/>
          </ac:picMkLst>
        </pc:picChg>
      </pc:sldChg>
      <pc:sldChg chg="modSp add replId modNotes">
        <pc:chgData name="Daniel Allen" userId="S::drallen@uwaterloo.ca::20b666dc-674b-484e-b93f-7151bcfee128" providerId="AD" clId="Web-{1B66C153-6BA9-4939-59E9-BAF7B0C5B16E}" dt="2022-12-06T19:59:43.113" v="4280"/>
        <pc:sldMkLst>
          <pc:docMk/>
          <pc:sldMk cId="4069446190" sldId="347"/>
        </pc:sldMkLst>
        <pc:picChg chg="mod">
          <ac:chgData name="Daniel Allen" userId="S::drallen@uwaterloo.ca::20b666dc-674b-484e-b93f-7151bcfee128" providerId="AD" clId="Web-{1B66C153-6BA9-4939-59E9-BAF7B0C5B16E}" dt="2022-12-02T19:31:25.754" v="1035"/>
          <ac:picMkLst>
            <pc:docMk/>
            <pc:sldMk cId="4069446190" sldId="347"/>
            <ac:picMk id="6" creationId="{764071A9-8104-1307-ABFA-3266D1C80534}"/>
          </ac:picMkLst>
        </pc:picChg>
      </pc:sldChg>
      <pc:sldChg chg="modSp new del modNotes">
        <pc:chgData name="Daniel Allen" userId="S::drallen@uwaterloo.ca::20b666dc-674b-484e-b93f-7151bcfee128" providerId="AD" clId="Web-{1B66C153-6BA9-4939-59E9-BAF7B0C5B16E}" dt="2022-12-06T19:22:15.114" v="2392"/>
        <pc:sldMkLst>
          <pc:docMk/>
          <pc:sldMk cId="1356334940" sldId="348"/>
        </pc:sldMkLst>
        <pc:spChg chg="mod">
          <ac:chgData name="Daniel Allen" userId="S::drallen@uwaterloo.ca::20b666dc-674b-484e-b93f-7151bcfee128" providerId="AD" clId="Web-{1B66C153-6BA9-4939-59E9-BAF7B0C5B16E}" dt="2022-12-02T19:12:11.195" v="642" actId="20577"/>
          <ac:spMkLst>
            <pc:docMk/>
            <pc:sldMk cId="1356334940" sldId="348"/>
            <ac:spMk id="2" creationId="{01AF6D2B-2C93-E92A-C9DF-03E02C200172}"/>
          </ac:spMkLst>
        </pc:spChg>
        <pc:spChg chg="mod">
          <ac:chgData name="Daniel Allen" userId="S::drallen@uwaterloo.ca::20b666dc-674b-484e-b93f-7151bcfee128" providerId="AD" clId="Web-{1B66C153-6BA9-4939-59E9-BAF7B0C5B16E}" dt="2022-12-06T18:48:47.033" v="2212" actId="20577"/>
          <ac:spMkLst>
            <pc:docMk/>
            <pc:sldMk cId="1356334940" sldId="348"/>
            <ac:spMk id="3" creationId="{6F556928-8568-570C-CA14-F55D1E272253}"/>
          </ac:spMkLst>
        </pc:spChg>
      </pc:sldChg>
      <pc:sldChg chg="modSp add ord replId modNotes">
        <pc:chgData name="Daniel Allen" userId="S::drallen@uwaterloo.ca::20b666dc-674b-484e-b93f-7151bcfee128" providerId="AD" clId="Web-{1B66C153-6BA9-4939-59E9-BAF7B0C5B16E}" dt="2022-12-06T20:01:43.752" v="4438"/>
        <pc:sldMkLst>
          <pc:docMk/>
          <pc:sldMk cId="2971694795" sldId="349"/>
        </pc:sldMkLst>
        <pc:picChg chg="mod ord">
          <ac:chgData name="Daniel Allen" userId="S::drallen@uwaterloo.ca::20b666dc-674b-484e-b93f-7151bcfee128" providerId="AD" clId="Web-{1B66C153-6BA9-4939-59E9-BAF7B0C5B16E}" dt="2022-12-02T19:40:44.768" v="1047"/>
          <ac:picMkLst>
            <pc:docMk/>
            <pc:sldMk cId="2971694795" sldId="349"/>
            <ac:picMk id="6" creationId="{764071A9-8104-1307-ABFA-3266D1C80534}"/>
          </ac:picMkLst>
        </pc:picChg>
      </pc:sldChg>
      <pc:sldChg chg="modSp add ord replId">
        <pc:chgData name="Daniel Allen" userId="S::drallen@uwaterloo.ca::20b666dc-674b-484e-b93f-7151bcfee128" providerId="AD" clId="Web-{1B66C153-6BA9-4939-59E9-BAF7B0C5B16E}" dt="2022-12-06T19:37:58.554" v="3021" actId="20577"/>
        <pc:sldMkLst>
          <pc:docMk/>
          <pc:sldMk cId="1376432237" sldId="350"/>
        </pc:sldMkLst>
        <pc:spChg chg="mod">
          <ac:chgData name="Daniel Allen" userId="S::drallen@uwaterloo.ca::20b666dc-674b-484e-b93f-7151bcfee128" providerId="AD" clId="Web-{1B66C153-6BA9-4939-59E9-BAF7B0C5B16E}" dt="2022-12-06T19:37:55.570" v="3017" actId="20577"/>
          <ac:spMkLst>
            <pc:docMk/>
            <pc:sldMk cId="1376432237" sldId="350"/>
            <ac:spMk id="2" creationId="{00000000-0000-0000-0000-000000000000}"/>
          </ac:spMkLst>
        </pc:spChg>
        <pc:spChg chg="mod">
          <ac:chgData name="Daniel Allen" userId="S::drallen@uwaterloo.ca::20b666dc-674b-484e-b93f-7151bcfee128" providerId="AD" clId="Web-{1B66C153-6BA9-4939-59E9-BAF7B0C5B16E}" dt="2022-12-06T19:37:58.554" v="3021" actId="20577"/>
          <ac:spMkLst>
            <pc:docMk/>
            <pc:sldMk cId="1376432237" sldId="350"/>
            <ac:spMk id="3" creationId="{00000000-0000-0000-0000-000000000000}"/>
          </ac:spMkLst>
        </pc:spChg>
      </pc:sldChg>
      <pc:sldChg chg="modSp new del">
        <pc:chgData name="Daniel Allen" userId="S::drallen@uwaterloo.ca::20b666dc-674b-484e-b93f-7151bcfee128" providerId="AD" clId="Web-{1B66C153-6BA9-4939-59E9-BAF7B0C5B16E}" dt="2022-12-06T19:37:42.523" v="3015"/>
        <pc:sldMkLst>
          <pc:docMk/>
          <pc:sldMk cId="3172818908" sldId="351"/>
        </pc:sldMkLst>
        <pc:spChg chg="mod">
          <ac:chgData name="Daniel Allen" userId="S::drallen@uwaterloo.ca::20b666dc-674b-484e-b93f-7151bcfee128" providerId="AD" clId="Web-{1B66C153-6BA9-4939-59E9-BAF7B0C5B16E}" dt="2022-12-06T19:34:12.151" v="2828" actId="20577"/>
          <ac:spMkLst>
            <pc:docMk/>
            <pc:sldMk cId="3172818908" sldId="351"/>
            <ac:spMk id="2" creationId="{650A850D-24B2-2742-09D4-F43334FDA2A3}"/>
          </ac:spMkLst>
        </pc:spChg>
        <pc:spChg chg="mod">
          <ac:chgData name="Daniel Allen" userId="S::drallen@uwaterloo.ca::20b666dc-674b-484e-b93f-7151bcfee128" providerId="AD" clId="Web-{1B66C153-6BA9-4939-59E9-BAF7B0C5B16E}" dt="2022-12-06T19:36:35.696" v="3011" actId="20577"/>
          <ac:spMkLst>
            <pc:docMk/>
            <pc:sldMk cId="3172818908" sldId="351"/>
            <ac:spMk id="3" creationId="{9EFBB02C-F974-94C6-6718-AA38D7FBBD51}"/>
          </ac:spMkLst>
        </pc:spChg>
      </pc:sldChg>
      <pc:sldChg chg="add replId">
        <pc:chgData name="Daniel Allen" userId="S::drallen@uwaterloo.ca::20b666dc-674b-484e-b93f-7151bcfee128" providerId="AD" clId="Web-{1B66C153-6BA9-4939-59E9-BAF7B0C5B16E}" dt="2022-12-06T19:37:26.414" v="3012"/>
        <pc:sldMkLst>
          <pc:docMk/>
          <pc:sldMk cId="2419381141" sldId="352"/>
        </pc:sldMkLst>
      </pc:sldChg>
      <pc:sldChg chg="modSp add replId">
        <pc:chgData name="Daniel Allen" userId="S::drallen@uwaterloo.ca::20b666dc-674b-484e-b93f-7151bcfee128" providerId="AD" clId="Web-{1B66C153-6BA9-4939-59E9-BAF7B0C5B16E}" dt="2022-12-06T20:12:15.477" v="4884" actId="20577"/>
        <pc:sldMkLst>
          <pc:docMk/>
          <pc:sldMk cId="1436935707" sldId="353"/>
        </pc:sldMkLst>
        <pc:spChg chg="mod">
          <ac:chgData name="Daniel Allen" userId="S::drallen@uwaterloo.ca::20b666dc-674b-484e-b93f-7151bcfee128" providerId="AD" clId="Web-{1B66C153-6BA9-4939-59E9-BAF7B0C5B16E}" dt="2022-12-06T20:12:15.477" v="4884" actId="20577"/>
          <ac:spMkLst>
            <pc:docMk/>
            <pc:sldMk cId="1436935707" sldId="353"/>
            <ac:spMk id="3" creationId="{00000000-0000-0000-0000-000000000000}"/>
          </ac:spMkLst>
        </pc:spChg>
      </pc:sldChg>
    </pc:docChg>
  </pc:docChgLst>
  <pc:docChgLst>
    <pc:chgData name="Daniel Allen" userId="S::drallen@uwaterloo.ca::20b666dc-674b-484e-b93f-7151bcfee128" providerId="AD" clId="Web-{FBAEED6E-FE8C-9F6A-9424-E29BED843E52}"/>
    <pc:docChg chg="modSld sldOrd">
      <pc:chgData name="Daniel Allen" userId="S::drallen@uwaterloo.ca::20b666dc-674b-484e-b93f-7151bcfee128" providerId="AD" clId="Web-{FBAEED6E-FE8C-9F6A-9424-E29BED843E52}" dt="2022-12-07T01:54:04.404" v="2569"/>
      <pc:docMkLst>
        <pc:docMk/>
      </pc:docMkLst>
      <pc:sldChg chg="modSp modNotes">
        <pc:chgData name="Daniel Allen" userId="S::drallen@uwaterloo.ca::20b666dc-674b-484e-b93f-7151bcfee128" providerId="AD" clId="Web-{FBAEED6E-FE8C-9F6A-9424-E29BED843E52}" dt="2022-12-07T01:43:23.502" v="2483" actId="20577"/>
        <pc:sldMkLst>
          <pc:docMk/>
          <pc:sldMk cId="2534801121" sldId="257"/>
        </pc:sldMkLst>
        <pc:spChg chg="mod">
          <ac:chgData name="Daniel Allen" userId="S::drallen@uwaterloo.ca::20b666dc-674b-484e-b93f-7151bcfee128" providerId="AD" clId="Web-{FBAEED6E-FE8C-9F6A-9424-E29BED843E52}" dt="2022-12-06T23:41:38.375" v="2026" actId="20577"/>
          <ac:spMkLst>
            <pc:docMk/>
            <pc:sldMk cId="2534801121" sldId="257"/>
            <ac:spMk id="2" creationId="{00000000-0000-0000-0000-000000000000}"/>
          </ac:spMkLst>
        </pc:spChg>
        <pc:spChg chg="mod">
          <ac:chgData name="Daniel Allen" userId="S::drallen@uwaterloo.ca::20b666dc-674b-484e-b93f-7151bcfee128" providerId="AD" clId="Web-{FBAEED6E-FE8C-9F6A-9424-E29BED843E52}" dt="2022-12-07T01:43:23.502" v="2483" actId="20577"/>
          <ac:spMkLst>
            <pc:docMk/>
            <pc:sldMk cId="2534801121" sldId="257"/>
            <ac:spMk id="3" creationId="{00000000-0000-0000-0000-000000000000}"/>
          </ac:spMkLst>
        </pc:spChg>
      </pc:sldChg>
      <pc:sldChg chg="modNotes">
        <pc:chgData name="Daniel Allen" userId="S::drallen@uwaterloo.ca::20b666dc-674b-484e-b93f-7151bcfee128" providerId="AD" clId="Web-{FBAEED6E-FE8C-9F6A-9424-E29BED843E52}" dt="2022-12-06T23:52:50.720" v="2411"/>
        <pc:sldMkLst>
          <pc:docMk/>
          <pc:sldMk cId="474858705" sldId="321"/>
        </pc:sldMkLst>
      </pc:sldChg>
      <pc:sldChg chg="modSp modNotes">
        <pc:chgData name="Daniel Allen" userId="S::drallen@uwaterloo.ca::20b666dc-674b-484e-b93f-7151bcfee128" providerId="AD" clId="Web-{FBAEED6E-FE8C-9F6A-9424-E29BED843E52}" dt="2022-12-07T01:53:04.106" v="2548"/>
        <pc:sldMkLst>
          <pc:docMk/>
          <pc:sldMk cId="2146008593" sldId="324"/>
        </pc:sldMkLst>
        <pc:spChg chg="mod">
          <ac:chgData name="Daniel Allen" userId="S::drallen@uwaterloo.ca::20b666dc-674b-484e-b93f-7151bcfee128" providerId="AD" clId="Web-{FBAEED6E-FE8C-9F6A-9424-E29BED843E52}" dt="2022-12-06T23:26:19.217" v="1525" actId="20577"/>
          <ac:spMkLst>
            <pc:docMk/>
            <pc:sldMk cId="2146008593" sldId="324"/>
            <ac:spMk id="3" creationId="{00000000-0000-0000-0000-000000000000}"/>
          </ac:spMkLst>
        </pc:spChg>
      </pc:sldChg>
      <pc:sldChg chg="modNotes">
        <pc:chgData name="Daniel Allen" userId="S::drallen@uwaterloo.ca::20b666dc-674b-484e-b93f-7151bcfee128" providerId="AD" clId="Web-{FBAEED6E-FE8C-9F6A-9424-E29BED843E52}" dt="2022-12-06T23:53:01.314" v="2412"/>
        <pc:sldMkLst>
          <pc:docMk/>
          <pc:sldMk cId="1694391041" sldId="333"/>
        </pc:sldMkLst>
      </pc:sldChg>
      <pc:sldChg chg="modNotes">
        <pc:chgData name="Daniel Allen" userId="S::drallen@uwaterloo.ca::20b666dc-674b-484e-b93f-7151bcfee128" providerId="AD" clId="Web-{FBAEED6E-FE8C-9F6A-9424-E29BED843E52}" dt="2022-12-06T23:54:30.300" v="2431"/>
        <pc:sldMkLst>
          <pc:docMk/>
          <pc:sldMk cId="2168224171" sldId="338"/>
        </pc:sldMkLst>
      </pc:sldChg>
      <pc:sldChg chg="modSp modNotes">
        <pc:chgData name="Daniel Allen" userId="S::drallen@uwaterloo.ca::20b666dc-674b-484e-b93f-7151bcfee128" providerId="AD" clId="Web-{FBAEED6E-FE8C-9F6A-9424-E29BED843E52}" dt="2022-12-07T01:45:20.207" v="2514"/>
        <pc:sldMkLst>
          <pc:docMk/>
          <pc:sldMk cId="155805589" sldId="339"/>
        </pc:sldMkLst>
        <pc:spChg chg="mod">
          <ac:chgData name="Daniel Allen" userId="S::drallen@uwaterloo.ca::20b666dc-674b-484e-b93f-7151bcfee128" providerId="AD" clId="Web-{FBAEED6E-FE8C-9F6A-9424-E29BED843E52}" dt="2022-12-06T23:47:33.695" v="2270" actId="20577"/>
          <ac:spMkLst>
            <pc:docMk/>
            <pc:sldMk cId="155805589" sldId="339"/>
            <ac:spMk id="3" creationId="{00000000-0000-0000-0000-000000000000}"/>
          </ac:spMkLst>
        </pc:spChg>
      </pc:sldChg>
      <pc:sldChg chg="addSp modSp ord modNotes">
        <pc:chgData name="Daniel Allen" userId="S::drallen@uwaterloo.ca::20b666dc-674b-484e-b93f-7151bcfee128" providerId="AD" clId="Web-{FBAEED6E-FE8C-9F6A-9424-E29BED843E52}" dt="2022-12-07T01:50:53.760" v="2528"/>
        <pc:sldMkLst>
          <pc:docMk/>
          <pc:sldMk cId="2745627556" sldId="340"/>
        </pc:sldMkLst>
        <pc:spChg chg="add mod">
          <ac:chgData name="Daniel Allen" userId="S::drallen@uwaterloo.ca::20b666dc-674b-484e-b93f-7151bcfee128" providerId="AD" clId="Web-{FBAEED6E-FE8C-9F6A-9424-E29BED843E52}" dt="2022-12-06T23:02:15.611" v="763"/>
          <ac:spMkLst>
            <pc:docMk/>
            <pc:sldMk cId="2745627556" sldId="340"/>
            <ac:spMk id="2" creationId="{82BF05D7-D9A8-1E59-0E39-6987EC26FD20}"/>
          </ac:spMkLst>
        </pc:spChg>
        <pc:spChg chg="add mod">
          <ac:chgData name="Daniel Allen" userId="S::drallen@uwaterloo.ca::20b666dc-674b-484e-b93f-7151bcfee128" providerId="AD" clId="Web-{FBAEED6E-FE8C-9F6A-9424-E29BED843E52}" dt="2022-12-06T23:02:35.112" v="766" actId="14100"/>
          <ac:spMkLst>
            <pc:docMk/>
            <pc:sldMk cId="2745627556" sldId="340"/>
            <ac:spMk id="3" creationId="{AB84E9B8-63BD-19F5-9110-3F65CEA31764}"/>
          </ac:spMkLst>
        </pc:spChg>
        <pc:spChg chg="mod">
          <ac:chgData name="Daniel Allen" userId="S::drallen@uwaterloo.ca::20b666dc-674b-484e-b93f-7151bcfee128" providerId="AD" clId="Web-{FBAEED6E-FE8C-9F6A-9424-E29BED843E52}" dt="2022-12-06T23:00:13.453" v="748" actId="1076"/>
          <ac:spMkLst>
            <pc:docMk/>
            <pc:sldMk cId="2745627556" sldId="340"/>
            <ac:spMk id="14" creationId="{4A791DDB-E8E8-2C6A-58C7-F2330A44B380}"/>
          </ac:spMkLst>
        </pc:spChg>
        <pc:picChg chg="mod">
          <ac:chgData name="Daniel Allen" userId="S::drallen@uwaterloo.ca::20b666dc-674b-484e-b93f-7151bcfee128" providerId="AD" clId="Web-{FBAEED6E-FE8C-9F6A-9424-E29BED843E52}" dt="2022-12-06T23:01:24.798" v="759" actId="1076"/>
          <ac:picMkLst>
            <pc:docMk/>
            <pc:sldMk cId="2745627556" sldId="340"/>
            <ac:picMk id="8" creationId="{60E75D4E-1AB6-2623-9BA4-6D9E2A7220AD}"/>
          </ac:picMkLst>
        </pc:picChg>
        <pc:picChg chg="mod">
          <ac:chgData name="Daniel Allen" userId="S::drallen@uwaterloo.ca::20b666dc-674b-484e-b93f-7151bcfee128" providerId="AD" clId="Web-{FBAEED6E-FE8C-9F6A-9424-E29BED843E52}" dt="2022-12-06T23:01:24.829" v="760" actId="1076"/>
          <ac:picMkLst>
            <pc:docMk/>
            <pc:sldMk cId="2745627556" sldId="340"/>
            <ac:picMk id="9" creationId="{9158FA43-0796-C482-022A-FA159D47879A}"/>
          </ac:picMkLst>
        </pc:picChg>
        <pc:picChg chg="mod">
          <ac:chgData name="Daniel Allen" userId="S::drallen@uwaterloo.ca::20b666dc-674b-484e-b93f-7151bcfee128" providerId="AD" clId="Web-{FBAEED6E-FE8C-9F6A-9424-E29BED843E52}" dt="2022-12-06T23:00:45.438" v="753" actId="1076"/>
          <ac:picMkLst>
            <pc:docMk/>
            <pc:sldMk cId="2745627556" sldId="340"/>
            <ac:picMk id="10" creationId="{405072C3-4F9D-D637-B2E0-89E8287D2B6B}"/>
          </ac:picMkLst>
        </pc:picChg>
        <pc:picChg chg="mod">
          <ac:chgData name="Daniel Allen" userId="S::drallen@uwaterloo.ca::20b666dc-674b-484e-b93f-7151bcfee128" providerId="AD" clId="Web-{FBAEED6E-FE8C-9F6A-9424-E29BED843E52}" dt="2022-12-06T23:00:45.453" v="754" actId="1076"/>
          <ac:picMkLst>
            <pc:docMk/>
            <pc:sldMk cId="2745627556" sldId="340"/>
            <ac:picMk id="11" creationId="{777CBF90-95CB-A4A0-4F4F-DA52159B2398}"/>
          </ac:picMkLst>
        </pc:picChg>
      </pc:sldChg>
      <pc:sldChg chg="modSp modNotes">
        <pc:chgData name="Daniel Allen" userId="S::drallen@uwaterloo.ca::20b666dc-674b-484e-b93f-7151bcfee128" providerId="AD" clId="Web-{FBAEED6E-FE8C-9F6A-9424-E29BED843E52}" dt="2022-12-06T23:57:26.710" v="2467"/>
        <pc:sldMkLst>
          <pc:docMk/>
          <pc:sldMk cId="2137989014" sldId="342"/>
        </pc:sldMkLst>
        <pc:picChg chg="ord">
          <ac:chgData name="Daniel Allen" userId="S::drallen@uwaterloo.ca::20b666dc-674b-484e-b93f-7151bcfee128" providerId="AD" clId="Web-{FBAEED6E-FE8C-9F6A-9424-E29BED843E52}" dt="2022-12-06T23:57:26.710" v="2467"/>
          <ac:picMkLst>
            <pc:docMk/>
            <pc:sldMk cId="2137989014" sldId="342"/>
            <ac:picMk id="6" creationId="{764071A9-8104-1307-ABFA-3266D1C80534}"/>
          </ac:picMkLst>
        </pc:picChg>
      </pc:sldChg>
      <pc:sldChg chg="modNotes">
        <pc:chgData name="Daniel Allen" userId="S::drallen@uwaterloo.ca::20b666dc-674b-484e-b93f-7151bcfee128" providerId="AD" clId="Web-{FBAEED6E-FE8C-9F6A-9424-E29BED843E52}" dt="2022-12-06T21:45:07.730" v="699"/>
        <pc:sldMkLst>
          <pc:docMk/>
          <pc:sldMk cId="3500104947" sldId="343"/>
        </pc:sldMkLst>
      </pc:sldChg>
      <pc:sldChg chg="modSp modNotes">
        <pc:chgData name="Daniel Allen" userId="S::drallen@uwaterloo.ca::20b666dc-674b-484e-b93f-7151bcfee128" providerId="AD" clId="Web-{FBAEED6E-FE8C-9F6A-9424-E29BED843E52}" dt="2022-12-06T23:57:04.428" v="2466"/>
        <pc:sldMkLst>
          <pc:docMk/>
          <pc:sldMk cId="634747453" sldId="345"/>
        </pc:sldMkLst>
        <pc:picChg chg="ord">
          <ac:chgData name="Daniel Allen" userId="S::drallen@uwaterloo.ca::20b666dc-674b-484e-b93f-7151bcfee128" providerId="AD" clId="Web-{FBAEED6E-FE8C-9F6A-9424-E29BED843E52}" dt="2022-12-06T23:57:04.428" v="2466"/>
          <ac:picMkLst>
            <pc:docMk/>
            <pc:sldMk cId="634747453" sldId="345"/>
            <ac:picMk id="6" creationId="{764071A9-8104-1307-ABFA-3266D1C80534}"/>
          </ac:picMkLst>
        </pc:picChg>
      </pc:sldChg>
      <pc:sldChg chg="modSp modNotes">
        <pc:chgData name="Daniel Allen" userId="S::drallen@uwaterloo.ca::20b666dc-674b-484e-b93f-7151bcfee128" providerId="AD" clId="Web-{FBAEED6E-FE8C-9F6A-9424-E29BED843E52}" dt="2022-12-06T23:56:54.600" v="2465"/>
        <pc:sldMkLst>
          <pc:docMk/>
          <pc:sldMk cId="3421527537" sldId="346"/>
        </pc:sldMkLst>
        <pc:picChg chg="ord">
          <ac:chgData name="Daniel Allen" userId="S::drallen@uwaterloo.ca::20b666dc-674b-484e-b93f-7151bcfee128" providerId="AD" clId="Web-{FBAEED6E-FE8C-9F6A-9424-E29BED843E52}" dt="2022-12-06T23:56:54.600" v="2465"/>
          <ac:picMkLst>
            <pc:docMk/>
            <pc:sldMk cId="3421527537" sldId="346"/>
            <ac:picMk id="6" creationId="{764071A9-8104-1307-ABFA-3266D1C80534}"/>
          </ac:picMkLst>
        </pc:picChg>
      </pc:sldChg>
      <pc:sldChg chg="modNotes">
        <pc:chgData name="Daniel Allen" userId="S::drallen@uwaterloo.ca::20b666dc-674b-484e-b93f-7151bcfee128" providerId="AD" clId="Web-{FBAEED6E-FE8C-9F6A-9424-E29BED843E52}" dt="2022-12-06T23:58:33.321" v="2474"/>
        <pc:sldMkLst>
          <pc:docMk/>
          <pc:sldMk cId="4069446190" sldId="347"/>
        </pc:sldMkLst>
      </pc:sldChg>
      <pc:sldChg chg="modNotes">
        <pc:chgData name="Daniel Allen" userId="S::drallen@uwaterloo.ca::20b666dc-674b-484e-b93f-7151bcfee128" providerId="AD" clId="Web-{FBAEED6E-FE8C-9F6A-9424-E29BED843E52}" dt="2022-12-07T01:51:01.854" v="2532"/>
        <pc:sldMkLst>
          <pc:docMk/>
          <pc:sldMk cId="2971694795" sldId="349"/>
        </pc:sldMkLst>
      </pc:sldChg>
      <pc:sldChg chg="modSp modNotes">
        <pc:chgData name="Daniel Allen" userId="S::drallen@uwaterloo.ca::20b666dc-674b-484e-b93f-7151bcfee128" providerId="AD" clId="Web-{FBAEED6E-FE8C-9F6A-9424-E29BED843E52}" dt="2022-12-07T01:44:55.363" v="2508"/>
        <pc:sldMkLst>
          <pc:docMk/>
          <pc:sldMk cId="1376432237" sldId="350"/>
        </pc:sldMkLst>
        <pc:spChg chg="mod">
          <ac:chgData name="Daniel Allen" userId="S::drallen@uwaterloo.ca::20b666dc-674b-484e-b93f-7151bcfee128" providerId="AD" clId="Web-{FBAEED6E-FE8C-9F6A-9424-E29BED843E52}" dt="2022-12-06T23:46:00.834" v="2198" actId="20577"/>
          <ac:spMkLst>
            <pc:docMk/>
            <pc:sldMk cId="1376432237" sldId="350"/>
            <ac:spMk id="3" creationId="{00000000-0000-0000-0000-000000000000}"/>
          </ac:spMkLst>
        </pc:spChg>
      </pc:sldChg>
      <pc:sldChg chg="modSp modNotes">
        <pc:chgData name="Daniel Allen" userId="S::drallen@uwaterloo.ca::20b666dc-674b-484e-b93f-7151bcfee128" providerId="AD" clId="Web-{FBAEED6E-FE8C-9F6A-9424-E29BED843E52}" dt="2022-12-06T23:50:58.328" v="2398"/>
        <pc:sldMkLst>
          <pc:docMk/>
          <pc:sldMk cId="2419381141" sldId="352"/>
        </pc:sldMkLst>
        <pc:spChg chg="mod">
          <ac:chgData name="Daniel Allen" userId="S::drallen@uwaterloo.ca::20b666dc-674b-484e-b93f-7151bcfee128" providerId="AD" clId="Web-{FBAEED6E-FE8C-9F6A-9424-E29BED843E52}" dt="2022-12-06T23:50:17.026" v="2381" actId="20577"/>
          <ac:spMkLst>
            <pc:docMk/>
            <pc:sldMk cId="2419381141" sldId="352"/>
            <ac:spMk id="3" creationId="{00000000-0000-0000-0000-000000000000}"/>
          </ac:spMkLst>
        </pc:spChg>
      </pc:sldChg>
      <pc:sldChg chg="modSp modNotes">
        <pc:chgData name="Daniel Allen" userId="S::drallen@uwaterloo.ca::20b666dc-674b-484e-b93f-7151bcfee128" providerId="AD" clId="Web-{FBAEED6E-FE8C-9F6A-9424-E29BED843E52}" dt="2022-12-07T01:54:04.404" v="2569"/>
        <pc:sldMkLst>
          <pc:docMk/>
          <pc:sldMk cId="1436935707" sldId="353"/>
        </pc:sldMkLst>
        <pc:spChg chg="mod">
          <ac:chgData name="Daniel Allen" userId="S::drallen@uwaterloo.ca::20b666dc-674b-484e-b93f-7151bcfee128" providerId="AD" clId="Web-{FBAEED6E-FE8C-9F6A-9424-E29BED843E52}" dt="2022-12-06T21:30:08.874" v="34" actId="20577"/>
          <ac:spMkLst>
            <pc:docMk/>
            <pc:sldMk cId="1436935707" sldId="353"/>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10CF6C-5480-497C-AB16-F6808E8E3502}" type="doc">
      <dgm:prSet loTypeId="urn:microsoft.com/office/officeart/2005/8/layout/equation2" loCatId="relationship" qsTypeId="urn:microsoft.com/office/officeart/2005/8/quickstyle/3d9" qsCatId="3D" csTypeId="urn:microsoft.com/office/officeart/2005/8/colors/accent3_5" csCatId="accent3" phldr="1"/>
      <dgm:spPr/>
    </dgm:pt>
    <dgm:pt modelId="{AF404D71-946E-4C6C-BF4B-711867032491}">
      <dgm:prSet phldrT="[Text]" phldr="0"/>
      <dgm:spPr/>
      <dgm:t>
        <a:bodyPr/>
        <a:lstStyle/>
        <a:p>
          <a:r>
            <a:rPr lang="en-US" dirty="0">
              <a:latin typeface="Calibri"/>
            </a:rPr>
            <a:t>Rooms</a:t>
          </a:r>
          <a:endParaRPr lang="en-US" dirty="0"/>
        </a:p>
      </dgm:t>
    </dgm:pt>
    <dgm:pt modelId="{2C4FF2D2-9813-4DE6-8B38-D0292453EE7A}" type="parTrans" cxnId="{01323716-C2CD-4EE6-AEC7-20DDE717C9CC}">
      <dgm:prSet/>
      <dgm:spPr/>
    </dgm:pt>
    <dgm:pt modelId="{63FE299E-0BBC-4510-A4AF-314B875F9A39}" type="sibTrans" cxnId="{01323716-C2CD-4EE6-AEC7-20DDE717C9CC}">
      <dgm:prSet/>
      <dgm:spPr/>
      <dgm:t>
        <a:bodyPr/>
        <a:lstStyle/>
        <a:p>
          <a:endParaRPr lang="en-US"/>
        </a:p>
      </dgm:t>
    </dgm:pt>
    <dgm:pt modelId="{F74BBACC-4D9E-4C8F-B84C-FD29FCF31E67}">
      <dgm:prSet phldrT="[Text]" phldr="0"/>
      <dgm:spPr/>
      <dgm:t>
        <a:bodyPr/>
        <a:lstStyle/>
        <a:p>
          <a:r>
            <a:rPr lang="en-US" dirty="0">
              <a:latin typeface="Calibri"/>
            </a:rPr>
            <a:t>Person</a:t>
          </a:r>
          <a:endParaRPr lang="en-US" dirty="0"/>
        </a:p>
      </dgm:t>
    </dgm:pt>
    <dgm:pt modelId="{1606C2CD-2D87-4EEF-BD41-89581B2C2661}" type="parTrans" cxnId="{95805543-A401-47A1-BB00-D59EB3961D5A}">
      <dgm:prSet/>
      <dgm:spPr/>
    </dgm:pt>
    <dgm:pt modelId="{5D7EE6A8-301B-4F6F-84B7-A0FA8272D9FC}" type="sibTrans" cxnId="{95805543-A401-47A1-BB00-D59EB3961D5A}">
      <dgm:prSet/>
      <dgm:spPr/>
      <dgm:t>
        <a:bodyPr/>
        <a:lstStyle/>
        <a:p>
          <a:endParaRPr lang="en-US"/>
        </a:p>
      </dgm:t>
    </dgm:pt>
    <dgm:pt modelId="{FA88C349-FFD1-483C-844A-CC71D409FCCF}">
      <dgm:prSet phldr="0"/>
      <dgm:spPr/>
      <dgm:t>
        <a:bodyPr/>
        <a:lstStyle/>
        <a:p>
          <a:pPr rtl="0"/>
          <a:r>
            <a:rPr lang="en-US" dirty="0">
              <a:latin typeface="Calibri"/>
            </a:rPr>
            <a:t>Accounts</a:t>
          </a:r>
        </a:p>
      </dgm:t>
    </dgm:pt>
    <dgm:pt modelId="{821CDBA3-DB18-4C8A-9320-9D1CACD01849}" type="parTrans" cxnId="{37925AE9-571B-49BA-B14E-F4352DE2D11A}">
      <dgm:prSet/>
      <dgm:spPr/>
    </dgm:pt>
    <dgm:pt modelId="{10DFE53B-BDF2-4AB5-903C-78131873CA49}" type="sibTrans" cxnId="{37925AE9-571B-49BA-B14E-F4352DE2D11A}">
      <dgm:prSet/>
      <dgm:spPr/>
      <dgm:t>
        <a:bodyPr/>
        <a:lstStyle/>
        <a:p>
          <a:endParaRPr lang="en-US"/>
        </a:p>
      </dgm:t>
    </dgm:pt>
    <dgm:pt modelId="{D9EBA777-A20F-45C1-A178-C18E16856BC2}">
      <dgm:prSet phldr="0"/>
      <dgm:spPr/>
      <dgm:t>
        <a:bodyPr/>
        <a:lstStyle/>
        <a:p>
          <a:r>
            <a:rPr lang="en-US" dirty="0">
              <a:latin typeface="Calibri"/>
            </a:rPr>
            <a:t>Groups</a:t>
          </a:r>
        </a:p>
      </dgm:t>
    </dgm:pt>
    <dgm:pt modelId="{EF449467-D976-41D7-82BE-8B04EC7EB431}" type="parTrans" cxnId="{48DC7ED9-5393-45B4-A388-4CEA3F64E80A}">
      <dgm:prSet/>
      <dgm:spPr/>
    </dgm:pt>
    <dgm:pt modelId="{32AE1787-7FD7-417D-9876-46FF19114F70}" type="sibTrans" cxnId="{48DC7ED9-5393-45B4-A388-4CEA3F64E80A}">
      <dgm:prSet/>
      <dgm:spPr/>
      <dgm:t>
        <a:bodyPr/>
        <a:lstStyle/>
        <a:p>
          <a:endParaRPr lang="en-US"/>
        </a:p>
      </dgm:t>
    </dgm:pt>
    <dgm:pt modelId="{C46CDA02-CBF8-4528-9F6F-E8B240C28E0F}" type="pres">
      <dgm:prSet presAssocID="{9210CF6C-5480-497C-AB16-F6808E8E3502}" presName="Name0" presStyleCnt="0">
        <dgm:presLayoutVars>
          <dgm:dir/>
          <dgm:resizeHandles val="exact"/>
        </dgm:presLayoutVars>
      </dgm:prSet>
      <dgm:spPr/>
    </dgm:pt>
    <dgm:pt modelId="{6BC3D8FC-CED0-43C9-8149-4EB7EF0D112C}" type="pres">
      <dgm:prSet presAssocID="{9210CF6C-5480-497C-AB16-F6808E8E3502}" presName="vNodes" presStyleCnt="0"/>
      <dgm:spPr/>
    </dgm:pt>
    <dgm:pt modelId="{0681D7C0-5951-4BB0-8C42-E0E86959C56C}" type="pres">
      <dgm:prSet presAssocID="{FA88C349-FFD1-483C-844A-CC71D409FCCF}" presName="node" presStyleLbl="node1" presStyleIdx="0" presStyleCnt="4">
        <dgm:presLayoutVars>
          <dgm:bulletEnabled val="1"/>
        </dgm:presLayoutVars>
      </dgm:prSet>
      <dgm:spPr/>
    </dgm:pt>
    <dgm:pt modelId="{0F74DB78-FE1E-4D95-817A-8927356438D7}" type="pres">
      <dgm:prSet presAssocID="{10DFE53B-BDF2-4AB5-903C-78131873CA49}" presName="spacerT" presStyleCnt="0"/>
      <dgm:spPr/>
    </dgm:pt>
    <dgm:pt modelId="{92E0F36E-9ED4-4038-9F92-A7CD0A603254}" type="pres">
      <dgm:prSet presAssocID="{10DFE53B-BDF2-4AB5-903C-78131873CA49}" presName="sibTrans" presStyleLbl="sibTrans2D1" presStyleIdx="0" presStyleCnt="3"/>
      <dgm:spPr/>
    </dgm:pt>
    <dgm:pt modelId="{EC5B83B2-E310-41FC-BC26-0B1816E1CE71}" type="pres">
      <dgm:prSet presAssocID="{10DFE53B-BDF2-4AB5-903C-78131873CA49}" presName="spacerB" presStyleCnt="0"/>
      <dgm:spPr/>
    </dgm:pt>
    <dgm:pt modelId="{3D573FEF-D40B-448A-BE94-21B29EB9579E}" type="pres">
      <dgm:prSet presAssocID="{AF404D71-946E-4C6C-BF4B-711867032491}" presName="node" presStyleLbl="node1" presStyleIdx="1" presStyleCnt="4">
        <dgm:presLayoutVars>
          <dgm:bulletEnabled val="1"/>
        </dgm:presLayoutVars>
      </dgm:prSet>
      <dgm:spPr/>
    </dgm:pt>
    <dgm:pt modelId="{A5DF4F4A-BFFC-4945-ACFD-1362476189C9}" type="pres">
      <dgm:prSet presAssocID="{63FE299E-0BBC-4510-A4AF-314B875F9A39}" presName="spacerT" presStyleCnt="0"/>
      <dgm:spPr/>
    </dgm:pt>
    <dgm:pt modelId="{8C98ED2A-8D43-42F7-B41F-9D77A428409E}" type="pres">
      <dgm:prSet presAssocID="{63FE299E-0BBC-4510-A4AF-314B875F9A39}" presName="sibTrans" presStyleLbl="sibTrans2D1" presStyleIdx="1" presStyleCnt="3"/>
      <dgm:spPr/>
    </dgm:pt>
    <dgm:pt modelId="{90926D59-1DF8-48B8-A400-837FDA4C08CC}" type="pres">
      <dgm:prSet presAssocID="{63FE299E-0BBC-4510-A4AF-314B875F9A39}" presName="spacerB" presStyleCnt="0"/>
      <dgm:spPr/>
    </dgm:pt>
    <dgm:pt modelId="{4AE23567-E590-402E-9E68-7E063A842958}" type="pres">
      <dgm:prSet presAssocID="{D9EBA777-A20F-45C1-A178-C18E16856BC2}" presName="node" presStyleLbl="node1" presStyleIdx="2" presStyleCnt="4">
        <dgm:presLayoutVars>
          <dgm:bulletEnabled val="1"/>
        </dgm:presLayoutVars>
      </dgm:prSet>
      <dgm:spPr/>
    </dgm:pt>
    <dgm:pt modelId="{6A1B8698-94E5-4865-BD42-03F89D35BCBD}" type="pres">
      <dgm:prSet presAssocID="{9210CF6C-5480-497C-AB16-F6808E8E3502}" presName="sibTransLast" presStyleLbl="sibTrans2D1" presStyleIdx="2" presStyleCnt="3"/>
      <dgm:spPr/>
    </dgm:pt>
    <dgm:pt modelId="{33201F8B-6E06-4747-8A76-D288301A03A2}" type="pres">
      <dgm:prSet presAssocID="{9210CF6C-5480-497C-AB16-F6808E8E3502}" presName="connectorText" presStyleLbl="sibTrans2D1" presStyleIdx="2" presStyleCnt="3"/>
      <dgm:spPr/>
    </dgm:pt>
    <dgm:pt modelId="{D1330A5D-B995-4CB4-BA85-DC2FC6615310}" type="pres">
      <dgm:prSet presAssocID="{9210CF6C-5480-497C-AB16-F6808E8E3502}" presName="lastNode" presStyleLbl="node1" presStyleIdx="3" presStyleCnt="4">
        <dgm:presLayoutVars>
          <dgm:bulletEnabled val="1"/>
        </dgm:presLayoutVars>
      </dgm:prSet>
      <dgm:spPr/>
    </dgm:pt>
  </dgm:ptLst>
  <dgm:cxnLst>
    <dgm:cxn modelId="{01323716-C2CD-4EE6-AEC7-20DDE717C9CC}" srcId="{9210CF6C-5480-497C-AB16-F6808E8E3502}" destId="{AF404D71-946E-4C6C-BF4B-711867032491}" srcOrd="1" destOrd="0" parTransId="{2C4FF2D2-9813-4DE6-8B38-D0292453EE7A}" sibTransId="{63FE299E-0BBC-4510-A4AF-314B875F9A39}"/>
    <dgm:cxn modelId="{31BE0E3D-0C31-4356-ADC8-7B492A863DAA}" type="presOf" srcId="{32AE1787-7FD7-417D-9876-46FF19114F70}" destId="{6A1B8698-94E5-4865-BD42-03F89D35BCBD}" srcOrd="0" destOrd="0" presId="urn:microsoft.com/office/officeart/2005/8/layout/equation2"/>
    <dgm:cxn modelId="{0AA69B5C-FD27-4540-BBB7-C77AFED2361A}" type="presOf" srcId="{9210CF6C-5480-497C-AB16-F6808E8E3502}" destId="{C46CDA02-CBF8-4528-9F6F-E8B240C28E0F}" srcOrd="0" destOrd="0" presId="urn:microsoft.com/office/officeart/2005/8/layout/equation2"/>
    <dgm:cxn modelId="{95805543-A401-47A1-BB00-D59EB3961D5A}" srcId="{9210CF6C-5480-497C-AB16-F6808E8E3502}" destId="{F74BBACC-4D9E-4C8F-B84C-FD29FCF31E67}" srcOrd="3" destOrd="0" parTransId="{1606C2CD-2D87-4EEF-BD41-89581B2C2661}" sibTransId="{5D7EE6A8-301B-4F6F-84B7-A0FA8272D9FC}"/>
    <dgm:cxn modelId="{17D9089C-BE8C-4AE9-B89B-8B966E6A68CB}" type="presOf" srcId="{F74BBACC-4D9E-4C8F-B84C-FD29FCF31E67}" destId="{D1330A5D-B995-4CB4-BA85-DC2FC6615310}" srcOrd="0" destOrd="0" presId="urn:microsoft.com/office/officeart/2005/8/layout/equation2"/>
    <dgm:cxn modelId="{A29B6BA5-5A39-47CA-BA71-9E8B4BAE2737}" type="presOf" srcId="{10DFE53B-BDF2-4AB5-903C-78131873CA49}" destId="{92E0F36E-9ED4-4038-9F92-A7CD0A603254}" srcOrd="0" destOrd="0" presId="urn:microsoft.com/office/officeart/2005/8/layout/equation2"/>
    <dgm:cxn modelId="{912F98B2-C5F2-49FC-9689-BF1FAF9466CE}" type="presOf" srcId="{FA88C349-FFD1-483C-844A-CC71D409FCCF}" destId="{0681D7C0-5951-4BB0-8C42-E0E86959C56C}" srcOrd="0" destOrd="0" presId="urn:microsoft.com/office/officeart/2005/8/layout/equation2"/>
    <dgm:cxn modelId="{E2DA1FC1-F8F9-40C7-8E85-C57D4C18CD35}" type="presOf" srcId="{AF404D71-946E-4C6C-BF4B-711867032491}" destId="{3D573FEF-D40B-448A-BE94-21B29EB9579E}" srcOrd="0" destOrd="0" presId="urn:microsoft.com/office/officeart/2005/8/layout/equation2"/>
    <dgm:cxn modelId="{DC9AE3CB-DCAB-4683-AEE3-246B1669528D}" type="presOf" srcId="{63FE299E-0BBC-4510-A4AF-314B875F9A39}" destId="{8C98ED2A-8D43-42F7-B41F-9D77A428409E}" srcOrd="0" destOrd="0" presId="urn:microsoft.com/office/officeart/2005/8/layout/equation2"/>
    <dgm:cxn modelId="{48DC7ED9-5393-45B4-A388-4CEA3F64E80A}" srcId="{9210CF6C-5480-497C-AB16-F6808E8E3502}" destId="{D9EBA777-A20F-45C1-A178-C18E16856BC2}" srcOrd="2" destOrd="0" parTransId="{EF449467-D976-41D7-82BE-8B04EC7EB431}" sibTransId="{32AE1787-7FD7-417D-9876-46FF19114F70}"/>
    <dgm:cxn modelId="{773C3CDA-F6C7-467C-9D74-DFD8B8B695E7}" type="presOf" srcId="{D9EBA777-A20F-45C1-A178-C18E16856BC2}" destId="{4AE23567-E590-402E-9E68-7E063A842958}" srcOrd="0" destOrd="0" presId="urn:microsoft.com/office/officeart/2005/8/layout/equation2"/>
    <dgm:cxn modelId="{56E159DB-491A-4F7E-8F6A-5FE2C12A0235}" type="presOf" srcId="{32AE1787-7FD7-417D-9876-46FF19114F70}" destId="{33201F8B-6E06-4747-8A76-D288301A03A2}" srcOrd="1" destOrd="0" presId="urn:microsoft.com/office/officeart/2005/8/layout/equation2"/>
    <dgm:cxn modelId="{37925AE9-571B-49BA-B14E-F4352DE2D11A}" srcId="{9210CF6C-5480-497C-AB16-F6808E8E3502}" destId="{FA88C349-FFD1-483C-844A-CC71D409FCCF}" srcOrd="0" destOrd="0" parTransId="{821CDBA3-DB18-4C8A-9320-9D1CACD01849}" sibTransId="{10DFE53B-BDF2-4AB5-903C-78131873CA49}"/>
    <dgm:cxn modelId="{45F7D619-272A-45D8-B275-28A0B283F7D6}" type="presParOf" srcId="{C46CDA02-CBF8-4528-9F6F-E8B240C28E0F}" destId="{6BC3D8FC-CED0-43C9-8149-4EB7EF0D112C}" srcOrd="0" destOrd="0" presId="urn:microsoft.com/office/officeart/2005/8/layout/equation2"/>
    <dgm:cxn modelId="{93893430-DC9D-4370-BE73-E6651124E5E4}" type="presParOf" srcId="{6BC3D8FC-CED0-43C9-8149-4EB7EF0D112C}" destId="{0681D7C0-5951-4BB0-8C42-E0E86959C56C}" srcOrd="0" destOrd="0" presId="urn:microsoft.com/office/officeart/2005/8/layout/equation2"/>
    <dgm:cxn modelId="{BE7F28A5-940A-439D-AA1D-771A9D48FB30}" type="presParOf" srcId="{6BC3D8FC-CED0-43C9-8149-4EB7EF0D112C}" destId="{0F74DB78-FE1E-4D95-817A-8927356438D7}" srcOrd="1" destOrd="0" presId="urn:microsoft.com/office/officeart/2005/8/layout/equation2"/>
    <dgm:cxn modelId="{0E49B76F-0689-42F0-9BB8-61BB4A4ACB3B}" type="presParOf" srcId="{6BC3D8FC-CED0-43C9-8149-4EB7EF0D112C}" destId="{92E0F36E-9ED4-4038-9F92-A7CD0A603254}" srcOrd="2" destOrd="0" presId="urn:microsoft.com/office/officeart/2005/8/layout/equation2"/>
    <dgm:cxn modelId="{A2594785-8145-4B6B-89EF-2953FB92781F}" type="presParOf" srcId="{6BC3D8FC-CED0-43C9-8149-4EB7EF0D112C}" destId="{EC5B83B2-E310-41FC-BC26-0B1816E1CE71}" srcOrd="3" destOrd="0" presId="urn:microsoft.com/office/officeart/2005/8/layout/equation2"/>
    <dgm:cxn modelId="{A3E03716-9814-45A2-BA4A-7EA593668A4E}" type="presParOf" srcId="{6BC3D8FC-CED0-43C9-8149-4EB7EF0D112C}" destId="{3D573FEF-D40B-448A-BE94-21B29EB9579E}" srcOrd="4" destOrd="0" presId="urn:microsoft.com/office/officeart/2005/8/layout/equation2"/>
    <dgm:cxn modelId="{39E86A03-3D08-4766-9235-A2A8B0D2D419}" type="presParOf" srcId="{6BC3D8FC-CED0-43C9-8149-4EB7EF0D112C}" destId="{A5DF4F4A-BFFC-4945-ACFD-1362476189C9}" srcOrd="5" destOrd="0" presId="urn:microsoft.com/office/officeart/2005/8/layout/equation2"/>
    <dgm:cxn modelId="{BF2767EB-161E-429B-B781-72BC08E9D60F}" type="presParOf" srcId="{6BC3D8FC-CED0-43C9-8149-4EB7EF0D112C}" destId="{8C98ED2A-8D43-42F7-B41F-9D77A428409E}" srcOrd="6" destOrd="0" presId="urn:microsoft.com/office/officeart/2005/8/layout/equation2"/>
    <dgm:cxn modelId="{DF1C9752-E645-47B0-BB12-E3AE88CA0C35}" type="presParOf" srcId="{6BC3D8FC-CED0-43C9-8149-4EB7EF0D112C}" destId="{90926D59-1DF8-48B8-A400-837FDA4C08CC}" srcOrd="7" destOrd="0" presId="urn:microsoft.com/office/officeart/2005/8/layout/equation2"/>
    <dgm:cxn modelId="{0E0046E8-5F90-485E-A3A9-4C250B93E81C}" type="presParOf" srcId="{6BC3D8FC-CED0-43C9-8149-4EB7EF0D112C}" destId="{4AE23567-E590-402E-9E68-7E063A842958}" srcOrd="8" destOrd="0" presId="urn:microsoft.com/office/officeart/2005/8/layout/equation2"/>
    <dgm:cxn modelId="{262C15AD-E7D3-43C7-972B-0884E7EB5E09}" type="presParOf" srcId="{C46CDA02-CBF8-4528-9F6F-E8B240C28E0F}" destId="{6A1B8698-94E5-4865-BD42-03F89D35BCBD}" srcOrd="1" destOrd="0" presId="urn:microsoft.com/office/officeart/2005/8/layout/equation2"/>
    <dgm:cxn modelId="{42E8FDC1-67EE-4A44-8D31-010C34E4C1C7}" type="presParOf" srcId="{6A1B8698-94E5-4865-BD42-03F89D35BCBD}" destId="{33201F8B-6E06-4747-8A76-D288301A03A2}" srcOrd="0" destOrd="0" presId="urn:microsoft.com/office/officeart/2005/8/layout/equation2"/>
    <dgm:cxn modelId="{FD53076F-8E21-462B-BBBC-A448A8163DEC}" type="presParOf" srcId="{C46CDA02-CBF8-4528-9F6F-E8B240C28E0F}" destId="{D1330A5D-B995-4CB4-BA85-DC2FC6615310}"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1D7C0-5951-4BB0-8C42-E0E86959C56C}">
      <dsp:nvSpPr>
        <dsp:cNvPr id="0" name=""/>
        <dsp:cNvSpPr/>
      </dsp:nvSpPr>
      <dsp:spPr>
        <a:xfrm>
          <a:off x="1018234" y="1304"/>
          <a:ext cx="1301096" cy="1301096"/>
        </a:xfrm>
        <a:prstGeom prst="ellipse">
          <a:avLst/>
        </a:prstGeom>
        <a:solidFill>
          <a:schemeClr val="accent3">
            <a:alpha val="9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marL="0" lvl="0" indent="0" algn="ctr" defTabSz="800100" rtl="0">
            <a:lnSpc>
              <a:spcPct val="90000"/>
            </a:lnSpc>
            <a:spcBef>
              <a:spcPct val="0"/>
            </a:spcBef>
            <a:spcAft>
              <a:spcPct val="35000"/>
            </a:spcAft>
            <a:buNone/>
          </a:pPr>
          <a:r>
            <a:rPr lang="en-US" sz="1800" kern="1200" dirty="0">
              <a:latin typeface="Calibri"/>
            </a:rPr>
            <a:t>Accounts</a:t>
          </a:r>
        </a:p>
      </dsp:txBody>
      <dsp:txXfrm>
        <a:off x="1208775" y="191845"/>
        <a:ext cx="920014" cy="920014"/>
      </dsp:txXfrm>
    </dsp:sp>
    <dsp:sp modelId="{92E0F36E-9ED4-4038-9F92-A7CD0A603254}">
      <dsp:nvSpPr>
        <dsp:cNvPr id="0" name=""/>
        <dsp:cNvSpPr/>
      </dsp:nvSpPr>
      <dsp:spPr>
        <a:xfrm>
          <a:off x="1291465" y="1408050"/>
          <a:ext cx="754635" cy="754635"/>
        </a:xfrm>
        <a:prstGeom prst="mathPlus">
          <a:avLst/>
        </a:prstGeom>
        <a:solidFill>
          <a:schemeClr val="accent3">
            <a:shade val="9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391492" y="1696622"/>
        <a:ext cx="554581" cy="177491"/>
      </dsp:txXfrm>
    </dsp:sp>
    <dsp:sp modelId="{3D573FEF-D40B-448A-BE94-21B29EB9579E}">
      <dsp:nvSpPr>
        <dsp:cNvPr id="0" name=""/>
        <dsp:cNvSpPr/>
      </dsp:nvSpPr>
      <dsp:spPr>
        <a:xfrm>
          <a:off x="1018234" y="2268334"/>
          <a:ext cx="1301096" cy="1301096"/>
        </a:xfrm>
        <a:prstGeom prst="ellipse">
          <a:avLst/>
        </a:prstGeom>
        <a:solidFill>
          <a:schemeClr val="accent3">
            <a:alpha val="90000"/>
            <a:hueOff val="0"/>
            <a:satOff val="0"/>
            <a:lumOff val="0"/>
            <a:alphaOff val="-13333"/>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marL="0" lvl="0" indent="0" algn="ctr" defTabSz="800100">
            <a:lnSpc>
              <a:spcPct val="90000"/>
            </a:lnSpc>
            <a:spcBef>
              <a:spcPct val="0"/>
            </a:spcBef>
            <a:spcAft>
              <a:spcPct val="35000"/>
            </a:spcAft>
            <a:buNone/>
          </a:pPr>
          <a:r>
            <a:rPr lang="en-US" sz="1800" kern="1200" dirty="0">
              <a:latin typeface="Calibri"/>
            </a:rPr>
            <a:t>Rooms</a:t>
          </a:r>
          <a:endParaRPr lang="en-US" sz="1800" kern="1200" dirty="0"/>
        </a:p>
      </dsp:txBody>
      <dsp:txXfrm>
        <a:off x="1208775" y="2458875"/>
        <a:ext cx="920014" cy="920014"/>
      </dsp:txXfrm>
    </dsp:sp>
    <dsp:sp modelId="{8C98ED2A-8D43-42F7-B41F-9D77A428409E}">
      <dsp:nvSpPr>
        <dsp:cNvPr id="0" name=""/>
        <dsp:cNvSpPr/>
      </dsp:nvSpPr>
      <dsp:spPr>
        <a:xfrm>
          <a:off x="1291465" y="3675080"/>
          <a:ext cx="754635" cy="754635"/>
        </a:xfrm>
        <a:prstGeom prst="mathPlus">
          <a:avLst/>
        </a:prstGeom>
        <a:solidFill>
          <a:schemeClr val="accent3">
            <a:shade val="90000"/>
            <a:hueOff val="140170"/>
            <a:satOff val="-3004"/>
            <a:lumOff val="15406"/>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391492" y="3963652"/>
        <a:ext cx="554581" cy="177491"/>
      </dsp:txXfrm>
    </dsp:sp>
    <dsp:sp modelId="{4AE23567-E590-402E-9E68-7E063A842958}">
      <dsp:nvSpPr>
        <dsp:cNvPr id="0" name=""/>
        <dsp:cNvSpPr/>
      </dsp:nvSpPr>
      <dsp:spPr>
        <a:xfrm>
          <a:off x="1018234" y="4535364"/>
          <a:ext cx="1301096" cy="1301096"/>
        </a:xfrm>
        <a:prstGeom prst="ellipse">
          <a:avLst/>
        </a:prstGeom>
        <a:solidFill>
          <a:schemeClr val="accent3">
            <a:alpha val="90000"/>
            <a:hueOff val="0"/>
            <a:satOff val="0"/>
            <a:lumOff val="0"/>
            <a:alphaOff val="-26667"/>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marL="0" lvl="0" indent="0" algn="ctr" defTabSz="800100">
            <a:lnSpc>
              <a:spcPct val="90000"/>
            </a:lnSpc>
            <a:spcBef>
              <a:spcPct val="0"/>
            </a:spcBef>
            <a:spcAft>
              <a:spcPct val="35000"/>
            </a:spcAft>
            <a:buNone/>
          </a:pPr>
          <a:r>
            <a:rPr lang="en-US" sz="1800" kern="1200" dirty="0">
              <a:latin typeface="Calibri"/>
            </a:rPr>
            <a:t>Groups</a:t>
          </a:r>
        </a:p>
      </dsp:txBody>
      <dsp:txXfrm>
        <a:off x="1208775" y="4725905"/>
        <a:ext cx="920014" cy="920014"/>
      </dsp:txXfrm>
    </dsp:sp>
    <dsp:sp modelId="{6A1B8698-94E5-4865-BD42-03F89D35BCBD}">
      <dsp:nvSpPr>
        <dsp:cNvPr id="0" name=""/>
        <dsp:cNvSpPr/>
      </dsp:nvSpPr>
      <dsp:spPr>
        <a:xfrm>
          <a:off x="2514495" y="2676879"/>
          <a:ext cx="413748" cy="484007"/>
        </a:xfrm>
        <a:prstGeom prst="rightArrow">
          <a:avLst>
            <a:gd name="adj1" fmla="val 60000"/>
            <a:gd name="adj2" fmla="val 50000"/>
          </a:avLst>
        </a:prstGeom>
        <a:solidFill>
          <a:schemeClr val="accent3">
            <a:shade val="90000"/>
            <a:hueOff val="280340"/>
            <a:satOff val="-6007"/>
            <a:lumOff val="30812"/>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514495" y="2773680"/>
        <a:ext cx="289624" cy="290405"/>
      </dsp:txXfrm>
    </dsp:sp>
    <dsp:sp modelId="{D1330A5D-B995-4CB4-BA85-DC2FC6615310}">
      <dsp:nvSpPr>
        <dsp:cNvPr id="0" name=""/>
        <dsp:cNvSpPr/>
      </dsp:nvSpPr>
      <dsp:spPr>
        <a:xfrm>
          <a:off x="3099988" y="1617786"/>
          <a:ext cx="2602192" cy="2602192"/>
        </a:xfrm>
        <a:prstGeom prst="ellipse">
          <a:avLst/>
        </a:prstGeom>
        <a:solidFill>
          <a:schemeClr val="accent3">
            <a:alpha val="90000"/>
            <a:hueOff val="0"/>
            <a:satOff val="0"/>
            <a:lumOff val="0"/>
            <a:alphaOff val="-4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p3d extrusionH="28000" prstMaterial="matte"/>
        </a:bodyPr>
        <a:lstStyle/>
        <a:p>
          <a:pPr marL="0" lvl="0" indent="0" algn="ctr" defTabSz="2133600">
            <a:lnSpc>
              <a:spcPct val="90000"/>
            </a:lnSpc>
            <a:spcBef>
              <a:spcPct val="0"/>
            </a:spcBef>
            <a:spcAft>
              <a:spcPct val="35000"/>
            </a:spcAft>
            <a:buNone/>
          </a:pPr>
          <a:r>
            <a:rPr lang="en-US" sz="4800" kern="1200" dirty="0">
              <a:latin typeface="Calibri"/>
            </a:rPr>
            <a:t>Person</a:t>
          </a:r>
          <a:endParaRPr lang="en-US" sz="4800" kern="1200" dirty="0"/>
        </a:p>
      </dsp:txBody>
      <dsp:txXfrm>
        <a:off x="3481070" y="1998868"/>
        <a:ext cx="1840028" cy="1840028"/>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E97C-1779-4CEE-80D0-5BBB1AC4023D}"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EF7D1-689C-4BC1-B59B-4A4CE078ECDF}" type="slidenum">
              <a:rPr lang="en-US" smtClean="0"/>
              <a:t>‹#›</a:t>
            </a:fld>
            <a:endParaRPr lang="en-US"/>
          </a:p>
        </p:txBody>
      </p:sp>
    </p:spTree>
    <p:extLst>
      <p:ext uri="{BB962C8B-B14F-4D97-AF65-F5344CB8AC3E}">
        <p14:creationId xmlns:p14="http://schemas.microsoft.com/office/powerpoint/2010/main" val="198114318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1</a:t>
            </a:fld>
            <a:endParaRPr lang="en-US"/>
          </a:p>
        </p:txBody>
      </p:sp>
    </p:spTree>
    <p:extLst>
      <p:ext uri="{BB962C8B-B14F-4D97-AF65-F5344CB8AC3E}">
        <p14:creationId xmlns:p14="http://schemas.microsoft.com/office/powerpoint/2010/main" val="1211654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OK, let's look at the app, to discuss both of the examples I mentioned earlier.</a:t>
            </a:r>
          </a:p>
        </p:txBody>
      </p:sp>
      <p:sp>
        <p:nvSpPr>
          <p:cNvPr id="4" name="Slide Number Placeholder 3"/>
          <p:cNvSpPr>
            <a:spLocks noGrp="1"/>
          </p:cNvSpPr>
          <p:nvPr>
            <p:ph type="sldNum" sz="quarter" idx="10"/>
          </p:nvPr>
        </p:nvSpPr>
        <p:spPr/>
        <p:txBody>
          <a:bodyPr/>
          <a:lstStyle/>
          <a:p>
            <a:fld id="{8CCEF7D1-689C-4BC1-B59B-4A4CE078ECDF}" type="slidenum">
              <a:rPr lang="en-US" smtClean="0"/>
              <a:t>12</a:t>
            </a:fld>
            <a:endParaRPr lang="en-US"/>
          </a:p>
        </p:txBody>
      </p:sp>
    </p:spTree>
    <p:extLst>
      <p:ext uri="{BB962C8B-B14F-4D97-AF65-F5344CB8AC3E}">
        <p14:creationId xmlns:p14="http://schemas.microsoft.com/office/powerpoint/2010/main" val="282892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tour is not a live demo, for security and recording reasons</a:t>
            </a:r>
          </a:p>
          <a:p>
            <a:r>
              <a:rPr lang="en-US" dirty="0">
                <a:cs typeface="Calibri"/>
              </a:rPr>
              <a:t>- front page wizard for the most frequently used areas</a:t>
            </a:r>
          </a:p>
          <a:p>
            <a:r>
              <a:rPr lang="en-US" dirty="0">
                <a:cs typeface="Calibri"/>
              </a:rPr>
              <a:t>- let's look at the common use-case of "what can I learn about someone?"</a:t>
            </a:r>
          </a:p>
        </p:txBody>
      </p:sp>
      <p:sp>
        <p:nvSpPr>
          <p:cNvPr id="4" name="Slide Number Placeholder 3"/>
          <p:cNvSpPr>
            <a:spLocks noGrp="1"/>
          </p:cNvSpPr>
          <p:nvPr>
            <p:ph type="sldNum" sz="quarter" idx="5"/>
          </p:nvPr>
        </p:nvSpPr>
        <p:spPr/>
        <p:txBody>
          <a:bodyPr/>
          <a:lstStyle/>
          <a:p>
            <a:fld id="{8CCEF7D1-689C-4BC1-B59B-4A4CE078ECDF}" type="slidenum">
              <a:rPr lang="en-US" smtClean="0"/>
              <a:t>13</a:t>
            </a:fld>
            <a:endParaRPr lang="en-US"/>
          </a:p>
        </p:txBody>
      </p:sp>
    </p:spTree>
    <p:extLst>
      <p:ext uri="{BB962C8B-B14F-4D97-AF65-F5344CB8AC3E}">
        <p14:creationId xmlns:p14="http://schemas.microsoft.com/office/powerpoint/2010/main" val="3180950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 have typed in my own name. The search results include all current and past watiam identities, with wildcards.</a:t>
            </a:r>
          </a:p>
          <a:p>
            <a:r>
              <a:rPr lang="en-US">
                <a:cs typeface="Calibri"/>
              </a:rPr>
              <a:t>I pick one and we then go to...</a:t>
            </a:r>
            <a:endParaRPr lang="en-US" dirty="0">
              <a:cs typeface="Calibri"/>
            </a:endParaRPr>
          </a:p>
        </p:txBody>
      </p:sp>
      <p:sp>
        <p:nvSpPr>
          <p:cNvPr id="4" name="Slide Number Placeholder 3"/>
          <p:cNvSpPr>
            <a:spLocks noGrp="1"/>
          </p:cNvSpPr>
          <p:nvPr>
            <p:ph type="sldNum" sz="quarter" idx="5"/>
          </p:nvPr>
        </p:nvSpPr>
        <p:spPr/>
        <p:txBody>
          <a:bodyPr/>
          <a:lstStyle/>
          <a:p>
            <a:fld id="{8CCEF7D1-689C-4BC1-B59B-4A4CE078ECDF}" type="slidenum">
              <a:rPr lang="en-US" smtClean="0"/>
              <a:t>14</a:t>
            </a:fld>
            <a:endParaRPr lang="en-US"/>
          </a:p>
        </p:txBody>
      </p:sp>
    </p:spTree>
    <p:extLst>
      <p:ext uri="{BB962C8B-B14F-4D97-AF65-F5344CB8AC3E}">
        <p14:creationId xmlns:p14="http://schemas.microsoft.com/office/powerpoint/2010/main" val="470654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user view, which includes a variety of requested available data from </a:t>
            </a:r>
            <a:r>
              <a:rPr lang="en-US" dirty="0" err="1">
                <a:cs typeface="Calibri"/>
              </a:rPr>
              <a:t>watiam</a:t>
            </a:r>
            <a:r>
              <a:rPr lang="en-US" dirty="0">
                <a:cs typeface="Calibri"/>
              </a:rPr>
              <a:t> and quest. If I were a student, where the UW crest is, you'd see my </a:t>
            </a:r>
            <a:r>
              <a:rPr lang="en-US" dirty="0" err="1">
                <a:cs typeface="Calibri"/>
              </a:rPr>
              <a:t>watiam</a:t>
            </a:r>
            <a:r>
              <a:rPr lang="en-US" dirty="0">
                <a:cs typeface="Calibri"/>
              </a:rPr>
              <a:t> photo. If I were a grad student, it would have my supervisor history. If I had completed my degree, that would be visible. We can jump from this page to other systems looking up this person. … And lastly, rooms and desks are SAT data, which I'll describe on the next few slides.</a:t>
            </a:r>
          </a:p>
        </p:txBody>
      </p:sp>
      <p:sp>
        <p:nvSpPr>
          <p:cNvPr id="4" name="Slide Number Placeholder 3"/>
          <p:cNvSpPr>
            <a:spLocks noGrp="1"/>
          </p:cNvSpPr>
          <p:nvPr>
            <p:ph type="sldNum" sz="quarter" idx="5"/>
          </p:nvPr>
        </p:nvSpPr>
        <p:spPr/>
        <p:txBody>
          <a:bodyPr/>
          <a:lstStyle/>
          <a:p>
            <a:fld id="{8CCEF7D1-689C-4BC1-B59B-4A4CE078ECDF}" type="slidenum">
              <a:rPr lang="en-US" smtClean="0"/>
              <a:t>15</a:t>
            </a:fld>
            <a:endParaRPr lang="en-US"/>
          </a:p>
        </p:txBody>
      </p:sp>
    </p:spTree>
    <p:extLst>
      <p:ext uri="{BB962C8B-B14F-4D97-AF65-F5344CB8AC3E}">
        <p14:creationId xmlns:p14="http://schemas.microsoft.com/office/powerpoint/2010/main" val="3732357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built the rooms pages to meet the needs of the admin staff person who handles all room and desk allocations across computer science. </a:t>
            </a:r>
          </a:p>
          <a:p>
            <a:endParaRPr lang="en-US" dirty="0">
              <a:cs typeface="Calibri"/>
            </a:endParaRPr>
          </a:p>
          <a:p>
            <a:r>
              <a:rPr lang="en-US" dirty="0">
                <a:cs typeface="Calibri"/>
              </a:rPr>
              <a:t>Let's take the example of needing to find an available desk for a visiting post-doc who is coming next Fall.</a:t>
            </a:r>
          </a:p>
          <a:p>
            <a:r>
              <a:rPr lang="en-US" dirty="0"/>
              <a:t>Here we see some rooms, and if I click to re-sort by Available Desks...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CCEF7D1-689C-4BC1-B59B-4A4CE078ECDF}" type="slidenum">
              <a:rPr lang="en-US" smtClean="0"/>
              <a:t>16</a:t>
            </a:fld>
            <a:endParaRPr lang="en-US"/>
          </a:p>
        </p:txBody>
      </p:sp>
    </p:spTree>
    <p:extLst>
      <p:ext uri="{BB962C8B-B14F-4D97-AF65-F5344CB8AC3E}">
        <p14:creationId xmlns:p14="http://schemas.microsoft.com/office/powerpoint/2010/main" val="254272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You'll see the desks that are currently empty. </a:t>
            </a:r>
          </a:p>
          <a:p>
            <a:endParaRPr lang="en-US" dirty="0">
              <a:cs typeface="Calibri"/>
            </a:endParaRPr>
          </a:p>
          <a:p>
            <a:r>
              <a:rPr lang="en-US">
                <a:cs typeface="Calibri"/>
              </a:rPr>
              <a:t>A useful feature is being able to filter at any particular date, such as next Fall, to plan for future availability. </a:t>
            </a:r>
            <a:endParaRPr lang="en-US"/>
          </a:p>
          <a:p>
            <a:endParaRPr lang="en-US" dirty="0">
              <a:cs typeface="Calibri"/>
            </a:endParaRPr>
          </a:p>
          <a:p>
            <a:r>
              <a:rPr lang="en-US">
                <a:cs typeface="Calibri"/>
              </a:rPr>
              <a:t>When this is fully in operation, the "Groups" column can identify particular labs or researchers who should be clustered together, and you can search by those as well. </a:t>
            </a:r>
          </a:p>
          <a:p>
            <a:endParaRPr lang="en-US" dirty="0">
              <a:cs typeface="Calibri"/>
            </a:endParaRPr>
          </a:p>
          <a:p>
            <a:r>
              <a:rPr lang="en-US">
                <a:cs typeface="Calibri"/>
              </a:rPr>
              <a:t>The "Spreadsheet View" gives additional information...</a:t>
            </a:r>
            <a:endParaRPr lang="en-US" dirty="0">
              <a:cs typeface="Calibri"/>
            </a:endParaRPr>
          </a:p>
        </p:txBody>
      </p:sp>
      <p:sp>
        <p:nvSpPr>
          <p:cNvPr id="4" name="Slide Number Placeholder 3"/>
          <p:cNvSpPr>
            <a:spLocks noGrp="1"/>
          </p:cNvSpPr>
          <p:nvPr>
            <p:ph type="sldNum" sz="quarter" idx="5"/>
          </p:nvPr>
        </p:nvSpPr>
        <p:spPr/>
        <p:txBody>
          <a:bodyPr/>
          <a:lstStyle/>
          <a:p>
            <a:fld id="{8CCEF7D1-689C-4BC1-B59B-4A4CE078ECDF}" type="slidenum">
              <a:rPr lang="en-US" smtClean="0"/>
              <a:t>17</a:t>
            </a:fld>
            <a:endParaRPr lang="en-US"/>
          </a:p>
        </p:txBody>
      </p:sp>
    </p:spTree>
    <p:extLst>
      <p:ext uri="{BB962C8B-B14F-4D97-AF65-F5344CB8AC3E}">
        <p14:creationId xmlns:p14="http://schemas.microsoft.com/office/powerpoint/2010/main" val="1278772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display all desks and their occupants if any. This view is designed to be helpful for batch onboarding. Let's try and update one desk, by clicking on Update Occupant...</a:t>
            </a:r>
          </a:p>
        </p:txBody>
      </p:sp>
      <p:sp>
        <p:nvSpPr>
          <p:cNvPr id="4" name="Slide Number Placeholder 3"/>
          <p:cNvSpPr>
            <a:spLocks noGrp="1"/>
          </p:cNvSpPr>
          <p:nvPr>
            <p:ph type="sldNum" sz="quarter" idx="5"/>
          </p:nvPr>
        </p:nvSpPr>
        <p:spPr/>
        <p:txBody>
          <a:bodyPr/>
          <a:lstStyle/>
          <a:p>
            <a:fld id="{8CCEF7D1-689C-4BC1-B59B-4A4CE078ECDF}" type="slidenum">
              <a:rPr lang="en-US" smtClean="0"/>
              <a:t>18</a:t>
            </a:fld>
            <a:endParaRPr lang="en-US"/>
          </a:p>
        </p:txBody>
      </p:sp>
    </p:spTree>
    <p:extLst>
      <p:ext uri="{BB962C8B-B14F-4D97-AF65-F5344CB8AC3E}">
        <p14:creationId xmlns:p14="http://schemas.microsoft.com/office/powerpoint/2010/main" val="2044685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 you can pick a new occupant for this desk, with a start date of now, or any date in the future such as Fall 2023. </a:t>
            </a:r>
          </a:p>
          <a:p>
            <a:r>
              <a:rPr lang="en-US" dirty="0">
                <a:cs typeface="Calibri"/>
              </a:rPr>
              <a:t>The green arrow at the top points to a comment feature- any update to the system can have optional tickets and comments which are available and searchable within the app.</a:t>
            </a:r>
          </a:p>
          <a:p>
            <a:endParaRPr lang="en-US" dirty="0">
              <a:cs typeface="Calibri"/>
            </a:endParaRPr>
          </a:p>
          <a:p>
            <a:r>
              <a:rPr lang="en-US" dirty="0">
                <a:cs typeface="Calibri"/>
              </a:rPr>
              <a:t>Noting the start and end dates, I'd like to show you another feature...</a:t>
            </a:r>
          </a:p>
        </p:txBody>
      </p:sp>
      <p:sp>
        <p:nvSpPr>
          <p:cNvPr id="4" name="Slide Number Placeholder 3"/>
          <p:cNvSpPr>
            <a:spLocks noGrp="1"/>
          </p:cNvSpPr>
          <p:nvPr>
            <p:ph type="sldNum" sz="quarter" idx="5"/>
          </p:nvPr>
        </p:nvSpPr>
        <p:spPr/>
        <p:txBody>
          <a:bodyPr/>
          <a:lstStyle/>
          <a:p>
            <a:fld id="{8CCEF7D1-689C-4BC1-B59B-4A4CE078ECDF}" type="slidenum">
              <a:rPr lang="en-US" smtClean="0"/>
              <a:t>19</a:t>
            </a:fld>
            <a:endParaRPr lang="en-US"/>
          </a:p>
        </p:txBody>
      </p:sp>
    </p:spTree>
    <p:extLst>
      <p:ext uri="{BB962C8B-B14F-4D97-AF65-F5344CB8AC3E}">
        <p14:creationId xmlns:p14="http://schemas.microsoft.com/office/powerpoint/2010/main" val="2449347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Throughout the app, the date-pickers are UW Term aware. If you type "S2023" into the start-date and hit return, it returns the first day in the term, and if you type it into the end-date, it returns the last day in the term. It also works with UW term IDs like 1129.</a:t>
            </a:r>
          </a:p>
          <a:p>
            <a:r>
              <a:rPr lang="en-US" dirty="0">
                <a:cs typeface="Calibri"/>
              </a:rPr>
              <a:t>This idea came out of discussion with one of our co-op employees, and it took a lot of effort to get it right. </a:t>
            </a:r>
            <a:endParaRPr lang="en-US"/>
          </a:p>
          <a:p>
            <a:endParaRPr lang="en-US" dirty="0"/>
          </a:p>
          <a:p>
            <a:r>
              <a:rPr lang="en-US" dirty="0"/>
              <a:t>OK. We've covered a lot of ground here, and I'd like to show you just one more thing.</a:t>
            </a:r>
            <a:endParaRPr lang="en-US" dirty="0">
              <a:cs typeface="Calibri"/>
            </a:endParaRPr>
          </a:p>
        </p:txBody>
      </p:sp>
      <p:sp>
        <p:nvSpPr>
          <p:cNvPr id="4" name="Slide Number Placeholder 3"/>
          <p:cNvSpPr>
            <a:spLocks noGrp="1"/>
          </p:cNvSpPr>
          <p:nvPr>
            <p:ph type="sldNum" sz="quarter" idx="5"/>
          </p:nvPr>
        </p:nvSpPr>
        <p:spPr/>
        <p:txBody>
          <a:bodyPr/>
          <a:lstStyle/>
          <a:p>
            <a:fld id="{8CCEF7D1-689C-4BC1-B59B-4A4CE078ECDF}" type="slidenum">
              <a:rPr lang="en-US" smtClean="0"/>
              <a:t>20</a:t>
            </a:fld>
            <a:endParaRPr lang="en-US"/>
          </a:p>
        </p:txBody>
      </p:sp>
    </p:spTree>
    <p:extLst>
      <p:ext uri="{BB962C8B-B14F-4D97-AF65-F5344CB8AC3E}">
        <p14:creationId xmlns:p14="http://schemas.microsoft.com/office/powerpoint/2010/main" val="882131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Groups are very flexible, and similar to grouper if you are familiar. </a:t>
            </a:r>
            <a:endParaRPr lang="en-US"/>
          </a:p>
          <a:p>
            <a:r>
              <a:rPr lang="en-US" dirty="0">
                <a:cs typeface="Calibri"/>
              </a:rPr>
              <a:t>Groups can be manually updated, or can be automatically updated and depend on other groups, as addition or subtraction.</a:t>
            </a:r>
          </a:p>
          <a:p>
            <a:r>
              <a:rPr lang="en-US" dirty="0">
                <a:cs typeface="Calibri"/>
              </a:rPr>
              <a:t>Here we see a tree view of two sets of groups. The first set, SAT Admin, is composed of the groups who have access to the SAT application.  The second set, Expertise Members, depend on the members of three groups, and one of them is subtracted. And groups can nest with many levels, and using active start and end dates, the group dependencies can automatically expire when no longer needed.</a:t>
            </a:r>
          </a:p>
          <a:p>
            <a:endParaRPr lang="en-US" dirty="0">
              <a:cs typeface="Calibri"/>
            </a:endParaRPr>
          </a:p>
        </p:txBody>
      </p:sp>
      <p:sp>
        <p:nvSpPr>
          <p:cNvPr id="4" name="Slide Number Placeholder 3"/>
          <p:cNvSpPr>
            <a:spLocks noGrp="1"/>
          </p:cNvSpPr>
          <p:nvPr>
            <p:ph type="sldNum" sz="quarter" idx="5"/>
          </p:nvPr>
        </p:nvSpPr>
        <p:spPr/>
        <p:txBody>
          <a:bodyPr/>
          <a:lstStyle/>
          <a:p>
            <a:fld id="{8CCEF7D1-689C-4BC1-B59B-4A4CE078ECDF}" type="slidenum">
              <a:rPr lang="en-US" smtClean="0"/>
              <a:t>21</a:t>
            </a:fld>
            <a:endParaRPr lang="en-US"/>
          </a:p>
        </p:txBody>
      </p:sp>
    </p:spTree>
    <p:extLst>
      <p:ext uri="{BB962C8B-B14F-4D97-AF65-F5344CB8AC3E}">
        <p14:creationId xmlns:p14="http://schemas.microsoft.com/office/powerpoint/2010/main" val="4154451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three parts.</a:t>
            </a:r>
          </a:p>
          <a:p>
            <a:pPr marL="0" indent="0">
              <a:buFontTx/>
              <a:buNone/>
            </a:pP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2</a:t>
            </a:fld>
            <a:endParaRPr lang="en-US"/>
          </a:p>
        </p:txBody>
      </p:sp>
    </p:spTree>
    <p:extLst>
      <p:ext uri="{BB962C8B-B14F-4D97-AF65-F5344CB8AC3E}">
        <p14:creationId xmlns:p14="http://schemas.microsoft.com/office/powerpoint/2010/main" val="446721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we see the components of a group, laying out what depends on this group, what this group might depend on, members, and date ranges.</a:t>
            </a:r>
          </a:p>
          <a:p>
            <a:r>
              <a:rPr lang="en-US" dirty="0">
                <a:cs typeface="Calibri"/>
              </a:rPr>
              <a:t>We think these will make our administrative work much more flexible and automated, as we figure out what we can control with these groups. </a:t>
            </a:r>
            <a:endParaRPr lang="en-US"/>
          </a:p>
          <a:p>
            <a:endParaRPr lang="en-US" dirty="0">
              <a:cs typeface="Calibri"/>
            </a:endParaRPr>
          </a:p>
          <a:p>
            <a:r>
              <a:rPr lang="en-US" dirty="0">
                <a:cs typeface="Calibri"/>
              </a:rPr>
              <a:t>OK. That completes the tour of just some of the features that fulfil our user requirements.</a:t>
            </a:r>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22</a:t>
            </a:fld>
            <a:endParaRPr lang="en-US"/>
          </a:p>
        </p:txBody>
      </p:sp>
    </p:spTree>
    <p:extLst>
      <p:ext uri="{BB962C8B-B14F-4D97-AF65-F5344CB8AC3E}">
        <p14:creationId xmlns:p14="http://schemas.microsoft.com/office/powerpoint/2010/main" val="494426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 as of this term, we have deployed the app for initial use by selected CS Admin staff, and will be gathering feedback on the many required improvements. </a:t>
            </a:r>
          </a:p>
          <a:p>
            <a:r>
              <a:rPr lang="en-US" dirty="0">
                <a:cs typeface="Calibri"/>
              </a:rPr>
              <a:t>… Next term will include finishing integration with our "accounts sponsorship" system, which is tricky to describe but a very annoying text-based privilege system we want to deprecate, and it's used in both CSCF and MFCF so perhaps we can solve it for the whole faculty of Math.</a:t>
            </a:r>
          </a:p>
          <a:p>
            <a:r>
              <a:rPr lang="en-US" dirty="0">
                <a:cs typeface="Calibri"/>
              </a:rPr>
              <a:t>… The following term, we'd like to integrate groups contained in workday. And we want to revamp privileges. Currently... </a:t>
            </a:r>
          </a:p>
        </p:txBody>
      </p:sp>
      <p:sp>
        <p:nvSpPr>
          <p:cNvPr id="4" name="Slide Number Placeholder 3"/>
          <p:cNvSpPr>
            <a:spLocks noGrp="1"/>
          </p:cNvSpPr>
          <p:nvPr>
            <p:ph type="sldNum" sz="quarter" idx="10"/>
          </p:nvPr>
        </p:nvSpPr>
        <p:spPr/>
        <p:txBody>
          <a:bodyPr/>
          <a:lstStyle/>
          <a:p>
            <a:fld id="{8CCEF7D1-689C-4BC1-B59B-4A4CE078ECDF}" type="slidenum">
              <a:rPr lang="en-US" smtClean="0"/>
              <a:t>23</a:t>
            </a:fld>
            <a:endParaRPr lang="en-US"/>
          </a:p>
        </p:txBody>
      </p:sp>
    </p:spTree>
    <p:extLst>
      <p:ext uri="{BB962C8B-B14F-4D97-AF65-F5344CB8AC3E}">
        <p14:creationId xmlns:p14="http://schemas.microsoft.com/office/powerpoint/2010/main" val="1194905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summarize what we've been though in this talk ... we have built this app to include various people-related data, … in a user-centered development environment to meet our user's needs, and also discussing with administrators in other faculties. … Lastly, we foresee this being more useful once we build in multiple levels of data access, and hope to accommodate use by different areas of campus.  </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24</a:t>
            </a:fld>
            <a:endParaRPr lang="en-US"/>
          </a:p>
        </p:txBody>
      </p:sp>
    </p:spTree>
    <p:extLst>
      <p:ext uri="{BB962C8B-B14F-4D97-AF65-F5344CB8AC3E}">
        <p14:creationId xmlns:p14="http://schemas.microsoft.com/office/powerpoint/2010/main" val="1858354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Long-standing = We've been looking at this problem for over a decade. It took until 2018 to have the resources to commit. </a:t>
            </a:r>
          </a:p>
          <a:p>
            <a:r>
              <a:rPr lang="en-US">
                <a:cs typeface="Calibri"/>
              </a:rPr>
              <a:t>Looking at this diagram, you'll see some of the people-related administrative data we are integrating.</a:t>
            </a:r>
            <a:endParaRPr lang="en-US" dirty="0">
              <a:cs typeface="Calibri"/>
            </a:endParaRPr>
          </a:p>
        </p:txBody>
      </p:sp>
      <p:sp>
        <p:nvSpPr>
          <p:cNvPr id="4" name="Slide Number Placeholder 3"/>
          <p:cNvSpPr>
            <a:spLocks noGrp="1"/>
          </p:cNvSpPr>
          <p:nvPr>
            <p:ph type="sldNum" sz="quarter" idx="10"/>
          </p:nvPr>
        </p:nvSpPr>
        <p:spPr/>
        <p:txBody>
          <a:bodyPr/>
          <a:lstStyle/>
          <a:p>
            <a:fld id="{8CCEF7D1-689C-4BC1-B59B-4A4CE078ECDF}" type="slidenum">
              <a:rPr lang="en-US" smtClean="0"/>
              <a:t>3</a:t>
            </a:fld>
            <a:endParaRPr lang="en-US"/>
          </a:p>
        </p:txBody>
      </p:sp>
    </p:spTree>
    <p:extLst>
      <p:ext uri="{BB962C8B-B14F-4D97-AF65-F5344CB8AC3E}">
        <p14:creationId xmlns:p14="http://schemas.microsoft.com/office/powerpoint/2010/main" val="47464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5</a:t>
            </a:fld>
            <a:endParaRPr lang="en-US"/>
          </a:p>
        </p:txBody>
      </p:sp>
    </p:spTree>
    <p:extLst>
      <p:ext uri="{BB962C8B-B14F-4D97-AF65-F5344CB8AC3E}">
        <p14:creationId xmlns:p14="http://schemas.microsoft.com/office/powerpoint/2010/main" val="2716971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8CCEF7D1-689C-4BC1-B59B-4A4CE078ECDF}" type="slidenum">
              <a:rPr lang="en-US" smtClean="0"/>
              <a:t>6</a:t>
            </a:fld>
            <a:endParaRPr lang="en-US"/>
          </a:p>
        </p:txBody>
      </p:sp>
    </p:spTree>
    <p:extLst>
      <p:ext uri="{BB962C8B-B14F-4D97-AF65-F5344CB8AC3E}">
        <p14:creationId xmlns:p14="http://schemas.microsoft.com/office/powerpoint/2010/main" val="2705494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talk about onboarding for a bit. CS has an admin person responsible for HR and workday data, relating to all employees.</a:t>
            </a:r>
          </a:p>
          <a:p>
            <a:r>
              <a:rPr lang="en-US" dirty="0">
                <a:cs typeface="Calibri"/>
              </a:rPr>
              <a:t>We have an office which handles graduate onboarding and data. </a:t>
            </a:r>
          </a:p>
          <a:p>
            <a:r>
              <a:rPr lang="en-US" dirty="0">
                <a:cs typeface="Calibri"/>
              </a:rPr>
              <a:t>We have one admin person responsible for assigning offices and desks, including faculty, staff, and grad students.</a:t>
            </a:r>
          </a:p>
          <a:p>
            <a:r>
              <a:rPr lang="en-US" dirty="0">
                <a:cs typeface="Calibri"/>
              </a:rPr>
              <a:t>And a group of technical staff deploys computers onto desks for all incoming people in CS.</a:t>
            </a:r>
          </a:p>
        </p:txBody>
      </p:sp>
      <p:sp>
        <p:nvSpPr>
          <p:cNvPr id="4" name="Slide Number Placeholder 3"/>
          <p:cNvSpPr>
            <a:spLocks noGrp="1"/>
          </p:cNvSpPr>
          <p:nvPr>
            <p:ph type="sldNum" sz="quarter" idx="5"/>
          </p:nvPr>
        </p:nvSpPr>
        <p:spPr/>
        <p:txBody>
          <a:bodyPr/>
          <a:lstStyle/>
          <a:p>
            <a:fld id="{8CCEF7D1-689C-4BC1-B59B-4A4CE078ECDF}" type="slidenum">
              <a:rPr lang="en-US" smtClean="0"/>
              <a:t>7</a:t>
            </a:fld>
            <a:endParaRPr lang="en-US"/>
          </a:p>
        </p:txBody>
      </p:sp>
    </p:spTree>
    <p:extLst>
      <p:ext uri="{BB962C8B-B14F-4D97-AF65-F5344CB8AC3E}">
        <p14:creationId xmlns:p14="http://schemas.microsoft.com/office/powerpoint/2010/main" val="3706922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that SAT is deployed, we have the authoritative information more easily accessed within a web application and reduced redundancy. </a:t>
            </a:r>
          </a:p>
        </p:txBody>
      </p:sp>
      <p:sp>
        <p:nvSpPr>
          <p:cNvPr id="4" name="Slide Number Placeholder 3"/>
          <p:cNvSpPr>
            <a:spLocks noGrp="1"/>
          </p:cNvSpPr>
          <p:nvPr>
            <p:ph type="sldNum" sz="quarter" idx="5"/>
          </p:nvPr>
        </p:nvSpPr>
        <p:spPr/>
        <p:txBody>
          <a:bodyPr/>
          <a:lstStyle/>
          <a:p>
            <a:fld id="{8CCEF7D1-689C-4BC1-B59B-4A4CE078ECDF}" type="slidenum">
              <a:rPr lang="en-US" smtClean="0"/>
              <a:t>9</a:t>
            </a:fld>
            <a:endParaRPr lang="en-US"/>
          </a:p>
        </p:txBody>
      </p:sp>
    </p:spTree>
    <p:extLst>
      <p:ext uri="{BB962C8B-B14F-4D97-AF65-F5344CB8AC3E}">
        <p14:creationId xmlns:p14="http://schemas.microsoft.com/office/powerpoint/2010/main" val="3983088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SAT database is built upon odyssey.uwaterloo.ca, which is an ongoing project chiefly by my colleague Isaac. … We have added some data … and have connected the app to odyssey's Quest and </a:t>
            </a:r>
            <a:r>
              <a:rPr lang="en-US" dirty="0" err="1">
                <a:cs typeface="Calibri"/>
              </a:rPr>
              <a:t>WatIAM</a:t>
            </a:r>
            <a:r>
              <a:rPr lang="en-US" dirty="0">
                <a:cs typeface="Calibri"/>
              </a:rPr>
              <a:t> data feeds.</a:t>
            </a:r>
          </a:p>
        </p:txBody>
      </p:sp>
      <p:sp>
        <p:nvSpPr>
          <p:cNvPr id="4" name="Slide Number Placeholder 3"/>
          <p:cNvSpPr>
            <a:spLocks noGrp="1"/>
          </p:cNvSpPr>
          <p:nvPr>
            <p:ph type="sldNum" sz="quarter" idx="10"/>
          </p:nvPr>
        </p:nvSpPr>
        <p:spPr/>
        <p:txBody>
          <a:bodyPr/>
          <a:lstStyle/>
          <a:p>
            <a:fld id="{8CCEF7D1-689C-4BC1-B59B-4A4CE078ECDF}" type="slidenum">
              <a:rPr lang="en-US" smtClean="0"/>
              <a:t>10</a:t>
            </a:fld>
            <a:endParaRPr lang="en-US"/>
          </a:p>
        </p:txBody>
      </p:sp>
    </p:spTree>
    <p:extLst>
      <p:ext uri="{BB962C8B-B14F-4D97-AF65-F5344CB8AC3E}">
        <p14:creationId xmlns:p14="http://schemas.microsoft.com/office/powerpoint/2010/main" val="1836274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Disjoint requirements: courses need course instructors and coordinators; odyssey has both; we have discussed adding those to grouper</a:t>
            </a:r>
          </a:p>
          <a:p>
            <a:r>
              <a:rPr lang="en-US" dirty="0"/>
              <a:t>Unclear how rooms and desks would fit into grouper.</a:t>
            </a:r>
            <a:endParaRPr lang="en-US" dirty="0">
              <a:cs typeface="Calibri"/>
            </a:endParaRPr>
          </a:p>
          <a:p>
            <a:r>
              <a:rPr lang="en-US" dirty="0"/>
              <a:t>Unclear how we would fit our current definitions for "sponsorship" of account privileges.</a:t>
            </a:r>
            <a:endParaRPr lang="en-US" dirty="0">
              <a:cs typeface="Calibri"/>
            </a:endParaRPr>
          </a:p>
        </p:txBody>
      </p:sp>
      <p:sp>
        <p:nvSpPr>
          <p:cNvPr id="4" name="Slide Number Placeholder 3"/>
          <p:cNvSpPr>
            <a:spLocks noGrp="1"/>
          </p:cNvSpPr>
          <p:nvPr>
            <p:ph type="sldNum" sz="quarter" idx="10"/>
          </p:nvPr>
        </p:nvSpPr>
        <p:spPr/>
        <p:txBody>
          <a:bodyPr/>
          <a:lstStyle/>
          <a:p>
            <a:fld id="{8CCEF7D1-689C-4BC1-B59B-4A4CE078ECDF}" type="slidenum">
              <a:rPr lang="en-US" smtClean="0"/>
              <a:t>11</a:t>
            </a:fld>
            <a:endParaRPr lang="en-US"/>
          </a:p>
        </p:txBody>
      </p:sp>
    </p:spTree>
    <p:extLst>
      <p:ext uri="{BB962C8B-B14F-4D97-AF65-F5344CB8AC3E}">
        <p14:creationId xmlns:p14="http://schemas.microsoft.com/office/powerpoint/2010/main" val="2093294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39555" y="3861842"/>
            <a:ext cx="2064209" cy="921081"/>
          </a:xfrm>
          <a:prstGeom prst="rect">
            <a:avLst/>
          </a:prstGeom>
        </p:spPr>
      </p:pic>
      <p:sp>
        <p:nvSpPr>
          <p:cNvPr id="2" name="Title 1"/>
          <p:cNvSpPr>
            <a:spLocks noGrp="1"/>
          </p:cNvSpPr>
          <p:nvPr>
            <p:ph type="ctrTitle" hasCustomPrompt="1"/>
          </p:nvPr>
        </p:nvSpPr>
        <p:spPr>
          <a:xfrm>
            <a:off x="339556" y="771706"/>
            <a:ext cx="6519149" cy="1105586"/>
          </a:xfrm>
        </p:spPr>
        <p:txBody>
          <a:bodyPr lIns="0" anchor="b">
            <a:noAutofit/>
          </a:bodyPr>
          <a:lstStyle>
            <a:lvl1pPr algn="l">
              <a:defRPr sz="410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339556" y="3200116"/>
            <a:ext cx="4114682" cy="499912"/>
          </a:xfrm>
        </p:spPr>
        <p:txBody>
          <a:bodyPr lIns="0" anchor="t">
            <a:normAutofit/>
          </a:bodyPr>
          <a:lstStyle>
            <a:lvl1pPr marL="0" indent="0" algn="l">
              <a:buNone/>
              <a:defRPr sz="1500" b="0">
                <a:solidFill>
                  <a:schemeClr val="bg1">
                    <a:lumMod val="85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Footer Placeholder 7"/>
          <p:cNvSpPr>
            <a:spLocks noGrp="1"/>
          </p:cNvSpPr>
          <p:nvPr>
            <p:ph type="ftr" sz="quarter" idx="11"/>
          </p:nvPr>
        </p:nvSpPr>
        <p:spPr>
          <a:xfrm>
            <a:off x="4670328" y="4793226"/>
            <a:ext cx="3624231" cy="177451"/>
          </a:xfrm>
        </p:spPr>
        <p:txBody>
          <a:bodyPr/>
          <a:lstStyle>
            <a:lvl1pPr algn="ctr">
              <a:defRPr>
                <a:solidFill>
                  <a:schemeClr val="bg1">
                    <a:lumMod val="85000"/>
                  </a:schemeClr>
                </a:solidFill>
              </a:defRPr>
            </a:lvl1pPr>
          </a:lstStyle>
          <a:p>
            <a:r>
              <a:rPr lang="en-US"/>
              <a:t>Standardized Administration Tools (SAT) Web Application</a:t>
            </a:r>
            <a:endParaRPr lang="en-US" dirty="0"/>
          </a:p>
        </p:txBody>
      </p:sp>
      <p:sp>
        <p:nvSpPr>
          <p:cNvPr id="9" name="Slide Number Placeholder 8"/>
          <p:cNvSpPr>
            <a:spLocks noGrp="1"/>
          </p:cNvSpPr>
          <p:nvPr>
            <p:ph type="sldNum" sz="quarter" idx="12"/>
          </p:nvPr>
        </p:nvSpPr>
        <p:spPr>
          <a:xfrm>
            <a:off x="8361312" y="4782924"/>
            <a:ext cx="415425" cy="187753"/>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97180"/>
          </a:xfrm>
          <a:prstGeom prst="rect">
            <a:avLst/>
          </a:prstGeom>
        </p:spPr>
      </p:pic>
      <p:sp>
        <p:nvSpPr>
          <p:cNvPr id="11" name="Date Placeholder 2"/>
          <p:cNvSpPr>
            <a:spLocks noGrp="1"/>
          </p:cNvSpPr>
          <p:nvPr>
            <p:ph type="dt" sz="half" idx="10"/>
          </p:nvPr>
        </p:nvSpPr>
        <p:spPr>
          <a:xfrm>
            <a:off x="3648135" y="4784257"/>
            <a:ext cx="885836" cy="187753"/>
          </a:xfrm>
        </p:spPr>
        <p:txBody>
          <a:bodyPr/>
          <a:lstStyle>
            <a:lvl1pPr>
              <a:defRPr>
                <a:solidFill>
                  <a:schemeClr val="bg1"/>
                </a:solidFill>
              </a:defRPr>
            </a:lvl1pPr>
          </a:lstStyle>
          <a:p>
            <a:r>
              <a:rPr lang="en-CA"/>
              <a:t>2018-12-04</a:t>
            </a:r>
            <a:endParaRPr lang="en-US" dirty="0"/>
          </a:p>
        </p:txBody>
      </p:sp>
    </p:spTree>
    <p:extLst>
      <p:ext uri="{BB962C8B-B14F-4D97-AF65-F5344CB8AC3E}">
        <p14:creationId xmlns:p14="http://schemas.microsoft.com/office/powerpoint/2010/main" val="25289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_AL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059"/>
          <a:stretch/>
        </p:blipFill>
        <p:spPr>
          <a:xfrm>
            <a:off x="0" y="288421"/>
            <a:ext cx="9144000" cy="4855079"/>
          </a:xfrm>
          <a:prstGeom prst="rect">
            <a:avLst/>
          </a:prstGeom>
        </p:spPr>
      </p:pic>
      <p:pic>
        <p:nvPicPr>
          <p:cNvPr id="11" name="Picture 10" title="University of Waterloo"/>
          <p:cNvPicPr>
            <a:picLocks noChangeAspect="1"/>
          </p:cNvPicPr>
          <p:nvPr userDrawn="1"/>
        </p:nvPicPr>
        <p:blipFill rotWithShape="1">
          <a:blip r:embed="rId3">
            <a:extLst>
              <a:ext uri="{28A0092B-C50C-407E-A947-70E740481C1C}">
                <a14:useLocalDpi xmlns:a14="http://schemas.microsoft.com/office/drawing/2010/main" val="0"/>
              </a:ext>
            </a:extLst>
          </a:blip>
          <a:srcRect l="13985" t="13985" r="13985" b="13985"/>
          <a:stretch/>
        </p:blipFill>
        <p:spPr bwMode="gray">
          <a:xfrm>
            <a:off x="2831928" y="841779"/>
            <a:ext cx="3471004" cy="2254499"/>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hasCustomPrompt="1"/>
          </p:nvPr>
        </p:nvSpPr>
        <p:spPr>
          <a:xfrm>
            <a:off x="550069" y="3512127"/>
            <a:ext cx="8043863" cy="1169837"/>
          </a:xfrm>
          <a:noFill/>
        </p:spPr>
        <p:txBody>
          <a:bodyPr wrap="square" rtlCol="0" anchor="ctr" anchorCtr="1">
            <a:noAutofit/>
          </a:bodyPr>
          <a:lstStyle>
            <a:lvl1pPr algn="ctr">
              <a:defRPr lang="en-US" sz="1400" b="0" i="0">
                <a:solidFill>
                  <a:schemeClr val="bg1">
                    <a:alpha val="81000"/>
                  </a:schemeClr>
                </a:solidFill>
                <a:latin typeface="Verdana" charset="0"/>
                <a:ea typeface="Verdana" charset="0"/>
                <a:cs typeface="Verdana" charset="0"/>
              </a:defRPr>
            </a:lvl1pPr>
          </a:lstStyle>
          <a:p>
            <a:pPr marL="0" lvl="0" algn="ctr">
              <a:lnSpc>
                <a:spcPct val="75000"/>
              </a:lnSpc>
            </a:pPr>
            <a:r>
              <a:rPr lang="en-US" dirty="0"/>
              <a:t>CLICK TO EDIT MASTER CLOSING SLIDE OPTION 2</a:t>
            </a:r>
          </a:p>
        </p:txBody>
      </p:sp>
      <p:sp>
        <p:nvSpPr>
          <p:cNvPr id="6" name="Date Placeholder 5"/>
          <p:cNvSpPr>
            <a:spLocks noGrp="1"/>
          </p:cNvSpPr>
          <p:nvPr>
            <p:ph type="dt" sz="half" idx="10"/>
          </p:nvPr>
        </p:nvSpPr>
        <p:spPr/>
        <p:txBody>
          <a:bodyPr/>
          <a:lstStyle/>
          <a:p>
            <a:r>
              <a:rPr lang="en-CA"/>
              <a:t>2018-12-04</a:t>
            </a:r>
            <a:endParaRPr lang="en-US" dirty="0"/>
          </a:p>
        </p:txBody>
      </p:sp>
      <p:sp>
        <p:nvSpPr>
          <p:cNvPr id="7" name="Footer Placeholder 6"/>
          <p:cNvSpPr>
            <a:spLocks noGrp="1"/>
          </p:cNvSpPr>
          <p:nvPr>
            <p:ph type="ftr" sz="quarter" idx="11"/>
          </p:nvPr>
        </p:nvSpPr>
        <p:spPr/>
        <p:txBody>
          <a:bodyPr/>
          <a:lstStyle/>
          <a:p>
            <a:r>
              <a:rPr lang="en-US"/>
              <a:t>Standardized Administration Tools (SAT) Web Application</a:t>
            </a:r>
            <a:endParaRPr lang="en-US" dirty="0"/>
          </a:p>
        </p:txBody>
      </p:sp>
      <p:sp>
        <p:nvSpPr>
          <p:cNvPr id="8" name="Slide Number Placeholder 7"/>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7220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4570593" y="297873"/>
            <a:ext cx="4573407" cy="4845627"/>
          </a:xfrm>
        </p:spPr>
        <p:txBody>
          <a:bodyPr/>
          <a:lstStyle/>
          <a:p>
            <a:r>
              <a:rPr lang="en-US"/>
              <a:t>Click icon to add picture</a:t>
            </a:r>
          </a:p>
        </p:txBody>
      </p:sp>
      <p:sp>
        <p:nvSpPr>
          <p:cNvPr id="2" name="Title 1"/>
          <p:cNvSpPr>
            <a:spLocks noGrp="1"/>
          </p:cNvSpPr>
          <p:nvPr>
            <p:ph type="ctrTitle" hasCustomPrompt="1"/>
          </p:nvPr>
        </p:nvSpPr>
        <p:spPr>
          <a:xfrm>
            <a:off x="339556" y="771706"/>
            <a:ext cx="4114682" cy="1105586"/>
          </a:xfrm>
        </p:spPr>
        <p:txBody>
          <a:bodyPr lIns="0" anchor="b">
            <a:noAutofit/>
          </a:bodyPr>
          <a:lstStyle>
            <a:lvl1pPr algn="l">
              <a:defRPr sz="410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339556" y="3200116"/>
            <a:ext cx="4114682" cy="499912"/>
          </a:xfrm>
        </p:spPr>
        <p:txBody>
          <a:bodyPr lIns="0" anchor="t">
            <a:normAutofit/>
          </a:bodyPr>
          <a:lstStyle>
            <a:lvl1pPr marL="0" indent="0" algn="l">
              <a:buNone/>
              <a:defRPr sz="1500" b="0">
                <a:solidFill>
                  <a:schemeClr val="bg1">
                    <a:lumMod val="85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a:xfrm>
            <a:off x="339555" y="1981747"/>
            <a:ext cx="887187" cy="283472"/>
          </a:xfrm>
          <a:solidFill>
            <a:schemeClr val="accent1"/>
          </a:solidFill>
        </p:spPr>
        <p:txBody>
          <a:bodyPr/>
          <a:lstStyle>
            <a:lvl1pPr>
              <a:defRPr sz="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CA"/>
              <a:t>2018-12-04</a:t>
            </a:r>
            <a:endParaRPr lang="en-US" dirty="0"/>
          </a:p>
        </p:txBody>
      </p:sp>
      <p:sp>
        <p:nvSpPr>
          <p:cNvPr id="8" name="Footer Placeholder 7"/>
          <p:cNvSpPr>
            <a:spLocks noGrp="1"/>
          </p:cNvSpPr>
          <p:nvPr>
            <p:ph type="ftr" sz="quarter" idx="11"/>
          </p:nvPr>
        </p:nvSpPr>
        <p:spPr>
          <a:xfrm>
            <a:off x="4752262" y="4768646"/>
            <a:ext cx="3509521" cy="210225"/>
          </a:xfrm>
        </p:spPr>
        <p:txBody>
          <a:bodyPr/>
          <a:lstStyle>
            <a:lvl1pPr algn="ctr">
              <a:defRPr>
                <a:solidFill>
                  <a:schemeClr val="bg1">
                    <a:lumMod val="85000"/>
                  </a:schemeClr>
                </a:solidFill>
              </a:defRPr>
            </a:lvl1pPr>
          </a:lstStyle>
          <a:p>
            <a:r>
              <a:rPr lang="en-US"/>
              <a:t>Standardized Administration Tools (SAT) Web Application</a:t>
            </a:r>
            <a:endParaRPr lang="en-US" dirty="0"/>
          </a:p>
        </p:txBody>
      </p:sp>
      <p:sp>
        <p:nvSpPr>
          <p:cNvPr id="9" name="Slide Number Placeholder 8"/>
          <p:cNvSpPr>
            <a:spLocks noGrp="1"/>
          </p:cNvSpPr>
          <p:nvPr>
            <p:ph type="sldNum" sz="quarter" idx="12"/>
          </p:nvPr>
        </p:nvSpPr>
        <p:spPr>
          <a:xfrm>
            <a:off x="8361312" y="4782924"/>
            <a:ext cx="415425" cy="187753"/>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97180"/>
          </a:xfrm>
          <a:prstGeom prst="rect">
            <a:avLst/>
          </a:prstGeom>
        </p:spPr>
      </p:pic>
      <p:pic>
        <p:nvPicPr>
          <p:cNvPr id="16" name="Picture 15"/>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39555" y="3861842"/>
            <a:ext cx="2064209" cy="921081"/>
          </a:xfrm>
          <a:prstGeom prst="rect">
            <a:avLst/>
          </a:prstGeom>
        </p:spPr>
      </p:pic>
    </p:spTree>
    <p:extLst>
      <p:ext uri="{BB962C8B-B14F-4D97-AF65-F5344CB8AC3E}">
        <p14:creationId xmlns:p14="http://schemas.microsoft.com/office/powerpoint/2010/main" val="35010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39855" y="4210853"/>
            <a:ext cx="1632353" cy="728381"/>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CA"/>
              <a:t>2018-12-04</a:t>
            </a:r>
            <a:endParaRPr lang="is-IS" dirty="0"/>
          </a:p>
        </p:txBody>
      </p:sp>
      <p:sp>
        <p:nvSpPr>
          <p:cNvPr id="8" name="Footer Placeholder 7"/>
          <p:cNvSpPr>
            <a:spLocks noGrp="1"/>
          </p:cNvSpPr>
          <p:nvPr>
            <p:ph type="ftr" sz="quarter" idx="11"/>
          </p:nvPr>
        </p:nvSpPr>
        <p:spPr/>
        <p:txBody>
          <a:bodyPr/>
          <a:lstStyle/>
          <a:p>
            <a:r>
              <a:rPr lang="en-US"/>
              <a:t>Standardized Administration Tools (SAT) Web Application</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
        <p:nvSpPr>
          <p:cNvPr id="6" name="Rectangle 5"/>
          <p:cNvSpPr/>
          <p:nvPr userDrawn="1"/>
        </p:nvSpPr>
        <p:spPr>
          <a:xfrm>
            <a:off x="0" y="0"/>
            <a:ext cx="91440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38623053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_Menu">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39855" y="4210853"/>
            <a:ext cx="1632353" cy="728381"/>
          </a:xfrm>
          <a:prstGeom prst="rect">
            <a:avLst/>
          </a:prstGeom>
        </p:spPr>
      </p:pic>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5555773" y="513795"/>
            <a:ext cx="1065644" cy="214539"/>
          </a:xfrm>
        </p:spPr>
        <p:txBody>
          <a:bodyPr anchor="ctr">
            <a:noAutofit/>
          </a:bodyPr>
          <a:lstStyle>
            <a:lvl1pPr marL="0" indent="0" algn="ctr">
              <a:buNone/>
              <a:defRPr sz="8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1</a:t>
            </a:r>
          </a:p>
        </p:txBody>
      </p:sp>
      <p:sp>
        <p:nvSpPr>
          <p:cNvPr id="9" name="Text Placeholder 7"/>
          <p:cNvSpPr>
            <a:spLocks noGrp="1"/>
          </p:cNvSpPr>
          <p:nvPr>
            <p:ph type="body" sz="quarter" idx="14" hasCustomPrompt="1"/>
          </p:nvPr>
        </p:nvSpPr>
        <p:spPr>
          <a:xfrm>
            <a:off x="6681169" y="513795"/>
            <a:ext cx="1065644" cy="214539"/>
          </a:xfrm>
        </p:spPr>
        <p:txBody>
          <a:bodyPr anchor="ctr">
            <a:noAutofit/>
          </a:bodyPr>
          <a:lstStyle>
            <a:lvl1pPr marL="0" indent="0" algn="ctr">
              <a:buNone/>
              <a:defRPr sz="8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2</a:t>
            </a:r>
          </a:p>
        </p:txBody>
      </p:sp>
      <p:sp>
        <p:nvSpPr>
          <p:cNvPr id="10" name="Text Placeholder 7"/>
          <p:cNvSpPr>
            <a:spLocks noGrp="1"/>
          </p:cNvSpPr>
          <p:nvPr>
            <p:ph type="body" sz="quarter" idx="15" hasCustomPrompt="1"/>
          </p:nvPr>
        </p:nvSpPr>
        <p:spPr>
          <a:xfrm>
            <a:off x="7806565" y="513795"/>
            <a:ext cx="1065644" cy="214539"/>
          </a:xfrm>
        </p:spPr>
        <p:txBody>
          <a:bodyPr anchor="ctr">
            <a:noAutofit/>
          </a:bodyPr>
          <a:lstStyle>
            <a:lvl1pPr marL="0" indent="0" algn="ctr">
              <a:buNone/>
              <a:defRPr sz="8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3</a:t>
            </a:r>
          </a:p>
        </p:txBody>
      </p:sp>
      <p:sp>
        <p:nvSpPr>
          <p:cNvPr id="7" name="Date Placeholder 6"/>
          <p:cNvSpPr>
            <a:spLocks noGrp="1"/>
          </p:cNvSpPr>
          <p:nvPr>
            <p:ph type="dt" sz="half" idx="16"/>
          </p:nvPr>
        </p:nvSpPr>
        <p:spPr/>
        <p:txBody>
          <a:bodyPr/>
          <a:lstStyle/>
          <a:p>
            <a:r>
              <a:rPr lang="en-CA"/>
              <a:t>2018-12-04</a:t>
            </a:r>
            <a:endParaRPr lang="en-US" dirty="0"/>
          </a:p>
        </p:txBody>
      </p:sp>
      <p:sp>
        <p:nvSpPr>
          <p:cNvPr id="11" name="Footer Placeholder 10"/>
          <p:cNvSpPr>
            <a:spLocks noGrp="1"/>
          </p:cNvSpPr>
          <p:nvPr>
            <p:ph type="ftr" sz="quarter" idx="17"/>
          </p:nvPr>
        </p:nvSpPr>
        <p:spPr/>
        <p:txBody>
          <a:bodyPr/>
          <a:lstStyle/>
          <a:p>
            <a:r>
              <a:rPr lang="en-US"/>
              <a:t>Standardized Administration Tools (SAT) Web Application</a:t>
            </a:r>
            <a:endParaRPr lang="en-US" dirty="0"/>
          </a:p>
        </p:txBody>
      </p:sp>
      <p:sp>
        <p:nvSpPr>
          <p:cNvPr id="12" name="Slide Number Placeholder 11"/>
          <p:cNvSpPr>
            <a:spLocks noGrp="1"/>
          </p:cNvSpPr>
          <p:nvPr>
            <p:ph type="sldNum" sz="quarter" idx="18"/>
          </p:nvPr>
        </p:nvSpPr>
        <p:spPr/>
        <p:txBody>
          <a:bodyPr/>
          <a:lstStyle/>
          <a:p>
            <a:r>
              <a:rPr lang="en-US" dirty="0"/>
              <a:t>PAGE  </a:t>
            </a:r>
            <a:fld id="{93005692-73BE-493E-93AB-ECD6027A7652}" type="slidenum">
              <a:rPr lang="en-US" smtClean="0"/>
              <a:pPr/>
              <a:t>‹#›</a:t>
            </a:fld>
            <a:endParaRPr lang="en-US" dirty="0"/>
          </a:p>
        </p:txBody>
      </p:sp>
      <p:sp>
        <p:nvSpPr>
          <p:cNvPr id="4" name="Title 3"/>
          <p:cNvSpPr>
            <a:spLocks noGrp="1"/>
          </p:cNvSpPr>
          <p:nvPr>
            <p:ph type="title"/>
          </p:nvPr>
        </p:nvSpPr>
        <p:spPr>
          <a:xfrm>
            <a:off x="194913" y="325582"/>
            <a:ext cx="5284561" cy="671945"/>
          </a:xfrm>
        </p:spPr>
        <p:txBody>
          <a:bodyPr/>
          <a:lstStyle>
            <a:lvl1pPr>
              <a:defRPr cap="all" baseline="0"/>
            </a:lvl1pPr>
          </a:lstStyle>
          <a:p>
            <a:r>
              <a:rPr lang="en-US"/>
              <a:t>Click to edit Master title style</a:t>
            </a:r>
            <a:endParaRPr lang="en-US" dirty="0"/>
          </a:p>
        </p:txBody>
      </p:sp>
      <p:sp>
        <p:nvSpPr>
          <p:cNvPr id="14" name="Rectangle 13"/>
          <p:cNvSpPr/>
          <p:nvPr userDrawn="1"/>
        </p:nvSpPr>
        <p:spPr>
          <a:xfrm>
            <a:off x="0" y="0"/>
            <a:ext cx="91440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33696669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39855" y="4210853"/>
            <a:ext cx="1632353" cy="728381"/>
          </a:xfrm>
          <a:prstGeom prst="rect">
            <a:avLst/>
          </a:prstGeom>
        </p:spPr>
      </p:pic>
      <p:sp>
        <p:nvSpPr>
          <p:cNvPr id="2" name="Title 1"/>
          <p:cNvSpPr>
            <a:spLocks noGrp="1"/>
          </p:cNvSpPr>
          <p:nvPr>
            <p:ph type="title" hasCustomPrompt="1"/>
          </p:nvPr>
        </p:nvSpPr>
        <p:spPr>
          <a:xfrm>
            <a:off x="194912" y="1282304"/>
            <a:ext cx="7049630" cy="2139553"/>
          </a:xfrm>
        </p:spPr>
        <p:txBody>
          <a:bodyPr anchor="b">
            <a:normAutofit/>
          </a:bodyPr>
          <a:lstStyle>
            <a:lvl1pPr algn="l">
              <a:defRPr sz="3000" baseline="0">
                <a:solidFill>
                  <a:schemeClr val="tx1"/>
                </a:solidFill>
              </a:defRPr>
            </a:lvl1pPr>
          </a:lstStyle>
          <a:p>
            <a:r>
              <a:rPr lang="en-US" dirty="0"/>
              <a:t>CLICK TO EDIT MASTER</a:t>
            </a:r>
            <a:br>
              <a:rPr lang="en-US" dirty="0"/>
            </a:br>
            <a:r>
              <a:rPr lang="en-US" dirty="0"/>
              <a:t>SECTION TITLE SLIDE</a:t>
            </a:r>
          </a:p>
        </p:txBody>
      </p:sp>
      <p:sp>
        <p:nvSpPr>
          <p:cNvPr id="3" name="Text Placeholder 2"/>
          <p:cNvSpPr>
            <a:spLocks noGrp="1"/>
          </p:cNvSpPr>
          <p:nvPr>
            <p:ph type="body" idx="1"/>
          </p:nvPr>
        </p:nvSpPr>
        <p:spPr>
          <a:xfrm>
            <a:off x="194912" y="3442098"/>
            <a:ext cx="7049630" cy="1125140"/>
          </a:xfrm>
        </p:spPr>
        <p:txBody>
          <a:bodyPr>
            <a:normAutofit/>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r>
              <a:rPr lang="en-CA"/>
              <a:t>2018-12-04</a:t>
            </a:r>
            <a:endParaRPr lang="en-US" dirty="0"/>
          </a:p>
        </p:txBody>
      </p:sp>
      <p:sp>
        <p:nvSpPr>
          <p:cNvPr id="8" name="Footer Placeholder 7"/>
          <p:cNvSpPr>
            <a:spLocks noGrp="1"/>
          </p:cNvSpPr>
          <p:nvPr>
            <p:ph type="ftr" sz="quarter" idx="11"/>
          </p:nvPr>
        </p:nvSpPr>
        <p:spPr/>
        <p:txBody>
          <a:bodyPr/>
          <a:lstStyle/>
          <a:p>
            <a:r>
              <a:rPr lang="en-US"/>
              <a:t>Standardized Administration Tools (SAT) Web Application</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
        <p:nvSpPr>
          <p:cNvPr id="11" name="Rectangle 10"/>
          <p:cNvSpPr/>
          <p:nvPr userDrawn="1"/>
        </p:nvSpPr>
        <p:spPr>
          <a:xfrm>
            <a:off x="0" y="0"/>
            <a:ext cx="91440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40147423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39855" y="4210853"/>
            <a:ext cx="1632353" cy="728381"/>
          </a:xfrm>
          <a:prstGeom prst="rect">
            <a:avLst/>
          </a:prstGeom>
        </p:spPr>
      </p:pic>
      <p:sp>
        <p:nvSpPr>
          <p:cNvPr id="2" name="Title 1"/>
          <p:cNvSpPr>
            <a:spLocks noGrp="1"/>
          </p:cNvSpPr>
          <p:nvPr>
            <p:ph type="title" hasCustomPrompt="1"/>
          </p:nvPr>
        </p:nvSpPr>
        <p:spPr/>
        <p:txBody>
          <a:bodyPr/>
          <a:lstStyle/>
          <a:p>
            <a:r>
              <a:rPr lang="en-US" dirty="0"/>
              <a:t>CLICK TO EDIT MASTER TITLE STYLE</a:t>
            </a:r>
          </a:p>
        </p:txBody>
      </p:sp>
      <p:sp>
        <p:nvSpPr>
          <p:cNvPr id="6" name="Date Placeholder 5"/>
          <p:cNvSpPr>
            <a:spLocks noGrp="1"/>
          </p:cNvSpPr>
          <p:nvPr>
            <p:ph type="dt" sz="half" idx="10"/>
          </p:nvPr>
        </p:nvSpPr>
        <p:spPr/>
        <p:txBody>
          <a:bodyPr/>
          <a:lstStyle/>
          <a:p>
            <a:r>
              <a:rPr lang="en-CA"/>
              <a:t>2018-12-04</a:t>
            </a:r>
            <a:endParaRPr lang="en-US" dirty="0"/>
          </a:p>
        </p:txBody>
      </p:sp>
      <p:sp>
        <p:nvSpPr>
          <p:cNvPr id="7" name="Footer Placeholder 6"/>
          <p:cNvSpPr>
            <a:spLocks noGrp="1"/>
          </p:cNvSpPr>
          <p:nvPr>
            <p:ph type="ftr" sz="quarter" idx="11"/>
          </p:nvPr>
        </p:nvSpPr>
        <p:spPr/>
        <p:txBody>
          <a:bodyPr/>
          <a:lstStyle/>
          <a:p>
            <a:r>
              <a:rPr lang="en-US"/>
              <a:t>Standardized Administration Tools (SAT) Web Application</a:t>
            </a:r>
            <a:endParaRPr lang="en-US" dirty="0"/>
          </a:p>
        </p:txBody>
      </p:sp>
      <p:sp>
        <p:nvSpPr>
          <p:cNvPr id="8" name="Slide Number Placeholder 7"/>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
        <p:nvSpPr>
          <p:cNvPr id="10" name="Rectangle 9"/>
          <p:cNvSpPr/>
          <p:nvPr userDrawn="1"/>
        </p:nvSpPr>
        <p:spPr>
          <a:xfrm>
            <a:off x="0" y="0"/>
            <a:ext cx="91440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32081212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39855" y="4210853"/>
            <a:ext cx="1632353" cy="728381"/>
          </a:xfrm>
          <a:prstGeom prst="rect">
            <a:avLst/>
          </a:prstGeom>
        </p:spPr>
      </p:pic>
      <p:sp>
        <p:nvSpPr>
          <p:cNvPr id="5" name="Date Placeholder 4"/>
          <p:cNvSpPr>
            <a:spLocks noGrp="1"/>
          </p:cNvSpPr>
          <p:nvPr>
            <p:ph type="dt" sz="half" idx="10"/>
          </p:nvPr>
        </p:nvSpPr>
        <p:spPr/>
        <p:txBody>
          <a:bodyPr/>
          <a:lstStyle/>
          <a:p>
            <a:r>
              <a:rPr lang="en-CA"/>
              <a:t>2018-12-04</a:t>
            </a:r>
            <a:endParaRPr lang="en-US" dirty="0"/>
          </a:p>
        </p:txBody>
      </p:sp>
      <p:sp>
        <p:nvSpPr>
          <p:cNvPr id="6" name="Footer Placeholder 5"/>
          <p:cNvSpPr>
            <a:spLocks noGrp="1"/>
          </p:cNvSpPr>
          <p:nvPr>
            <p:ph type="ftr" sz="quarter" idx="11"/>
          </p:nvPr>
        </p:nvSpPr>
        <p:spPr/>
        <p:txBody>
          <a:bodyPr/>
          <a:lstStyle/>
          <a:p>
            <a:r>
              <a:rPr lang="en-US"/>
              <a:t>Standardized Administration Tools (SAT) Web Application</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
        <p:nvSpPr>
          <p:cNvPr id="9" name="Rectangle 8"/>
          <p:cNvSpPr/>
          <p:nvPr userDrawn="1"/>
        </p:nvSpPr>
        <p:spPr>
          <a:xfrm>
            <a:off x="0" y="0"/>
            <a:ext cx="91440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10859078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Blank_NoBkgr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39855" y="4210853"/>
            <a:ext cx="1632353" cy="728381"/>
          </a:xfrm>
          <a:prstGeom prst="rect">
            <a:avLst/>
          </a:prstGeom>
        </p:spPr>
      </p:pic>
      <p:sp>
        <p:nvSpPr>
          <p:cNvPr id="5" name="Date Placeholder 4"/>
          <p:cNvSpPr>
            <a:spLocks noGrp="1"/>
          </p:cNvSpPr>
          <p:nvPr>
            <p:ph type="dt" sz="half" idx="10"/>
          </p:nvPr>
        </p:nvSpPr>
        <p:spPr/>
        <p:txBody>
          <a:bodyPr/>
          <a:lstStyle/>
          <a:p>
            <a:r>
              <a:rPr lang="en-CA"/>
              <a:t>2018-12-04</a:t>
            </a:r>
            <a:endParaRPr lang="en-US" dirty="0"/>
          </a:p>
        </p:txBody>
      </p:sp>
      <p:sp>
        <p:nvSpPr>
          <p:cNvPr id="6" name="Footer Placeholder 5"/>
          <p:cNvSpPr>
            <a:spLocks noGrp="1"/>
          </p:cNvSpPr>
          <p:nvPr>
            <p:ph type="ftr" sz="quarter" idx="11"/>
          </p:nvPr>
        </p:nvSpPr>
        <p:spPr/>
        <p:txBody>
          <a:bodyPr/>
          <a:lstStyle/>
          <a:p>
            <a:r>
              <a:rPr lang="en-US"/>
              <a:t>Standardized Administration Tools (SAT) Web Application</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1335339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663901" y="4210855"/>
            <a:ext cx="1632353" cy="728381"/>
          </a:xfrm>
          <a:prstGeom prst="rect">
            <a:avLst/>
          </a:prstGeom>
        </p:spPr>
      </p:pic>
      <p:sp>
        <p:nvSpPr>
          <p:cNvPr id="9" name="Text Placeholder 8"/>
          <p:cNvSpPr>
            <a:spLocks noGrp="1"/>
          </p:cNvSpPr>
          <p:nvPr>
            <p:ph type="body" sz="quarter" idx="13" hasCustomPrompt="1"/>
          </p:nvPr>
        </p:nvSpPr>
        <p:spPr>
          <a:xfrm>
            <a:off x="1163242" y="2596169"/>
            <a:ext cx="6803231" cy="448866"/>
          </a:xfrm>
        </p:spPr>
        <p:txBody>
          <a:bodyPr>
            <a:normAutofit/>
          </a:bodyPr>
          <a:lstStyle>
            <a:lvl1pPr marL="0" indent="0" algn="ctr">
              <a:buNone/>
              <a:defRPr sz="2400">
                <a:solidFill>
                  <a:schemeClr val="bg1"/>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15694" y="1787236"/>
            <a:ext cx="8677297" cy="784514"/>
          </a:xfrm>
        </p:spPr>
        <p:txBody>
          <a:bodyPr anchor="b">
            <a:normAutofit/>
          </a:bodyPr>
          <a:lstStyle>
            <a:lvl1pPr algn="ctr">
              <a:defRPr sz="4500" cap="all" baseline="0">
                <a:solidFill>
                  <a:schemeClr val="bg1"/>
                </a:solidFill>
              </a:defRPr>
            </a:lvl1pPr>
          </a:lstStyle>
          <a:p>
            <a:r>
              <a:rPr lang="en-US" dirty="0"/>
              <a:t>SECTION DIVIDER</a:t>
            </a:r>
          </a:p>
        </p:txBody>
      </p:sp>
      <p:sp>
        <p:nvSpPr>
          <p:cNvPr id="3" name="Date Placeholder 2"/>
          <p:cNvSpPr>
            <a:spLocks noGrp="1"/>
          </p:cNvSpPr>
          <p:nvPr>
            <p:ph type="dt" sz="half" idx="10"/>
          </p:nvPr>
        </p:nvSpPr>
        <p:spPr>
          <a:xfrm>
            <a:off x="8007154" y="4751482"/>
            <a:ext cx="885836" cy="187753"/>
          </a:xfrm>
        </p:spPr>
        <p:txBody>
          <a:bodyPr/>
          <a:lstStyle>
            <a:lvl1pPr>
              <a:defRPr>
                <a:solidFill>
                  <a:schemeClr val="bg1"/>
                </a:solidFill>
              </a:defRPr>
            </a:lvl1pPr>
          </a:lstStyle>
          <a:p>
            <a:r>
              <a:rPr lang="en-CA"/>
              <a:t>2018-12-04</a:t>
            </a:r>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Standardized Administration Tools (SAT) Web Application</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03502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913" y="325582"/>
            <a:ext cx="8677297" cy="671945"/>
          </a:xfrm>
          <a:prstGeom prst="rect">
            <a:avLst/>
          </a:prstGeom>
        </p:spPr>
        <p:txBody>
          <a:bodyPr vert="horz" lIns="68580" tIns="34290" rIns="68580" bIns="3429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4912" y="1059873"/>
            <a:ext cx="8677297" cy="3446338"/>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3510" y="4751482"/>
            <a:ext cx="885836" cy="187753"/>
          </a:xfrm>
          <a:prstGeom prst="rect">
            <a:avLst/>
          </a:prstGeom>
        </p:spPr>
        <p:txBody>
          <a:bodyPr vert="horz" lIns="68580" tIns="34290" rIns="68580" bIns="34290" rtlCol="0" anchor="ctr"/>
          <a:lstStyle>
            <a:lvl1pPr algn="ctr">
              <a:defRPr sz="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CA"/>
              <a:t>2018-12-04</a:t>
            </a:r>
            <a:endParaRPr lang="en-US" dirty="0"/>
          </a:p>
        </p:txBody>
      </p:sp>
      <p:sp>
        <p:nvSpPr>
          <p:cNvPr id="5" name="Footer Placeholder 4"/>
          <p:cNvSpPr>
            <a:spLocks noGrp="1"/>
          </p:cNvSpPr>
          <p:nvPr>
            <p:ph type="ftr" sz="quarter" idx="3"/>
          </p:nvPr>
        </p:nvSpPr>
        <p:spPr>
          <a:xfrm>
            <a:off x="194912" y="4751482"/>
            <a:ext cx="3919888" cy="187753"/>
          </a:xfrm>
          <a:prstGeom prst="rect">
            <a:avLst/>
          </a:prstGeom>
        </p:spPr>
        <p:txBody>
          <a:bodyPr vert="horz" lIns="68580" tIns="34290" rIns="68580" bIns="34290" rtlCol="0" anchor="ctr"/>
          <a:lstStyle>
            <a:lvl1pPr algn="l">
              <a:defRPr sz="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Standardized Administration Tools (SAT) Web Application</a:t>
            </a:r>
            <a:endParaRPr lang="en-US" dirty="0"/>
          </a:p>
        </p:txBody>
      </p:sp>
      <p:sp>
        <p:nvSpPr>
          <p:cNvPr id="6" name="Slide Number Placeholder 5"/>
          <p:cNvSpPr>
            <a:spLocks noGrp="1"/>
          </p:cNvSpPr>
          <p:nvPr>
            <p:ph type="sldNum" sz="quarter" idx="4"/>
          </p:nvPr>
        </p:nvSpPr>
        <p:spPr>
          <a:xfrm>
            <a:off x="4191000" y="4751482"/>
            <a:ext cx="762000" cy="187753"/>
          </a:xfrm>
          <a:prstGeom prst="rect">
            <a:avLst/>
          </a:prstGeom>
        </p:spPr>
        <p:txBody>
          <a:bodyPr vert="horz" lIns="68580" tIns="34290" rIns="68580" bIns="34290" rtlCol="0" anchor="ctr"/>
          <a:lstStyle>
            <a:lvl1pPr algn="ctr">
              <a:defRPr sz="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PAGE  </a:t>
            </a:r>
            <a:fld id="{93005692-73BE-493E-93AB-ECD6027A7652}" type="slidenum">
              <a:rPr lang="en-US" smtClean="0"/>
              <a:pPr/>
              <a:t>‹#›</a:t>
            </a:fld>
            <a:endParaRPr lang="en-US" dirty="0"/>
          </a:p>
        </p:txBody>
      </p:sp>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2772"/>
            <a:ext cx="9144000" cy="297180"/>
          </a:xfrm>
          <a:prstGeom prst="rect">
            <a:avLst/>
          </a:prstGeom>
        </p:spPr>
      </p:pic>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22" r:id="rId3"/>
    <p:sldLayoutId id="2147483723" r:id="rId4"/>
    <p:sldLayoutId id="2147483724" r:id="rId5"/>
    <p:sldLayoutId id="2147483727" r:id="rId6"/>
    <p:sldLayoutId id="2147483728" r:id="rId7"/>
    <p:sldLayoutId id="2147483729" r:id="rId8"/>
    <p:sldLayoutId id="2147483721" r:id="rId9"/>
    <p:sldLayoutId id="214748371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85000"/>
        </a:lnSpc>
        <a:spcBef>
          <a:spcPct val="0"/>
        </a:spcBef>
        <a:buNone/>
        <a:defRPr sz="2700" b="0" kern="1200" spc="38" baseline="0">
          <a:solidFill>
            <a:schemeClr val="tx1"/>
          </a:solidFill>
          <a:latin typeface="+mj-lt"/>
          <a:ea typeface="+mj-ea"/>
          <a:cs typeface="+mj-cs"/>
        </a:defRPr>
      </a:lvl1pPr>
    </p:titleStyle>
    <p:bodyStyle>
      <a:lvl1pPr marL="216694" indent="-216694" algn="l" defTabSz="685800" rtl="0" eaLnBrk="1" latinLnBrk="0" hangingPunct="1">
        <a:lnSpc>
          <a:spcPct val="100000"/>
        </a:lnSpc>
        <a:spcBef>
          <a:spcPts val="600"/>
        </a:spcBef>
        <a:spcAft>
          <a:spcPts val="600"/>
        </a:spcAft>
        <a:buClr>
          <a:schemeClr val="tx1"/>
        </a:buClr>
        <a:buSzPct val="85000"/>
        <a:buFont typeface="Wingdings" charset="2"/>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600"/>
        </a:spcBef>
        <a:spcAft>
          <a:spcPts val="600"/>
        </a:spcAft>
        <a:buClr>
          <a:schemeClr val="tx1"/>
        </a:buClr>
        <a:buSzPct val="85000"/>
        <a:buFont typeface="Wingdings" charset="2"/>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600"/>
        </a:spcBef>
        <a:spcAft>
          <a:spcPts val="600"/>
        </a:spcAft>
        <a:buClr>
          <a:schemeClr val="tx1"/>
        </a:buClr>
        <a:buSzPct val="85000"/>
        <a:buFont typeface="Wingdings" charset="2"/>
        <a:buChar char="§"/>
        <a:defRPr sz="1400" kern="1200">
          <a:solidFill>
            <a:schemeClr val="tx1"/>
          </a:solidFill>
          <a:latin typeface="+mn-lt"/>
          <a:ea typeface="+mn-ea"/>
          <a:cs typeface="+mn-cs"/>
        </a:defRPr>
      </a:lvl3pPr>
      <a:lvl4pPr marL="1200150" indent="-171450" algn="l" defTabSz="685800" rtl="0" eaLnBrk="1" latinLnBrk="0" hangingPunct="1">
        <a:lnSpc>
          <a:spcPct val="100000"/>
        </a:lnSpc>
        <a:spcBef>
          <a:spcPts val="600"/>
        </a:spcBef>
        <a:spcAft>
          <a:spcPts val="600"/>
        </a:spcAft>
        <a:buClr>
          <a:schemeClr val="tx1"/>
        </a:buClr>
        <a:buSzPct val="85000"/>
        <a:buFont typeface="Wingdings" charset="2"/>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600"/>
        </a:spcBef>
        <a:spcAft>
          <a:spcPts val="600"/>
        </a:spcAft>
        <a:buClr>
          <a:schemeClr val="tx1"/>
        </a:buClr>
        <a:buSzPct val="85000"/>
        <a:buFont typeface="Wingdings"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168" y="206320"/>
            <a:ext cx="8640573" cy="1678166"/>
          </a:xfrm>
        </p:spPr>
        <p:txBody>
          <a:bodyPr/>
          <a:lstStyle/>
          <a:p>
            <a:r>
              <a:rPr lang="en-US" i="1" dirty="0"/>
              <a:t>Standardized Administration Tools</a:t>
            </a:r>
            <a:r>
              <a:rPr lang="en-US" dirty="0"/>
              <a:t> </a:t>
            </a:r>
            <a:br>
              <a:rPr lang="en-US" dirty="0">
                <a:cs typeface="Calibri"/>
              </a:rPr>
            </a:br>
            <a:r>
              <a:rPr lang="en-US" dirty="0"/>
              <a:t>Web Application</a:t>
            </a:r>
          </a:p>
        </p:txBody>
      </p:sp>
      <p:sp>
        <p:nvSpPr>
          <p:cNvPr id="3" name="Subtitle 2"/>
          <p:cNvSpPr>
            <a:spLocks noGrp="1"/>
          </p:cNvSpPr>
          <p:nvPr>
            <p:ph type="subTitle" idx="1"/>
          </p:nvPr>
        </p:nvSpPr>
        <p:spPr>
          <a:xfrm>
            <a:off x="323169" y="2556387"/>
            <a:ext cx="4114682" cy="1155291"/>
          </a:xfrm>
        </p:spPr>
        <p:txBody>
          <a:bodyPr>
            <a:normAutofit/>
          </a:bodyPr>
          <a:lstStyle/>
          <a:p>
            <a:r>
              <a:rPr lang="en-US" dirty="0"/>
              <a:t>Presented by: Daniel Allen</a:t>
            </a:r>
          </a:p>
          <a:p>
            <a:r>
              <a:rPr lang="en-US" dirty="0"/>
              <a:t>drallen@uwaterloo.ca</a:t>
            </a:r>
          </a:p>
          <a:p>
            <a:r>
              <a:rPr lang="en-US" dirty="0"/>
              <a:t>CSCF (Computer Science)</a:t>
            </a:r>
          </a:p>
        </p:txBody>
      </p:sp>
    </p:spTree>
    <p:extLst>
      <p:ext uri="{BB962C8B-B14F-4D97-AF65-F5344CB8AC3E}">
        <p14:creationId xmlns:p14="http://schemas.microsoft.com/office/powerpoint/2010/main" val="227815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SAT database</a:t>
            </a:r>
          </a:p>
        </p:txBody>
      </p:sp>
      <p:sp>
        <p:nvSpPr>
          <p:cNvPr id="3" name="Content Placeholder 2"/>
          <p:cNvSpPr>
            <a:spLocks noGrp="1"/>
          </p:cNvSpPr>
          <p:nvPr>
            <p:ph idx="1"/>
          </p:nvPr>
        </p:nvSpPr>
        <p:spPr>
          <a:xfrm>
            <a:off x="250586" y="1054236"/>
            <a:ext cx="7880790" cy="2859308"/>
          </a:xfrm>
        </p:spPr>
        <p:txBody>
          <a:bodyPr vert="horz" lIns="68580" tIns="34290" rIns="68580" bIns="34290" rtlCol="0" anchor="t">
            <a:normAutofit/>
          </a:bodyPr>
          <a:lstStyle/>
          <a:p>
            <a:pPr marL="216535" indent="-216535">
              <a:buClr>
                <a:srgbClr val="FFFFFF"/>
              </a:buClr>
            </a:pPr>
            <a:r>
              <a:rPr lang="en-US" sz="2400" dirty="0">
                <a:ea typeface="+mn-lt"/>
                <a:cs typeface="+mn-lt"/>
              </a:rPr>
              <a:t>Is driven by odyssey.uwaterloo.ca</a:t>
            </a:r>
          </a:p>
          <a:p>
            <a:pPr marL="216535" indent="-216535">
              <a:buClr>
                <a:srgbClr val="FFFFFF"/>
              </a:buClr>
            </a:pPr>
            <a:r>
              <a:rPr lang="en-US" sz="2400" dirty="0">
                <a:ea typeface="+mn-lt"/>
                <a:cs typeface="+mn-lt"/>
              </a:rPr>
              <a:t>SAT additions by Isaac Morland and Daniel Allen</a:t>
            </a:r>
          </a:p>
          <a:p>
            <a:pPr marL="216535" indent="-216535">
              <a:buClr>
                <a:srgbClr val="FFFFFF"/>
              </a:buClr>
            </a:pPr>
            <a:r>
              <a:rPr lang="en-US" sz="2400" dirty="0">
                <a:ea typeface="+mn-lt"/>
                <a:cs typeface="+mn-lt"/>
              </a:rPr>
              <a:t>Odyssey has access to Quest and </a:t>
            </a:r>
            <a:r>
              <a:rPr lang="en-US" sz="2400" dirty="0" err="1">
                <a:ea typeface="+mn-lt"/>
                <a:cs typeface="+mn-lt"/>
              </a:rPr>
              <a:t>WatIAM</a:t>
            </a:r>
            <a:r>
              <a:rPr lang="en-US" sz="2400" dirty="0">
                <a:ea typeface="+mn-lt"/>
                <a:cs typeface="+mn-lt"/>
              </a:rPr>
              <a:t> data, among other sources</a:t>
            </a:r>
            <a:endParaRPr lang="en-US" dirty="0"/>
          </a:p>
        </p:txBody>
      </p:sp>
      <p:sp>
        <p:nvSpPr>
          <p:cNvPr id="6" name="Footer Placeholder 5"/>
          <p:cNvSpPr>
            <a:spLocks noGrp="1"/>
          </p:cNvSpPr>
          <p:nvPr>
            <p:ph type="ftr" sz="quarter" idx="11"/>
          </p:nvPr>
        </p:nvSpPr>
        <p:spPr/>
        <p:txBody>
          <a:bodyPr/>
          <a:lstStyle/>
          <a:p>
            <a:r>
              <a:rPr lang="en-US" dirty="0"/>
              <a:t>Standardized Administration Tools (SAT) Web Application</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10</a:t>
            </a:fld>
            <a:endParaRPr lang="en-US" dirty="0"/>
          </a:p>
        </p:txBody>
      </p:sp>
    </p:spTree>
    <p:extLst>
      <p:ext uri="{BB962C8B-B14F-4D97-AF65-F5344CB8AC3E}">
        <p14:creationId xmlns:p14="http://schemas.microsoft.com/office/powerpoint/2010/main" val="137643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mj-lt"/>
                <a:cs typeface="+mj-lt"/>
              </a:rPr>
              <a:t>A note about grouper</a:t>
            </a:r>
            <a:endParaRPr lang="en-US"/>
          </a:p>
        </p:txBody>
      </p:sp>
      <p:sp>
        <p:nvSpPr>
          <p:cNvPr id="3" name="Content Placeholder 2"/>
          <p:cNvSpPr>
            <a:spLocks noGrp="1"/>
          </p:cNvSpPr>
          <p:nvPr>
            <p:ph idx="1"/>
          </p:nvPr>
        </p:nvSpPr>
        <p:spPr>
          <a:xfrm>
            <a:off x="250586" y="1054236"/>
            <a:ext cx="8824551" cy="2859308"/>
          </a:xfrm>
        </p:spPr>
        <p:txBody>
          <a:bodyPr vert="horz" lIns="68580" tIns="34290" rIns="68580" bIns="34290" rtlCol="0" anchor="t">
            <a:normAutofit lnSpcReduction="10000"/>
          </a:bodyPr>
          <a:lstStyle/>
          <a:p>
            <a:pPr marL="216535" indent="-216535">
              <a:buClr>
                <a:srgbClr val="FFFFFF"/>
              </a:buClr>
            </a:pPr>
            <a:r>
              <a:rPr lang="en-US" sz="2400" dirty="0">
                <a:ea typeface="+mn-lt"/>
                <a:cs typeface="+mn-lt"/>
              </a:rPr>
              <a:t>We investigated </a:t>
            </a:r>
            <a:r>
              <a:rPr lang="en-US" sz="2400" i="1" dirty="0">
                <a:ea typeface="+mn-lt"/>
                <a:cs typeface="+mn-lt"/>
              </a:rPr>
              <a:t>grouper.private.uwaterloo.ca</a:t>
            </a:r>
            <a:r>
              <a:rPr lang="en-US" sz="2400" dirty="0">
                <a:ea typeface="+mn-lt"/>
                <a:cs typeface="+mn-lt"/>
              </a:rPr>
              <a:t> for access control and group definitions.</a:t>
            </a:r>
          </a:p>
          <a:p>
            <a:pPr marL="216535" indent="-216535">
              <a:buClr>
                <a:srgbClr val="FFFFFF"/>
              </a:buClr>
            </a:pPr>
            <a:r>
              <a:rPr lang="en-US" sz="2100" dirty="0">
                <a:ea typeface="+mn-lt"/>
                <a:cs typeface="+mn-lt"/>
              </a:rPr>
              <a:t>Many common features: data from HR, Quest class data, group memberships</a:t>
            </a:r>
          </a:p>
          <a:p>
            <a:pPr marL="216535" indent="-216535">
              <a:buClr>
                <a:srgbClr val="FFFFFF"/>
              </a:buClr>
            </a:pPr>
            <a:r>
              <a:rPr lang="en-US" sz="2100" dirty="0">
                <a:ea typeface="+mn-lt"/>
                <a:cs typeface="+mn-lt"/>
              </a:rPr>
              <a:t>Many disjoint requirements: data models for rooms and desks, our "sponsorships" </a:t>
            </a:r>
          </a:p>
          <a:p>
            <a:pPr marL="216535" indent="-216535">
              <a:buClr>
                <a:srgbClr val="FFFFFF"/>
              </a:buClr>
            </a:pPr>
            <a:r>
              <a:rPr lang="en-US" sz="2100" dirty="0">
                <a:ea typeface="+mn-lt"/>
                <a:cs typeface="+mn-lt"/>
              </a:rPr>
              <a:t>We didn't want to try and force this app into grouper </a:t>
            </a:r>
          </a:p>
          <a:p>
            <a:pPr marL="216535" indent="-216535">
              <a:buClr>
                <a:srgbClr val="FFFFFF"/>
              </a:buClr>
            </a:pPr>
            <a:r>
              <a:rPr lang="en-US" sz="2100" dirty="0">
                <a:ea typeface="+mn-lt"/>
                <a:cs typeface="+mn-lt"/>
              </a:rPr>
              <a:t>Happy to keep looking at grouper for possible future integration</a:t>
            </a:r>
          </a:p>
        </p:txBody>
      </p:sp>
      <p:sp>
        <p:nvSpPr>
          <p:cNvPr id="6" name="Footer Placeholder 5"/>
          <p:cNvSpPr>
            <a:spLocks noGrp="1"/>
          </p:cNvSpPr>
          <p:nvPr>
            <p:ph type="ftr" sz="quarter" idx="11"/>
          </p:nvPr>
        </p:nvSpPr>
        <p:spPr/>
        <p:txBody>
          <a:bodyPr/>
          <a:lstStyle/>
          <a:p>
            <a:r>
              <a:rPr lang="en-US" dirty="0"/>
              <a:t>Standardized Administration Tools (SAT) Web Application</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11</a:t>
            </a:fld>
            <a:endParaRPr lang="en-US" dirty="0"/>
          </a:p>
        </p:txBody>
      </p:sp>
    </p:spTree>
    <p:extLst>
      <p:ext uri="{BB962C8B-B14F-4D97-AF65-F5344CB8AC3E}">
        <p14:creationId xmlns:p14="http://schemas.microsoft.com/office/powerpoint/2010/main" val="15580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Tour</a:t>
            </a:r>
          </a:p>
        </p:txBody>
      </p:sp>
      <p:sp>
        <p:nvSpPr>
          <p:cNvPr id="3" name="Content Placeholder 2"/>
          <p:cNvSpPr>
            <a:spLocks noGrp="1"/>
          </p:cNvSpPr>
          <p:nvPr>
            <p:ph idx="1"/>
          </p:nvPr>
        </p:nvSpPr>
        <p:spPr>
          <a:xfrm>
            <a:off x="250586" y="1054236"/>
            <a:ext cx="7880790" cy="2859308"/>
          </a:xfrm>
        </p:spPr>
        <p:txBody>
          <a:bodyPr vert="horz" lIns="68580" tIns="34290" rIns="68580" bIns="34290" rtlCol="0" anchor="t">
            <a:normAutofit/>
          </a:bodyPr>
          <a:lstStyle/>
          <a:p>
            <a:pPr marL="216535" indent="-216535">
              <a:buClr>
                <a:srgbClr val="FFFFFF"/>
              </a:buClr>
            </a:pPr>
            <a:r>
              <a:rPr lang="en-US" sz="2400" dirty="0">
                <a:cs typeface="Calibri"/>
              </a:rPr>
              <a:t>Built on React and Flask</a:t>
            </a:r>
          </a:p>
          <a:p>
            <a:pPr marL="216535" indent="-216535">
              <a:buClr>
                <a:srgbClr val="FFFFFF"/>
              </a:buClr>
            </a:pPr>
            <a:r>
              <a:rPr lang="en-US" sz="2400" dirty="0">
                <a:cs typeface="Calibri"/>
              </a:rPr>
              <a:t>Developed with a series of co-ops over the last five years </a:t>
            </a:r>
          </a:p>
          <a:p>
            <a:pPr lvl="1">
              <a:buClr>
                <a:srgbClr val="FFFFFF"/>
              </a:buClr>
            </a:pPr>
            <a:r>
              <a:rPr lang="en-US" sz="2100" dirty="0">
                <a:cs typeface="Calibri"/>
              </a:rPr>
              <a:t>10 or so work terms </a:t>
            </a:r>
            <a:endParaRPr lang="en-US" dirty="0">
              <a:cs typeface="Calibri"/>
            </a:endParaRPr>
          </a:p>
          <a:p>
            <a:pPr marL="216535" indent="-216535">
              <a:buClr>
                <a:srgbClr val="FFFFFF"/>
              </a:buClr>
            </a:pPr>
            <a:r>
              <a:rPr lang="en-US" sz="2700" dirty="0">
                <a:cs typeface="Calibri"/>
              </a:rPr>
              <a:t>User-centered development</a:t>
            </a:r>
            <a:endParaRPr lang="en-US" sz="2700">
              <a:cs typeface="Calibri"/>
            </a:endParaRPr>
          </a:p>
          <a:p>
            <a:pPr lvl="1">
              <a:buClr>
                <a:srgbClr val="FFFFFF"/>
              </a:buClr>
            </a:pPr>
            <a:r>
              <a:rPr lang="en-US" sz="2100" dirty="0">
                <a:cs typeface="Calibri"/>
              </a:rPr>
              <a:t>Three administrative areas within Computer Science plus discussions with admins in other areas outside CS</a:t>
            </a:r>
          </a:p>
        </p:txBody>
      </p:sp>
      <p:sp>
        <p:nvSpPr>
          <p:cNvPr id="6" name="Footer Placeholder 5"/>
          <p:cNvSpPr>
            <a:spLocks noGrp="1"/>
          </p:cNvSpPr>
          <p:nvPr>
            <p:ph type="ftr" sz="quarter" idx="11"/>
          </p:nvPr>
        </p:nvSpPr>
        <p:spPr/>
        <p:txBody>
          <a:bodyPr/>
          <a:lstStyle/>
          <a:p>
            <a:r>
              <a:rPr lang="en-US" dirty="0"/>
              <a:t>Standardized Administration Tools (SAT) Web Application</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12</a:t>
            </a:fld>
            <a:endParaRPr lang="en-US" dirty="0"/>
          </a:p>
        </p:txBody>
      </p:sp>
    </p:spTree>
    <p:extLst>
      <p:ext uri="{BB962C8B-B14F-4D97-AF65-F5344CB8AC3E}">
        <p14:creationId xmlns:p14="http://schemas.microsoft.com/office/powerpoint/2010/main" val="241938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 application&#10;&#10;Description automatically generated">
            <a:extLst>
              <a:ext uri="{FF2B5EF4-FFF2-40B4-BE49-F238E27FC236}">
                <a16:creationId xmlns:a16="http://schemas.microsoft.com/office/drawing/2014/main" id="{764071A9-8104-1307-ABFA-3266D1C80534}"/>
              </a:ext>
            </a:extLst>
          </p:cNvPr>
          <p:cNvPicPr>
            <a:picLocks noGrp="1" noChangeAspect="1"/>
          </p:cNvPicPr>
          <p:nvPr>
            <p:ph idx="1"/>
          </p:nvPr>
        </p:nvPicPr>
        <p:blipFill>
          <a:blip r:embed="rId3"/>
          <a:stretch>
            <a:fillRect/>
          </a:stretch>
        </p:blipFill>
        <p:spPr>
          <a:xfrm>
            <a:off x="-341568" y="-734001"/>
            <a:ext cx="7305507" cy="6309128"/>
          </a:xfrm>
          <a:noFill/>
        </p:spPr>
      </p:pic>
      <p:sp>
        <p:nvSpPr>
          <p:cNvPr id="4" name="Footer Placeholder 3">
            <a:extLst>
              <a:ext uri="{FF2B5EF4-FFF2-40B4-BE49-F238E27FC236}">
                <a16:creationId xmlns:a16="http://schemas.microsoft.com/office/drawing/2014/main" id="{42E0C604-3603-6B91-0FD5-6BC3BCCB7EF9}"/>
              </a:ext>
            </a:extLst>
          </p:cNvPr>
          <p:cNvSpPr>
            <a:spLocks noGrp="1"/>
          </p:cNvSpPr>
          <p:nvPr>
            <p:ph type="ftr" sz="quarter" idx="11"/>
          </p:nvPr>
        </p:nvSpPr>
        <p:spPr>
          <a:xfrm>
            <a:off x="194912" y="4751482"/>
            <a:ext cx="3919888" cy="187753"/>
          </a:xfrm>
        </p:spPr>
        <p:txBody>
          <a:bodyPr anchor="ctr">
            <a:normAutofit/>
          </a:bodyPr>
          <a:lstStyle/>
          <a:p>
            <a:pPr>
              <a:lnSpc>
                <a:spcPct val="90000"/>
              </a:lnSpc>
              <a:spcAft>
                <a:spcPts val="600"/>
              </a:spcAft>
            </a:pPr>
            <a:r>
              <a:rPr lang="en-US"/>
              <a:t>Standardized Administration Tools (SAT) Web Application</a:t>
            </a:r>
          </a:p>
        </p:txBody>
      </p:sp>
      <p:sp>
        <p:nvSpPr>
          <p:cNvPr id="5" name="Slide Number Placeholder 4">
            <a:extLst>
              <a:ext uri="{FF2B5EF4-FFF2-40B4-BE49-F238E27FC236}">
                <a16:creationId xmlns:a16="http://schemas.microsoft.com/office/drawing/2014/main" id="{23F6494B-11C6-9967-4E19-7698AD4C5086}"/>
              </a:ext>
            </a:extLst>
          </p:cNvPr>
          <p:cNvSpPr>
            <a:spLocks noGrp="1"/>
          </p:cNvSpPr>
          <p:nvPr>
            <p:ph type="sldNum" sz="quarter" idx="12"/>
          </p:nvPr>
        </p:nvSpPr>
        <p:spPr>
          <a:xfrm>
            <a:off x="4191000" y="4751482"/>
            <a:ext cx="762000" cy="187753"/>
          </a:xfrm>
        </p:spPr>
        <p:txBody>
          <a:bodyPr anchor="ctr">
            <a:normAutofit/>
          </a:bodyPr>
          <a:lstStyle/>
          <a:p>
            <a:pPr>
              <a:lnSpc>
                <a:spcPct val="90000"/>
              </a:lnSpc>
              <a:spcAft>
                <a:spcPts val="600"/>
              </a:spcAft>
            </a:pPr>
            <a:r>
              <a:rPr lang="en-US" dirty="0"/>
              <a:t>PAGE  </a:t>
            </a:r>
            <a:fld id="{93005692-73BE-493E-93AB-ECD6027A7652}" type="slidenum">
              <a:rPr lang="en-US" smtClean="0"/>
              <a:pPr>
                <a:lnSpc>
                  <a:spcPct val="90000"/>
                </a:lnSpc>
                <a:spcAft>
                  <a:spcPts val="600"/>
                </a:spcAft>
              </a:pPr>
              <a:t>13</a:t>
            </a:fld>
            <a:endParaRPr lang="en-US"/>
          </a:p>
        </p:txBody>
      </p:sp>
    </p:spTree>
    <p:extLst>
      <p:ext uri="{BB962C8B-B14F-4D97-AF65-F5344CB8AC3E}">
        <p14:creationId xmlns:p14="http://schemas.microsoft.com/office/powerpoint/2010/main" val="216822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 application&#10;&#10;Description automatically generated">
            <a:extLst>
              <a:ext uri="{FF2B5EF4-FFF2-40B4-BE49-F238E27FC236}">
                <a16:creationId xmlns:a16="http://schemas.microsoft.com/office/drawing/2014/main" id="{764071A9-8104-1307-ABFA-3266D1C80534}"/>
              </a:ext>
            </a:extLst>
          </p:cNvPr>
          <p:cNvPicPr>
            <a:picLocks noGrp="1" noChangeAspect="1"/>
          </p:cNvPicPr>
          <p:nvPr>
            <p:ph idx="1"/>
          </p:nvPr>
        </p:nvPicPr>
        <p:blipFill>
          <a:blip r:embed="rId3"/>
          <a:stretch>
            <a:fillRect/>
          </a:stretch>
        </p:blipFill>
        <p:spPr>
          <a:xfrm>
            <a:off x="-341568" y="-732169"/>
            <a:ext cx="7305507" cy="6305464"/>
          </a:xfrm>
          <a:noFill/>
        </p:spPr>
      </p:pic>
      <p:sp>
        <p:nvSpPr>
          <p:cNvPr id="4" name="Footer Placeholder 3">
            <a:extLst>
              <a:ext uri="{FF2B5EF4-FFF2-40B4-BE49-F238E27FC236}">
                <a16:creationId xmlns:a16="http://schemas.microsoft.com/office/drawing/2014/main" id="{42E0C604-3603-6B91-0FD5-6BC3BCCB7EF9}"/>
              </a:ext>
            </a:extLst>
          </p:cNvPr>
          <p:cNvSpPr>
            <a:spLocks noGrp="1"/>
          </p:cNvSpPr>
          <p:nvPr>
            <p:ph type="ftr" sz="quarter" idx="11"/>
          </p:nvPr>
        </p:nvSpPr>
        <p:spPr>
          <a:xfrm>
            <a:off x="194912" y="4751482"/>
            <a:ext cx="3919888" cy="187753"/>
          </a:xfrm>
        </p:spPr>
        <p:txBody>
          <a:bodyPr anchor="ctr">
            <a:normAutofit/>
          </a:bodyPr>
          <a:lstStyle/>
          <a:p>
            <a:pPr>
              <a:lnSpc>
                <a:spcPct val="90000"/>
              </a:lnSpc>
              <a:spcAft>
                <a:spcPts val="600"/>
              </a:spcAft>
            </a:pPr>
            <a:r>
              <a:rPr lang="en-US"/>
              <a:t>Standardized Administration Tools (SAT) Web Application</a:t>
            </a:r>
          </a:p>
        </p:txBody>
      </p:sp>
      <p:sp>
        <p:nvSpPr>
          <p:cNvPr id="5" name="Slide Number Placeholder 4">
            <a:extLst>
              <a:ext uri="{FF2B5EF4-FFF2-40B4-BE49-F238E27FC236}">
                <a16:creationId xmlns:a16="http://schemas.microsoft.com/office/drawing/2014/main" id="{23F6494B-11C6-9967-4E19-7698AD4C5086}"/>
              </a:ext>
            </a:extLst>
          </p:cNvPr>
          <p:cNvSpPr>
            <a:spLocks noGrp="1"/>
          </p:cNvSpPr>
          <p:nvPr>
            <p:ph type="sldNum" sz="quarter" idx="12"/>
          </p:nvPr>
        </p:nvSpPr>
        <p:spPr>
          <a:xfrm>
            <a:off x="4191000" y="4751482"/>
            <a:ext cx="762000" cy="187753"/>
          </a:xfrm>
        </p:spPr>
        <p:txBody>
          <a:bodyPr anchor="ctr">
            <a:normAutofit/>
          </a:bodyPr>
          <a:lstStyle/>
          <a:p>
            <a:pPr>
              <a:lnSpc>
                <a:spcPct val="90000"/>
              </a:lnSpc>
              <a:spcAft>
                <a:spcPts val="600"/>
              </a:spcAft>
            </a:pPr>
            <a:r>
              <a:rPr lang="en-US" dirty="0"/>
              <a:t>PAGE  </a:t>
            </a:r>
            <a:fld id="{93005692-73BE-493E-93AB-ECD6027A7652}" type="slidenum">
              <a:rPr lang="en-US" smtClean="0"/>
              <a:pPr>
                <a:lnSpc>
                  <a:spcPct val="90000"/>
                </a:lnSpc>
                <a:spcAft>
                  <a:spcPts val="600"/>
                </a:spcAft>
              </a:pPr>
              <a:t>14</a:t>
            </a:fld>
            <a:endParaRPr lang="en-US"/>
          </a:p>
        </p:txBody>
      </p:sp>
    </p:spTree>
    <p:extLst>
      <p:ext uri="{BB962C8B-B14F-4D97-AF65-F5344CB8AC3E}">
        <p14:creationId xmlns:p14="http://schemas.microsoft.com/office/powerpoint/2010/main" val="408852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2E0C604-3603-6B91-0FD5-6BC3BCCB7EF9}"/>
              </a:ext>
            </a:extLst>
          </p:cNvPr>
          <p:cNvSpPr>
            <a:spLocks noGrp="1"/>
          </p:cNvSpPr>
          <p:nvPr>
            <p:ph type="ftr" sz="quarter" idx="11"/>
          </p:nvPr>
        </p:nvSpPr>
        <p:spPr>
          <a:xfrm>
            <a:off x="194912" y="4751482"/>
            <a:ext cx="3919888" cy="187753"/>
          </a:xfrm>
        </p:spPr>
        <p:txBody>
          <a:bodyPr anchor="ctr">
            <a:normAutofit/>
          </a:bodyPr>
          <a:lstStyle/>
          <a:p>
            <a:pPr>
              <a:lnSpc>
                <a:spcPct val="90000"/>
              </a:lnSpc>
              <a:spcAft>
                <a:spcPts val="600"/>
              </a:spcAft>
            </a:pPr>
            <a:r>
              <a:rPr lang="en-US"/>
              <a:t>Standardized Administration Tools (SAT) Web Application</a:t>
            </a:r>
          </a:p>
        </p:txBody>
      </p:sp>
      <p:sp>
        <p:nvSpPr>
          <p:cNvPr id="5" name="Slide Number Placeholder 4">
            <a:extLst>
              <a:ext uri="{FF2B5EF4-FFF2-40B4-BE49-F238E27FC236}">
                <a16:creationId xmlns:a16="http://schemas.microsoft.com/office/drawing/2014/main" id="{23F6494B-11C6-9967-4E19-7698AD4C5086}"/>
              </a:ext>
            </a:extLst>
          </p:cNvPr>
          <p:cNvSpPr>
            <a:spLocks noGrp="1"/>
          </p:cNvSpPr>
          <p:nvPr>
            <p:ph type="sldNum" sz="quarter" idx="12"/>
          </p:nvPr>
        </p:nvSpPr>
        <p:spPr>
          <a:xfrm>
            <a:off x="4191000" y="4751482"/>
            <a:ext cx="762000" cy="187753"/>
          </a:xfrm>
        </p:spPr>
        <p:txBody>
          <a:bodyPr anchor="ctr">
            <a:normAutofit/>
          </a:bodyPr>
          <a:lstStyle/>
          <a:p>
            <a:pPr>
              <a:lnSpc>
                <a:spcPct val="90000"/>
              </a:lnSpc>
              <a:spcAft>
                <a:spcPts val="600"/>
              </a:spcAft>
            </a:pPr>
            <a:r>
              <a:rPr lang="en-US" dirty="0"/>
              <a:t>PAGE  </a:t>
            </a:r>
            <a:fld id="{93005692-73BE-493E-93AB-ECD6027A7652}" type="slidenum">
              <a:rPr lang="en-US" smtClean="0"/>
              <a:pPr>
                <a:lnSpc>
                  <a:spcPct val="90000"/>
                </a:lnSpc>
                <a:spcAft>
                  <a:spcPts val="600"/>
                </a:spcAft>
              </a:pPr>
              <a:t>15</a:t>
            </a:fld>
            <a:endParaRPr lang="en-US"/>
          </a:p>
        </p:txBody>
      </p:sp>
      <p:pic>
        <p:nvPicPr>
          <p:cNvPr id="6" name="Picture 6" descr="Graphical user interface, text&#10;&#10;Description automatically generated">
            <a:extLst>
              <a:ext uri="{FF2B5EF4-FFF2-40B4-BE49-F238E27FC236}">
                <a16:creationId xmlns:a16="http://schemas.microsoft.com/office/drawing/2014/main" id="{764071A9-8104-1307-ABFA-3266D1C80534}"/>
              </a:ext>
            </a:extLst>
          </p:cNvPr>
          <p:cNvPicPr>
            <a:picLocks noGrp="1" noChangeAspect="1"/>
          </p:cNvPicPr>
          <p:nvPr>
            <p:ph idx="1"/>
          </p:nvPr>
        </p:nvPicPr>
        <p:blipFill>
          <a:blip r:embed="rId3"/>
          <a:stretch>
            <a:fillRect/>
          </a:stretch>
        </p:blipFill>
        <p:spPr>
          <a:xfrm>
            <a:off x="-341568" y="-732169"/>
            <a:ext cx="7305507" cy="6305464"/>
          </a:xfrm>
          <a:noFill/>
        </p:spPr>
      </p:pic>
    </p:spTree>
    <p:extLst>
      <p:ext uri="{BB962C8B-B14F-4D97-AF65-F5344CB8AC3E}">
        <p14:creationId xmlns:p14="http://schemas.microsoft.com/office/powerpoint/2010/main" val="213798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Table&#10;&#10;Description automatically generated">
            <a:extLst>
              <a:ext uri="{FF2B5EF4-FFF2-40B4-BE49-F238E27FC236}">
                <a16:creationId xmlns:a16="http://schemas.microsoft.com/office/drawing/2014/main" id="{764071A9-8104-1307-ABFA-3266D1C80534}"/>
              </a:ext>
            </a:extLst>
          </p:cNvPr>
          <p:cNvPicPr>
            <a:picLocks noGrp="1" noChangeAspect="1"/>
          </p:cNvPicPr>
          <p:nvPr>
            <p:ph idx="1"/>
          </p:nvPr>
        </p:nvPicPr>
        <p:blipFill>
          <a:blip r:embed="rId3"/>
          <a:stretch>
            <a:fillRect/>
          </a:stretch>
        </p:blipFill>
        <p:spPr>
          <a:xfrm>
            <a:off x="-341568" y="-732169"/>
            <a:ext cx="7305507" cy="6305464"/>
          </a:xfrm>
          <a:noFill/>
        </p:spPr>
      </p:pic>
      <p:sp>
        <p:nvSpPr>
          <p:cNvPr id="4" name="Footer Placeholder 3">
            <a:extLst>
              <a:ext uri="{FF2B5EF4-FFF2-40B4-BE49-F238E27FC236}">
                <a16:creationId xmlns:a16="http://schemas.microsoft.com/office/drawing/2014/main" id="{42E0C604-3603-6B91-0FD5-6BC3BCCB7EF9}"/>
              </a:ext>
            </a:extLst>
          </p:cNvPr>
          <p:cNvSpPr>
            <a:spLocks noGrp="1"/>
          </p:cNvSpPr>
          <p:nvPr>
            <p:ph type="ftr" sz="quarter" idx="11"/>
          </p:nvPr>
        </p:nvSpPr>
        <p:spPr>
          <a:xfrm>
            <a:off x="194912" y="4751482"/>
            <a:ext cx="3919888" cy="187753"/>
          </a:xfrm>
        </p:spPr>
        <p:txBody>
          <a:bodyPr anchor="ctr">
            <a:normAutofit/>
          </a:bodyPr>
          <a:lstStyle/>
          <a:p>
            <a:pPr>
              <a:lnSpc>
                <a:spcPct val="90000"/>
              </a:lnSpc>
              <a:spcAft>
                <a:spcPts val="600"/>
              </a:spcAft>
            </a:pPr>
            <a:r>
              <a:rPr lang="en-US"/>
              <a:t>Standardized Administration Tools (SAT) Web Application</a:t>
            </a:r>
          </a:p>
        </p:txBody>
      </p:sp>
      <p:sp>
        <p:nvSpPr>
          <p:cNvPr id="5" name="Slide Number Placeholder 4">
            <a:extLst>
              <a:ext uri="{FF2B5EF4-FFF2-40B4-BE49-F238E27FC236}">
                <a16:creationId xmlns:a16="http://schemas.microsoft.com/office/drawing/2014/main" id="{23F6494B-11C6-9967-4E19-7698AD4C5086}"/>
              </a:ext>
            </a:extLst>
          </p:cNvPr>
          <p:cNvSpPr>
            <a:spLocks noGrp="1"/>
          </p:cNvSpPr>
          <p:nvPr>
            <p:ph type="sldNum" sz="quarter" idx="12"/>
          </p:nvPr>
        </p:nvSpPr>
        <p:spPr>
          <a:xfrm>
            <a:off x="4191000" y="4751482"/>
            <a:ext cx="762000" cy="187753"/>
          </a:xfrm>
        </p:spPr>
        <p:txBody>
          <a:bodyPr anchor="ctr">
            <a:normAutofit/>
          </a:bodyPr>
          <a:lstStyle/>
          <a:p>
            <a:pPr>
              <a:lnSpc>
                <a:spcPct val="90000"/>
              </a:lnSpc>
              <a:spcAft>
                <a:spcPts val="600"/>
              </a:spcAft>
            </a:pPr>
            <a:r>
              <a:rPr lang="en-US" dirty="0"/>
              <a:t>PAGE  </a:t>
            </a:r>
            <a:fld id="{93005692-73BE-493E-93AB-ECD6027A7652}" type="slidenum">
              <a:rPr lang="en-US" smtClean="0"/>
              <a:pPr>
                <a:lnSpc>
                  <a:spcPct val="90000"/>
                </a:lnSpc>
                <a:spcAft>
                  <a:spcPts val="600"/>
                </a:spcAft>
              </a:pPr>
              <a:t>16</a:t>
            </a:fld>
            <a:endParaRPr lang="en-US"/>
          </a:p>
        </p:txBody>
      </p:sp>
    </p:spTree>
    <p:extLst>
      <p:ext uri="{BB962C8B-B14F-4D97-AF65-F5344CB8AC3E}">
        <p14:creationId xmlns:p14="http://schemas.microsoft.com/office/powerpoint/2010/main" val="350010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 table&#10;&#10;Description automatically generated">
            <a:extLst>
              <a:ext uri="{FF2B5EF4-FFF2-40B4-BE49-F238E27FC236}">
                <a16:creationId xmlns:a16="http://schemas.microsoft.com/office/drawing/2014/main" id="{764071A9-8104-1307-ABFA-3266D1C80534}"/>
              </a:ext>
            </a:extLst>
          </p:cNvPr>
          <p:cNvPicPr>
            <a:picLocks noGrp="1" noChangeAspect="1"/>
          </p:cNvPicPr>
          <p:nvPr>
            <p:ph idx="1"/>
          </p:nvPr>
        </p:nvPicPr>
        <p:blipFill>
          <a:blip r:embed="rId3"/>
          <a:stretch>
            <a:fillRect/>
          </a:stretch>
        </p:blipFill>
        <p:spPr>
          <a:xfrm>
            <a:off x="-341568" y="-732169"/>
            <a:ext cx="7305506" cy="6305464"/>
          </a:xfrm>
          <a:noFill/>
        </p:spPr>
      </p:pic>
      <p:sp>
        <p:nvSpPr>
          <p:cNvPr id="4" name="Footer Placeholder 3">
            <a:extLst>
              <a:ext uri="{FF2B5EF4-FFF2-40B4-BE49-F238E27FC236}">
                <a16:creationId xmlns:a16="http://schemas.microsoft.com/office/drawing/2014/main" id="{42E0C604-3603-6B91-0FD5-6BC3BCCB7EF9}"/>
              </a:ext>
            </a:extLst>
          </p:cNvPr>
          <p:cNvSpPr>
            <a:spLocks noGrp="1"/>
          </p:cNvSpPr>
          <p:nvPr>
            <p:ph type="ftr" sz="quarter" idx="11"/>
          </p:nvPr>
        </p:nvSpPr>
        <p:spPr>
          <a:xfrm>
            <a:off x="194912" y="4751482"/>
            <a:ext cx="3919888" cy="187753"/>
          </a:xfrm>
        </p:spPr>
        <p:txBody>
          <a:bodyPr anchor="ctr">
            <a:normAutofit/>
          </a:bodyPr>
          <a:lstStyle/>
          <a:p>
            <a:pPr>
              <a:lnSpc>
                <a:spcPct val="90000"/>
              </a:lnSpc>
              <a:spcAft>
                <a:spcPts val="600"/>
              </a:spcAft>
            </a:pPr>
            <a:r>
              <a:rPr lang="en-US"/>
              <a:t>Standardized Administration Tools (SAT) Web Application</a:t>
            </a:r>
          </a:p>
        </p:txBody>
      </p:sp>
      <p:sp>
        <p:nvSpPr>
          <p:cNvPr id="5" name="Slide Number Placeholder 4">
            <a:extLst>
              <a:ext uri="{FF2B5EF4-FFF2-40B4-BE49-F238E27FC236}">
                <a16:creationId xmlns:a16="http://schemas.microsoft.com/office/drawing/2014/main" id="{23F6494B-11C6-9967-4E19-7698AD4C5086}"/>
              </a:ext>
            </a:extLst>
          </p:cNvPr>
          <p:cNvSpPr>
            <a:spLocks noGrp="1"/>
          </p:cNvSpPr>
          <p:nvPr>
            <p:ph type="sldNum" sz="quarter" idx="12"/>
          </p:nvPr>
        </p:nvSpPr>
        <p:spPr>
          <a:xfrm>
            <a:off x="4191000" y="4751482"/>
            <a:ext cx="762000" cy="187753"/>
          </a:xfrm>
        </p:spPr>
        <p:txBody>
          <a:bodyPr anchor="ctr">
            <a:normAutofit/>
          </a:bodyPr>
          <a:lstStyle/>
          <a:p>
            <a:pPr>
              <a:lnSpc>
                <a:spcPct val="90000"/>
              </a:lnSpc>
              <a:spcAft>
                <a:spcPts val="600"/>
              </a:spcAft>
            </a:pPr>
            <a:r>
              <a:rPr lang="en-US" dirty="0"/>
              <a:t>PAGE  </a:t>
            </a:r>
            <a:fld id="{93005692-73BE-493E-93AB-ECD6027A7652}" type="slidenum">
              <a:rPr lang="en-US" smtClean="0"/>
              <a:pPr>
                <a:lnSpc>
                  <a:spcPct val="90000"/>
                </a:lnSpc>
                <a:spcAft>
                  <a:spcPts val="600"/>
                </a:spcAft>
              </a:pPr>
              <a:t>17</a:t>
            </a:fld>
            <a:endParaRPr lang="en-US"/>
          </a:p>
        </p:txBody>
      </p:sp>
    </p:spTree>
    <p:extLst>
      <p:ext uri="{BB962C8B-B14F-4D97-AF65-F5344CB8AC3E}">
        <p14:creationId xmlns:p14="http://schemas.microsoft.com/office/powerpoint/2010/main" val="264854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2E0C604-3603-6B91-0FD5-6BC3BCCB7EF9}"/>
              </a:ext>
            </a:extLst>
          </p:cNvPr>
          <p:cNvSpPr>
            <a:spLocks noGrp="1"/>
          </p:cNvSpPr>
          <p:nvPr>
            <p:ph type="ftr" sz="quarter" idx="11"/>
          </p:nvPr>
        </p:nvSpPr>
        <p:spPr>
          <a:xfrm>
            <a:off x="194912" y="4751482"/>
            <a:ext cx="3919888" cy="187753"/>
          </a:xfrm>
        </p:spPr>
        <p:txBody>
          <a:bodyPr anchor="ctr">
            <a:normAutofit/>
          </a:bodyPr>
          <a:lstStyle/>
          <a:p>
            <a:pPr>
              <a:lnSpc>
                <a:spcPct val="90000"/>
              </a:lnSpc>
              <a:spcAft>
                <a:spcPts val="600"/>
              </a:spcAft>
            </a:pPr>
            <a:r>
              <a:rPr lang="en-US"/>
              <a:t>Standardized Administration Tools (SAT) Web Application</a:t>
            </a:r>
          </a:p>
        </p:txBody>
      </p:sp>
      <p:sp>
        <p:nvSpPr>
          <p:cNvPr id="5" name="Slide Number Placeholder 4">
            <a:extLst>
              <a:ext uri="{FF2B5EF4-FFF2-40B4-BE49-F238E27FC236}">
                <a16:creationId xmlns:a16="http://schemas.microsoft.com/office/drawing/2014/main" id="{23F6494B-11C6-9967-4E19-7698AD4C5086}"/>
              </a:ext>
            </a:extLst>
          </p:cNvPr>
          <p:cNvSpPr>
            <a:spLocks noGrp="1"/>
          </p:cNvSpPr>
          <p:nvPr>
            <p:ph type="sldNum" sz="quarter" idx="12"/>
          </p:nvPr>
        </p:nvSpPr>
        <p:spPr>
          <a:xfrm>
            <a:off x="4191000" y="4751482"/>
            <a:ext cx="762000" cy="187753"/>
          </a:xfrm>
        </p:spPr>
        <p:txBody>
          <a:bodyPr anchor="ctr">
            <a:normAutofit/>
          </a:bodyPr>
          <a:lstStyle/>
          <a:p>
            <a:pPr>
              <a:lnSpc>
                <a:spcPct val="90000"/>
              </a:lnSpc>
              <a:spcAft>
                <a:spcPts val="600"/>
              </a:spcAft>
            </a:pPr>
            <a:r>
              <a:rPr lang="en-US" dirty="0"/>
              <a:t>PAGE  </a:t>
            </a:r>
            <a:fld id="{93005692-73BE-493E-93AB-ECD6027A7652}" type="slidenum">
              <a:rPr lang="en-US" smtClean="0"/>
              <a:pPr>
                <a:lnSpc>
                  <a:spcPct val="90000"/>
                </a:lnSpc>
                <a:spcAft>
                  <a:spcPts val="600"/>
                </a:spcAft>
              </a:pPr>
              <a:t>18</a:t>
            </a:fld>
            <a:endParaRPr lang="en-US"/>
          </a:p>
        </p:txBody>
      </p:sp>
      <p:pic>
        <p:nvPicPr>
          <p:cNvPr id="6" name="Picture 6" descr="Graphical user interface, table&#10;&#10;Description automatically generated">
            <a:extLst>
              <a:ext uri="{FF2B5EF4-FFF2-40B4-BE49-F238E27FC236}">
                <a16:creationId xmlns:a16="http://schemas.microsoft.com/office/drawing/2014/main" id="{764071A9-8104-1307-ABFA-3266D1C80534}"/>
              </a:ext>
            </a:extLst>
          </p:cNvPr>
          <p:cNvPicPr>
            <a:picLocks noGrp="1" noChangeAspect="1"/>
          </p:cNvPicPr>
          <p:nvPr>
            <p:ph idx="1"/>
          </p:nvPr>
        </p:nvPicPr>
        <p:blipFill>
          <a:blip r:embed="rId3"/>
          <a:stretch>
            <a:fillRect/>
          </a:stretch>
        </p:blipFill>
        <p:spPr>
          <a:xfrm>
            <a:off x="-341568" y="-732169"/>
            <a:ext cx="7305506" cy="6305464"/>
          </a:xfrm>
          <a:noFill/>
        </p:spPr>
      </p:pic>
    </p:spTree>
    <p:extLst>
      <p:ext uri="{BB962C8B-B14F-4D97-AF65-F5344CB8AC3E}">
        <p14:creationId xmlns:p14="http://schemas.microsoft.com/office/powerpoint/2010/main" val="63474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2E0C604-3603-6B91-0FD5-6BC3BCCB7EF9}"/>
              </a:ext>
            </a:extLst>
          </p:cNvPr>
          <p:cNvSpPr>
            <a:spLocks noGrp="1"/>
          </p:cNvSpPr>
          <p:nvPr>
            <p:ph type="ftr" sz="quarter" idx="11"/>
          </p:nvPr>
        </p:nvSpPr>
        <p:spPr>
          <a:xfrm>
            <a:off x="194912" y="4751482"/>
            <a:ext cx="3919888" cy="187753"/>
          </a:xfrm>
        </p:spPr>
        <p:txBody>
          <a:bodyPr anchor="ctr">
            <a:normAutofit/>
          </a:bodyPr>
          <a:lstStyle/>
          <a:p>
            <a:pPr>
              <a:lnSpc>
                <a:spcPct val="90000"/>
              </a:lnSpc>
              <a:spcAft>
                <a:spcPts val="600"/>
              </a:spcAft>
            </a:pPr>
            <a:r>
              <a:rPr lang="en-US"/>
              <a:t>Standardized Administration Tools (SAT) Web Application</a:t>
            </a:r>
          </a:p>
        </p:txBody>
      </p:sp>
      <p:sp>
        <p:nvSpPr>
          <p:cNvPr id="5" name="Slide Number Placeholder 4">
            <a:extLst>
              <a:ext uri="{FF2B5EF4-FFF2-40B4-BE49-F238E27FC236}">
                <a16:creationId xmlns:a16="http://schemas.microsoft.com/office/drawing/2014/main" id="{23F6494B-11C6-9967-4E19-7698AD4C5086}"/>
              </a:ext>
            </a:extLst>
          </p:cNvPr>
          <p:cNvSpPr>
            <a:spLocks noGrp="1"/>
          </p:cNvSpPr>
          <p:nvPr>
            <p:ph type="sldNum" sz="quarter" idx="12"/>
          </p:nvPr>
        </p:nvSpPr>
        <p:spPr>
          <a:xfrm>
            <a:off x="4191000" y="4751482"/>
            <a:ext cx="762000" cy="187753"/>
          </a:xfrm>
        </p:spPr>
        <p:txBody>
          <a:bodyPr anchor="ctr">
            <a:normAutofit/>
          </a:bodyPr>
          <a:lstStyle/>
          <a:p>
            <a:pPr>
              <a:lnSpc>
                <a:spcPct val="90000"/>
              </a:lnSpc>
              <a:spcAft>
                <a:spcPts val="600"/>
              </a:spcAft>
            </a:pPr>
            <a:r>
              <a:rPr lang="en-US" dirty="0"/>
              <a:t>PAGE  </a:t>
            </a:r>
            <a:fld id="{93005692-73BE-493E-93AB-ECD6027A7652}" type="slidenum">
              <a:rPr lang="en-US" smtClean="0"/>
              <a:pPr>
                <a:lnSpc>
                  <a:spcPct val="90000"/>
                </a:lnSpc>
                <a:spcAft>
                  <a:spcPts val="600"/>
                </a:spcAft>
              </a:pPr>
              <a:t>19</a:t>
            </a:fld>
            <a:endParaRPr lang="en-US"/>
          </a:p>
        </p:txBody>
      </p:sp>
      <p:pic>
        <p:nvPicPr>
          <p:cNvPr id="6" name="Picture 6" descr="Graphical user interface, application&#10;&#10;Description automatically generated">
            <a:extLst>
              <a:ext uri="{FF2B5EF4-FFF2-40B4-BE49-F238E27FC236}">
                <a16:creationId xmlns:a16="http://schemas.microsoft.com/office/drawing/2014/main" id="{764071A9-8104-1307-ABFA-3266D1C80534}"/>
              </a:ext>
            </a:extLst>
          </p:cNvPr>
          <p:cNvPicPr>
            <a:picLocks noGrp="1" noChangeAspect="1"/>
          </p:cNvPicPr>
          <p:nvPr>
            <p:ph idx="1"/>
          </p:nvPr>
        </p:nvPicPr>
        <p:blipFill>
          <a:blip r:embed="rId3"/>
          <a:stretch>
            <a:fillRect/>
          </a:stretch>
        </p:blipFill>
        <p:spPr>
          <a:xfrm>
            <a:off x="-341568" y="-732169"/>
            <a:ext cx="7305507" cy="6305464"/>
          </a:xfrm>
          <a:noFill/>
        </p:spPr>
      </p:pic>
    </p:spTree>
    <p:extLst>
      <p:ext uri="{BB962C8B-B14F-4D97-AF65-F5344CB8AC3E}">
        <p14:creationId xmlns:p14="http://schemas.microsoft.com/office/powerpoint/2010/main" val="342152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this talk </a:t>
            </a:r>
            <a:endParaRPr lang="en-US"/>
          </a:p>
        </p:txBody>
      </p:sp>
      <p:sp>
        <p:nvSpPr>
          <p:cNvPr id="3" name="Content Placeholder 2"/>
          <p:cNvSpPr>
            <a:spLocks noGrp="1"/>
          </p:cNvSpPr>
          <p:nvPr>
            <p:ph idx="1"/>
          </p:nvPr>
        </p:nvSpPr>
        <p:spPr>
          <a:xfrm>
            <a:off x="991419" y="1646903"/>
            <a:ext cx="7880790" cy="2859308"/>
          </a:xfrm>
        </p:spPr>
        <p:txBody>
          <a:bodyPr vert="horz" lIns="68580" tIns="34290" rIns="68580" bIns="34290" rtlCol="0" anchor="t">
            <a:normAutofit/>
          </a:bodyPr>
          <a:lstStyle/>
          <a:p>
            <a:pPr marL="216535" indent="-216535"/>
            <a:r>
              <a:rPr lang="en-US" sz="3200" dirty="0"/>
              <a:t>Why SAT?</a:t>
            </a:r>
            <a:endParaRPr lang="en-US" dirty="0"/>
          </a:p>
          <a:p>
            <a:pPr marL="216535" indent="-216535"/>
            <a:r>
              <a:rPr lang="en-US" sz="3200" dirty="0"/>
              <a:t>App tour (What's SAT?)</a:t>
            </a:r>
            <a:endParaRPr lang="en-US" sz="3200" dirty="0">
              <a:cs typeface="Calibri"/>
            </a:endParaRPr>
          </a:p>
          <a:p>
            <a:pPr marL="216535" indent="-216535"/>
            <a:r>
              <a:rPr lang="en-US" sz="3200" dirty="0"/>
              <a:t>Roadmap for the future </a:t>
            </a:r>
            <a:endParaRPr lang="en-US" sz="3200" dirty="0">
              <a:cs typeface="Calibri"/>
            </a:endParaRPr>
          </a:p>
        </p:txBody>
      </p:sp>
      <p:sp>
        <p:nvSpPr>
          <p:cNvPr id="6" name="Footer Placeholder 5"/>
          <p:cNvSpPr>
            <a:spLocks noGrp="1"/>
          </p:cNvSpPr>
          <p:nvPr>
            <p:ph type="ftr" sz="quarter" idx="11"/>
          </p:nvPr>
        </p:nvSpPr>
        <p:spPr/>
        <p:txBody>
          <a:bodyPr/>
          <a:lstStyle/>
          <a:p>
            <a:r>
              <a:rPr lang="en-US" dirty="0"/>
              <a:t>Standardized Administration Tools (SAT) Web Application</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2</a:t>
            </a:fld>
            <a:endParaRPr lang="en-US" dirty="0"/>
          </a:p>
        </p:txBody>
      </p:sp>
    </p:spTree>
    <p:extLst>
      <p:ext uri="{BB962C8B-B14F-4D97-AF65-F5344CB8AC3E}">
        <p14:creationId xmlns:p14="http://schemas.microsoft.com/office/powerpoint/2010/main" val="253480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A791DDB-E8E8-2C6A-58C7-F2330A44B380}"/>
              </a:ext>
            </a:extLst>
          </p:cNvPr>
          <p:cNvSpPr/>
          <p:nvPr/>
        </p:nvSpPr>
        <p:spPr>
          <a:xfrm>
            <a:off x="-10583" y="1132417"/>
            <a:ext cx="9154583" cy="32914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42E0C604-3603-6B91-0FD5-6BC3BCCB7EF9}"/>
              </a:ext>
            </a:extLst>
          </p:cNvPr>
          <p:cNvSpPr>
            <a:spLocks noGrp="1"/>
          </p:cNvSpPr>
          <p:nvPr>
            <p:ph type="ftr" sz="quarter" idx="11"/>
          </p:nvPr>
        </p:nvSpPr>
        <p:spPr>
          <a:xfrm>
            <a:off x="194912" y="4751482"/>
            <a:ext cx="3919888" cy="187753"/>
          </a:xfrm>
        </p:spPr>
        <p:txBody>
          <a:bodyPr anchor="ctr">
            <a:normAutofit/>
          </a:bodyPr>
          <a:lstStyle/>
          <a:p>
            <a:pPr>
              <a:lnSpc>
                <a:spcPct val="90000"/>
              </a:lnSpc>
              <a:spcAft>
                <a:spcPts val="600"/>
              </a:spcAft>
            </a:pPr>
            <a:r>
              <a:rPr lang="en-US"/>
              <a:t>Standardized Administration Tools (SAT) Web Application</a:t>
            </a:r>
          </a:p>
        </p:txBody>
      </p:sp>
      <p:sp>
        <p:nvSpPr>
          <p:cNvPr id="5" name="Slide Number Placeholder 4">
            <a:extLst>
              <a:ext uri="{FF2B5EF4-FFF2-40B4-BE49-F238E27FC236}">
                <a16:creationId xmlns:a16="http://schemas.microsoft.com/office/drawing/2014/main" id="{23F6494B-11C6-9967-4E19-7698AD4C5086}"/>
              </a:ext>
            </a:extLst>
          </p:cNvPr>
          <p:cNvSpPr>
            <a:spLocks noGrp="1"/>
          </p:cNvSpPr>
          <p:nvPr>
            <p:ph type="sldNum" sz="quarter" idx="12"/>
          </p:nvPr>
        </p:nvSpPr>
        <p:spPr>
          <a:xfrm>
            <a:off x="4191000" y="4751482"/>
            <a:ext cx="762000" cy="187753"/>
          </a:xfrm>
        </p:spPr>
        <p:txBody>
          <a:bodyPr anchor="ctr">
            <a:normAutofit/>
          </a:bodyPr>
          <a:lstStyle/>
          <a:p>
            <a:pPr>
              <a:lnSpc>
                <a:spcPct val="90000"/>
              </a:lnSpc>
              <a:spcAft>
                <a:spcPts val="600"/>
              </a:spcAft>
            </a:pPr>
            <a:r>
              <a:rPr lang="en-US" dirty="0"/>
              <a:t>PAGE  </a:t>
            </a:r>
            <a:fld id="{93005692-73BE-493E-93AB-ECD6027A7652}" type="slidenum">
              <a:rPr lang="en-US" smtClean="0"/>
              <a:pPr>
                <a:lnSpc>
                  <a:spcPct val="90000"/>
                </a:lnSpc>
                <a:spcAft>
                  <a:spcPts val="600"/>
                </a:spcAft>
              </a:pPr>
              <a:t>20</a:t>
            </a:fld>
            <a:endParaRPr lang="en-US"/>
          </a:p>
        </p:txBody>
      </p:sp>
      <p:pic>
        <p:nvPicPr>
          <p:cNvPr id="8" name="Picture 8" descr="Graphical user interface, application&#10;&#10;Description automatically generated">
            <a:extLst>
              <a:ext uri="{FF2B5EF4-FFF2-40B4-BE49-F238E27FC236}">
                <a16:creationId xmlns:a16="http://schemas.microsoft.com/office/drawing/2014/main" id="{60E75D4E-1AB6-2623-9BA4-6D9E2A7220AD}"/>
              </a:ext>
            </a:extLst>
          </p:cNvPr>
          <p:cNvPicPr>
            <a:picLocks noGrp="1" noChangeAspect="1"/>
          </p:cNvPicPr>
          <p:nvPr>
            <p:ph idx="1"/>
          </p:nvPr>
        </p:nvPicPr>
        <p:blipFill>
          <a:blip r:embed="rId3"/>
          <a:stretch>
            <a:fillRect/>
          </a:stretch>
        </p:blipFill>
        <p:spPr>
          <a:xfrm>
            <a:off x="1164218" y="1869909"/>
            <a:ext cx="4698596" cy="774157"/>
          </a:xfrm>
        </p:spPr>
      </p:pic>
      <p:pic>
        <p:nvPicPr>
          <p:cNvPr id="9" name="Picture 9" descr="Graphical user interface, application&#10;&#10;Description automatically generated">
            <a:extLst>
              <a:ext uri="{FF2B5EF4-FFF2-40B4-BE49-F238E27FC236}">
                <a16:creationId xmlns:a16="http://schemas.microsoft.com/office/drawing/2014/main" id="{9158FA43-0796-C482-022A-FA159D47879A}"/>
              </a:ext>
            </a:extLst>
          </p:cNvPr>
          <p:cNvPicPr>
            <a:picLocks noChangeAspect="1"/>
          </p:cNvPicPr>
          <p:nvPr/>
        </p:nvPicPr>
        <p:blipFill rotWithShape="1">
          <a:blip r:embed="rId4"/>
          <a:srcRect r="3711"/>
          <a:stretch/>
        </p:blipFill>
        <p:spPr>
          <a:xfrm>
            <a:off x="1144121" y="2775456"/>
            <a:ext cx="4737358" cy="718777"/>
          </a:xfrm>
          <a:prstGeom prst="rect">
            <a:avLst/>
          </a:prstGeom>
        </p:spPr>
      </p:pic>
      <p:pic>
        <p:nvPicPr>
          <p:cNvPr id="10" name="Picture 10" descr="Graphical user interface, application&#10;&#10;Description automatically generated">
            <a:extLst>
              <a:ext uri="{FF2B5EF4-FFF2-40B4-BE49-F238E27FC236}">
                <a16:creationId xmlns:a16="http://schemas.microsoft.com/office/drawing/2014/main" id="{405072C3-4F9D-D637-B2E0-89E8287D2B6B}"/>
              </a:ext>
            </a:extLst>
          </p:cNvPr>
          <p:cNvPicPr>
            <a:picLocks noChangeAspect="1"/>
          </p:cNvPicPr>
          <p:nvPr/>
        </p:nvPicPr>
        <p:blipFill>
          <a:blip r:embed="rId5"/>
          <a:stretch>
            <a:fillRect/>
          </a:stretch>
        </p:blipFill>
        <p:spPr>
          <a:xfrm>
            <a:off x="3405059" y="1966271"/>
            <a:ext cx="4872947" cy="665917"/>
          </a:xfrm>
          <a:prstGeom prst="rect">
            <a:avLst/>
          </a:prstGeom>
        </p:spPr>
      </p:pic>
      <p:pic>
        <p:nvPicPr>
          <p:cNvPr id="11" name="Picture 11" descr="Graphical user interface, application&#10;&#10;Description automatically generated">
            <a:extLst>
              <a:ext uri="{FF2B5EF4-FFF2-40B4-BE49-F238E27FC236}">
                <a16:creationId xmlns:a16="http://schemas.microsoft.com/office/drawing/2014/main" id="{777CBF90-95CB-A4A0-4F4F-DA52159B2398}"/>
              </a:ext>
            </a:extLst>
          </p:cNvPr>
          <p:cNvPicPr>
            <a:picLocks noChangeAspect="1"/>
          </p:cNvPicPr>
          <p:nvPr/>
        </p:nvPicPr>
        <p:blipFill>
          <a:blip r:embed="rId6"/>
          <a:stretch>
            <a:fillRect/>
          </a:stretch>
        </p:blipFill>
        <p:spPr>
          <a:xfrm>
            <a:off x="3380006" y="2750547"/>
            <a:ext cx="4923366" cy="750234"/>
          </a:xfrm>
          <a:prstGeom prst="rect">
            <a:avLst/>
          </a:prstGeom>
        </p:spPr>
      </p:pic>
      <p:sp>
        <p:nvSpPr>
          <p:cNvPr id="13" name="Title 1">
            <a:extLst>
              <a:ext uri="{FF2B5EF4-FFF2-40B4-BE49-F238E27FC236}">
                <a16:creationId xmlns:a16="http://schemas.microsoft.com/office/drawing/2014/main" id="{0E91D37E-88F0-CEF6-0E1E-6E7C6237CE03}"/>
              </a:ext>
            </a:extLst>
          </p:cNvPr>
          <p:cNvSpPr>
            <a:spLocks noGrp="1"/>
          </p:cNvSpPr>
          <p:nvPr>
            <p:ph type="title"/>
          </p:nvPr>
        </p:nvSpPr>
        <p:spPr>
          <a:xfrm>
            <a:off x="194913" y="325582"/>
            <a:ext cx="8677297" cy="671945"/>
          </a:xfrm>
        </p:spPr>
        <p:txBody>
          <a:bodyPr/>
          <a:lstStyle/>
          <a:p>
            <a:r>
              <a:rPr lang="en-US"/>
              <a:t>Date auto-completion</a:t>
            </a:r>
          </a:p>
        </p:txBody>
      </p:sp>
      <p:sp>
        <p:nvSpPr>
          <p:cNvPr id="2" name="Rectangle 1">
            <a:extLst>
              <a:ext uri="{FF2B5EF4-FFF2-40B4-BE49-F238E27FC236}">
                <a16:creationId xmlns:a16="http://schemas.microsoft.com/office/drawing/2014/main" id="{82BF05D7-D9A8-1E59-0E39-6987EC26FD20}"/>
              </a:ext>
            </a:extLst>
          </p:cNvPr>
          <p:cNvSpPr/>
          <p:nvPr/>
        </p:nvSpPr>
        <p:spPr>
          <a:xfrm>
            <a:off x="3460750" y="1756833"/>
            <a:ext cx="2159000" cy="21801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B84E9B8-63BD-19F5-9110-3F65CEA31764}"/>
              </a:ext>
            </a:extLst>
          </p:cNvPr>
          <p:cNvSpPr/>
          <p:nvPr/>
        </p:nvSpPr>
        <p:spPr>
          <a:xfrm>
            <a:off x="7932207" y="1688041"/>
            <a:ext cx="1016000" cy="21801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562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 application, table&#10;&#10;Description automatically generated">
            <a:extLst>
              <a:ext uri="{FF2B5EF4-FFF2-40B4-BE49-F238E27FC236}">
                <a16:creationId xmlns:a16="http://schemas.microsoft.com/office/drawing/2014/main" id="{764071A9-8104-1307-ABFA-3266D1C80534}"/>
              </a:ext>
            </a:extLst>
          </p:cNvPr>
          <p:cNvPicPr>
            <a:picLocks noGrp="1" noChangeAspect="1"/>
          </p:cNvPicPr>
          <p:nvPr>
            <p:ph idx="1"/>
          </p:nvPr>
        </p:nvPicPr>
        <p:blipFill>
          <a:blip r:embed="rId3"/>
          <a:stretch>
            <a:fillRect/>
          </a:stretch>
        </p:blipFill>
        <p:spPr>
          <a:xfrm>
            <a:off x="-341568" y="-732169"/>
            <a:ext cx="7305507" cy="6305464"/>
          </a:xfrm>
          <a:noFill/>
        </p:spPr>
      </p:pic>
      <p:sp>
        <p:nvSpPr>
          <p:cNvPr id="4" name="Footer Placeholder 3">
            <a:extLst>
              <a:ext uri="{FF2B5EF4-FFF2-40B4-BE49-F238E27FC236}">
                <a16:creationId xmlns:a16="http://schemas.microsoft.com/office/drawing/2014/main" id="{42E0C604-3603-6B91-0FD5-6BC3BCCB7EF9}"/>
              </a:ext>
            </a:extLst>
          </p:cNvPr>
          <p:cNvSpPr>
            <a:spLocks noGrp="1"/>
          </p:cNvSpPr>
          <p:nvPr>
            <p:ph type="ftr" sz="quarter" idx="11"/>
          </p:nvPr>
        </p:nvSpPr>
        <p:spPr>
          <a:xfrm>
            <a:off x="194912" y="4751482"/>
            <a:ext cx="3919888" cy="187753"/>
          </a:xfrm>
        </p:spPr>
        <p:txBody>
          <a:bodyPr anchor="ctr">
            <a:normAutofit/>
          </a:bodyPr>
          <a:lstStyle/>
          <a:p>
            <a:pPr>
              <a:lnSpc>
                <a:spcPct val="90000"/>
              </a:lnSpc>
              <a:spcAft>
                <a:spcPts val="600"/>
              </a:spcAft>
            </a:pPr>
            <a:r>
              <a:rPr lang="en-US"/>
              <a:t>Standardized Administration Tools (SAT) Web Application</a:t>
            </a:r>
          </a:p>
        </p:txBody>
      </p:sp>
      <p:sp>
        <p:nvSpPr>
          <p:cNvPr id="5" name="Slide Number Placeholder 4">
            <a:extLst>
              <a:ext uri="{FF2B5EF4-FFF2-40B4-BE49-F238E27FC236}">
                <a16:creationId xmlns:a16="http://schemas.microsoft.com/office/drawing/2014/main" id="{23F6494B-11C6-9967-4E19-7698AD4C5086}"/>
              </a:ext>
            </a:extLst>
          </p:cNvPr>
          <p:cNvSpPr>
            <a:spLocks noGrp="1"/>
          </p:cNvSpPr>
          <p:nvPr>
            <p:ph type="sldNum" sz="quarter" idx="12"/>
          </p:nvPr>
        </p:nvSpPr>
        <p:spPr>
          <a:xfrm>
            <a:off x="4191000" y="4751482"/>
            <a:ext cx="762000" cy="187753"/>
          </a:xfrm>
        </p:spPr>
        <p:txBody>
          <a:bodyPr anchor="ctr">
            <a:normAutofit/>
          </a:bodyPr>
          <a:lstStyle/>
          <a:p>
            <a:pPr>
              <a:lnSpc>
                <a:spcPct val="90000"/>
              </a:lnSpc>
              <a:spcAft>
                <a:spcPts val="600"/>
              </a:spcAft>
            </a:pPr>
            <a:r>
              <a:rPr lang="en-US" dirty="0"/>
              <a:t>PAGE  </a:t>
            </a:r>
            <a:fld id="{93005692-73BE-493E-93AB-ECD6027A7652}" type="slidenum">
              <a:rPr lang="en-US" smtClean="0"/>
              <a:pPr>
                <a:lnSpc>
                  <a:spcPct val="90000"/>
                </a:lnSpc>
                <a:spcAft>
                  <a:spcPts val="600"/>
                </a:spcAft>
              </a:pPr>
              <a:t>21</a:t>
            </a:fld>
            <a:endParaRPr lang="en-US"/>
          </a:p>
        </p:txBody>
      </p:sp>
    </p:spTree>
    <p:extLst>
      <p:ext uri="{BB962C8B-B14F-4D97-AF65-F5344CB8AC3E}">
        <p14:creationId xmlns:p14="http://schemas.microsoft.com/office/powerpoint/2010/main" val="406944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2E0C604-3603-6B91-0FD5-6BC3BCCB7EF9}"/>
              </a:ext>
            </a:extLst>
          </p:cNvPr>
          <p:cNvSpPr>
            <a:spLocks noGrp="1"/>
          </p:cNvSpPr>
          <p:nvPr>
            <p:ph type="ftr" sz="quarter" idx="11"/>
          </p:nvPr>
        </p:nvSpPr>
        <p:spPr>
          <a:xfrm>
            <a:off x="194912" y="4751482"/>
            <a:ext cx="3919888" cy="187753"/>
          </a:xfrm>
        </p:spPr>
        <p:txBody>
          <a:bodyPr anchor="ctr">
            <a:normAutofit/>
          </a:bodyPr>
          <a:lstStyle/>
          <a:p>
            <a:pPr>
              <a:lnSpc>
                <a:spcPct val="90000"/>
              </a:lnSpc>
              <a:spcAft>
                <a:spcPts val="600"/>
              </a:spcAft>
            </a:pPr>
            <a:r>
              <a:rPr lang="en-US"/>
              <a:t>Standardized Administration Tools (SAT) Web Application</a:t>
            </a:r>
          </a:p>
        </p:txBody>
      </p:sp>
      <p:sp>
        <p:nvSpPr>
          <p:cNvPr id="5" name="Slide Number Placeholder 4">
            <a:extLst>
              <a:ext uri="{FF2B5EF4-FFF2-40B4-BE49-F238E27FC236}">
                <a16:creationId xmlns:a16="http://schemas.microsoft.com/office/drawing/2014/main" id="{23F6494B-11C6-9967-4E19-7698AD4C5086}"/>
              </a:ext>
            </a:extLst>
          </p:cNvPr>
          <p:cNvSpPr>
            <a:spLocks noGrp="1"/>
          </p:cNvSpPr>
          <p:nvPr>
            <p:ph type="sldNum" sz="quarter" idx="12"/>
          </p:nvPr>
        </p:nvSpPr>
        <p:spPr>
          <a:xfrm>
            <a:off x="4191000" y="4751482"/>
            <a:ext cx="762000" cy="187753"/>
          </a:xfrm>
        </p:spPr>
        <p:txBody>
          <a:bodyPr anchor="ctr">
            <a:normAutofit/>
          </a:bodyPr>
          <a:lstStyle/>
          <a:p>
            <a:pPr>
              <a:lnSpc>
                <a:spcPct val="90000"/>
              </a:lnSpc>
              <a:spcAft>
                <a:spcPts val="600"/>
              </a:spcAft>
            </a:pPr>
            <a:r>
              <a:rPr lang="en-US" dirty="0"/>
              <a:t>PAGE  </a:t>
            </a:r>
            <a:fld id="{93005692-73BE-493E-93AB-ECD6027A7652}" type="slidenum">
              <a:rPr lang="en-US" smtClean="0"/>
              <a:pPr>
                <a:lnSpc>
                  <a:spcPct val="90000"/>
                </a:lnSpc>
                <a:spcAft>
                  <a:spcPts val="600"/>
                </a:spcAft>
              </a:pPr>
              <a:t>22</a:t>
            </a:fld>
            <a:endParaRPr lang="en-US"/>
          </a:p>
        </p:txBody>
      </p:sp>
      <p:pic>
        <p:nvPicPr>
          <p:cNvPr id="6" name="Picture 6" descr="Graphical user interface&#10;&#10;Description automatically generated">
            <a:extLst>
              <a:ext uri="{FF2B5EF4-FFF2-40B4-BE49-F238E27FC236}">
                <a16:creationId xmlns:a16="http://schemas.microsoft.com/office/drawing/2014/main" id="{764071A9-8104-1307-ABFA-3266D1C80534}"/>
              </a:ext>
            </a:extLst>
          </p:cNvPr>
          <p:cNvPicPr>
            <a:picLocks noGrp="1" noChangeAspect="1"/>
          </p:cNvPicPr>
          <p:nvPr>
            <p:ph idx="1"/>
          </p:nvPr>
        </p:nvPicPr>
        <p:blipFill>
          <a:blip r:embed="rId3"/>
          <a:stretch>
            <a:fillRect/>
          </a:stretch>
        </p:blipFill>
        <p:spPr>
          <a:xfrm>
            <a:off x="-321437" y="-984302"/>
            <a:ext cx="7248433" cy="6826537"/>
          </a:xfrm>
          <a:noFill/>
        </p:spPr>
      </p:pic>
    </p:spTree>
    <p:extLst>
      <p:ext uri="{BB962C8B-B14F-4D97-AF65-F5344CB8AC3E}">
        <p14:creationId xmlns:p14="http://schemas.microsoft.com/office/powerpoint/2010/main" val="297169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mj-lt"/>
                <a:cs typeface="+mj-lt"/>
              </a:rPr>
              <a:t>Roadmap</a:t>
            </a:r>
          </a:p>
        </p:txBody>
      </p:sp>
      <p:sp>
        <p:nvSpPr>
          <p:cNvPr id="3" name="Content Placeholder 2"/>
          <p:cNvSpPr>
            <a:spLocks noGrp="1"/>
          </p:cNvSpPr>
          <p:nvPr>
            <p:ph idx="1"/>
          </p:nvPr>
        </p:nvSpPr>
        <p:spPr/>
        <p:txBody>
          <a:bodyPr vert="horz" lIns="68580" tIns="34290" rIns="68580" bIns="34290" rtlCol="0" anchor="t">
            <a:normAutofit lnSpcReduction="10000"/>
          </a:bodyPr>
          <a:lstStyle/>
          <a:p>
            <a:pPr marL="216535" indent="-216535">
              <a:buClr>
                <a:srgbClr val="FFFFFF"/>
              </a:buClr>
            </a:pPr>
            <a:r>
              <a:rPr lang="en-US" dirty="0">
                <a:ea typeface="+mn-lt"/>
                <a:cs typeface="+mn-lt"/>
              </a:rPr>
              <a:t>Fall 2022:first deployment  </a:t>
            </a:r>
            <a:r>
              <a:rPr lang="en-US" dirty="0">
                <a:solidFill>
                  <a:schemeClr val="accent3"/>
                </a:solidFill>
                <a:ea typeface="+mn-lt"/>
                <a:cs typeface="+mn-lt"/>
              </a:rPr>
              <a:t>✓</a:t>
            </a:r>
          </a:p>
          <a:p>
            <a:pPr marL="216535" indent="-216535">
              <a:buClr>
                <a:srgbClr val="FFFFFF"/>
              </a:buClr>
            </a:pPr>
            <a:r>
              <a:rPr lang="en-US" dirty="0">
                <a:ea typeface="+mn-lt"/>
                <a:cs typeface="+mn-lt"/>
              </a:rPr>
              <a:t>Winter 2023: testing, finish integration with CS “accounts sponsorship” system</a:t>
            </a:r>
          </a:p>
          <a:p>
            <a:pPr lvl="1">
              <a:buClr>
                <a:srgbClr val="FFFFFF"/>
              </a:buClr>
            </a:pPr>
            <a:r>
              <a:rPr lang="en-US" dirty="0">
                <a:ea typeface="+mn-lt"/>
                <a:cs typeface="+mn-lt"/>
              </a:rPr>
              <a:t>Hopefully including rest of Math Faculty's accounts sponsorship system</a:t>
            </a:r>
          </a:p>
          <a:p>
            <a:pPr marL="216535" indent="-216535">
              <a:buClr>
                <a:srgbClr val="FFFFFF"/>
              </a:buClr>
            </a:pPr>
            <a:r>
              <a:rPr lang="en-US" dirty="0">
                <a:ea typeface="+mn-lt"/>
                <a:cs typeface="+mn-lt"/>
              </a:rPr>
              <a:t>Spring 2023: refine automatically loaded groups</a:t>
            </a:r>
          </a:p>
          <a:p>
            <a:pPr lvl="1">
              <a:buClr>
                <a:srgbClr val="FFFFFF"/>
              </a:buClr>
            </a:pPr>
            <a:r>
              <a:rPr lang="en-US" dirty="0">
                <a:ea typeface="+mn-lt"/>
                <a:cs typeface="+mn-lt"/>
              </a:rPr>
              <a:t>Hopefully including automatically loaded Workday details to support automatic access rights</a:t>
            </a:r>
          </a:p>
          <a:p>
            <a:pPr marL="216535" indent="-216535">
              <a:buClr>
                <a:srgbClr val="FFFFFF"/>
              </a:buClr>
            </a:pPr>
            <a:r>
              <a:rPr lang="en-US" dirty="0">
                <a:ea typeface="+mn-lt"/>
                <a:cs typeface="+mn-lt"/>
              </a:rPr>
              <a:t>Spring 2023+: revise privileges models</a:t>
            </a:r>
          </a:p>
          <a:p>
            <a:pPr lvl="1">
              <a:buClr>
                <a:srgbClr val="FFFFFF"/>
              </a:buClr>
            </a:pPr>
            <a:r>
              <a:rPr lang="en-US" dirty="0">
                <a:ea typeface="+mn-lt"/>
                <a:cs typeface="+mn-lt"/>
              </a:rPr>
              <a:t>Currently, access controlled by group memberships </a:t>
            </a:r>
          </a:p>
          <a:p>
            <a:pPr lvl="1">
              <a:buClr>
                <a:srgbClr val="FFFFFF"/>
              </a:buClr>
            </a:pPr>
            <a:r>
              <a:rPr lang="en-US" dirty="0">
                <a:ea typeface="+mn-lt"/>
                <a:cs typeface="+mn-lt"/>
              </a:rPr>
              <a:t>Currently, one level of app privileges and access to all data.</a:t>
            </a:r>
            <a:endParaRPr lang="en-US" dirty="0"/>
          </a:p>
          <a:p>
            <a:pPr lvl="1">
              <a:buClr>
                <a:srgbClr val="FFFFFF"/>
              </a:buClr>
            </a:pPr>
            <a:r>
              <a:rPr lang="en-US" dirty="0">
                <a:ea typeface="+mn-lt"/>
                <a:cs typeface="+mn-lt"/>
              </a:rPr>
              <a:t>Goal: restricted per-department access, broaden number of departments</a:t>
            </a:r>
          </a:p>
          <a:p>
            <a:pPr marL="216535" indent="-216535">
              <a:buClr>
                <a:srgbClr val="FFFFFF"/>
              </a:buClr>
            </a:pPr>
            <a:endParaRPr lang="en-US" dirty="0">
              <a:solidFill>
                <a:schemeClr val="accent3"/>
              </a:solidFill>
              <a:ea typeface="+mn-lt"/>
              <a:cs typeface="+mn-lt"/>
            </a:endParaRPr>
          </a:p>
          <a:p>
            <a:pPr marL="216535" indent="-216535">
              <a:buClr>
                <a:srgbClr val="FFFFFF"/>
              </a:buClr>
            </a:pPr>
            <a:endParaRPr lang="en-US" dirty="0">
              <a:solidFill>
                <a:schemeClr val="accent3"/>
              </a:solidFill>
              <a:ea typeface="+mn-lt"/>
              <a:cs typeface="+mn-lt"/>
            </a:endParaRPr>
          </a:p>
        </p:txBody>
      </p:sp>
      <p:sp>
        <p:nvSpPr>
          <p:cNvPr id="4" name="Footer Placeholder 3"/>
          <p:cNvSpPr>
            <a:spLocks noGrp="1"/>
          </p:cNvSpPr>
          <p:nvPr>
            <p:ph type="ftr" sz="quarter" idx="11"/>
          </p:nvPr>
        </p:nvSpPr>
        <p:spPr/>
        <p:txBody>
          <a:bodyPr/>
          <a:lstStyle/>
          <a:p>
            <a:r>
              <a:rPr lang="en-US"/>
              <a:t>Standardized Administration Tools (SAT) Web Application</a:t>
            </a:r>
            <a:endParaRPr lang="en-US" dirty="0"/>
          </a:p>
        </p:txBody>
      </p:sp>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23</a:t>
            </a:fld>
            <a:endParaRPr lang="en-US" dirty="0"/>
          </a:p>
        </p:txBody>
      </p:sp>
    </p:spTree>
    <p:extLst>
      <p:ext uri="{BB962C8B-B14F-4D97-AF65-F5344CB8AC3E}">
        <p14:creationId xmlns:p14="http://schemas.microsoft.com/office/powerpoint/2010/main" val="214600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Wrap-up</a:t>
            </a:r>
            <a:endParaRPr lang="en-US" dirty="0"/>
          </a:p>
        </p:txBody>
      </p:sp>
      <p:sp>
        <p:nvSpPr>
          <p:cNvPr id="3" name="Content Placeholder 2"/>
          <p:cNvSpPr>
            <a:spLocks noGrp="1"/>
          </p:cNvSpPr>
          <p:nvPr>
            <p:ph idx="1"/>
          </p:nvPr>
        </p:nvSpPr>
        <p:spPr/>
        <p:txBody>
          <a:bodyPr vert="horz" lIns="68580" tIns="34290" rIns="68580" bIns="34290" rtlCol="0" anchor="t">
            <a:normAutofit/>
          </a:bodyPr>
          <a:lstStyle/>
          <a:p>
            <a:pPr marL="216535" indent="-216535"/>
            <a:r>
              <a:rPr lang="en-US" dirty="0">
                <a:cs typeface="Calibri"/>
              </a:rPr>
              <a:t>Various people-related data</a:t>
            </a:r>
          </a:p>
          <a:p>
            <a:pPr lvl="1">
              <a:buClr>
                <a:srgbClr val="FFFFFF"/>
              </a:buClr>
            </a:pPr>
            <a:r>
              <a:rPr lang="en-US" dirty="0">
                <a:cs typeface="Calibri"/>
              </a:rPr>
              <a:t>Including groups, accounts, rooms and desks – and other areas I didn't cover!</a:t>
            </a:r>
          </a:p>
          <a:p>
            <a:pPr marL="216535" indent="-216535">
              <a:buClr>
                <a:srgbClr val="FFFFFF"/>
              </a:buClr>
            </a:pPr>
            <a:r>
              <a:rPr lang="en-US" dirty="0">
                <a:cs typeface="Calibri"/>
              </a:rPr>
              <a:t>Built to meet administrative users' needs</a:t>
            </a:r>
          </a:p>
          <a:p>
            <a:pPr lvl="1">
              <a:buClr>
                <a:srgbClr val="FFFFFF"/>
              </a:buClr>
            </a:pPr>
            <a:r>
              <a:rPr lang="en-US" dirty="0">
                <a:cs typeface="Calibri"/>
              </a:rPr>
              <a:t>From user discussions within CSCF, admin groups in Computer Science and Math faculty, and other faculties</a:t>
            </a:r>
          </a:p>
          <a:p>
            <a:pPr marL="216535" indent="-216535">
              <a:buClr>
                <a:srgbClr val="FFFFFF"/>
              </a:buClr>
            </a:pPr>
            <a:r>
              <a:rPr lang="en-US" dirty="0">
                <a:cs typeface="Calibri"/>
              </a:rPr>
              <a:t>Future improvements include using Workday to support access restrictions </a:t>
            </a:r>
          </a:p>
          <a:p>
            <a:pPr lvl="1">
              <a:buClr>
                <a:srgbClr val="FFFFFF"/>
              </a:buClr>
            </a:pPr>
            <a:r>
              <a:rPr lang="en-US" dirty="0">
                <a:cs typeface="Calibri"/>
              </a:rPr>
              <a:t>To accommodate administrative use by different areas on campus</a:t>
            </a:r>
          </a:p>
          <a:p>
            <a:pPr lvl="1">
              <a:buClr>
                <a:srgbClr val="FFFFFF"/>
              </a:buClr>
            </a:pPr>
            <a:endParaRPr lang="en-US" dirty="0">
              <a:cs typeface="Calibri"/>
            </a:endParaRPr>
          </a:p>
        </p:txBody>
      </p:sp>
      <p:sp>
        <p:nvSpPr>
          <p:cNvPr id="4" name="Footer Placeholder 3"/>
          <p:cNvSpPr>
            <a:spLocks noGrp="1"/>
          </p:cNvSpPr>
          <p:nvPr>
            <p:ph type="ftr" sz="quarter" idx="11"/>
          </p:nvPr>
        </p:nvSpPr>
        <p:spPr/>
        <p:txBody>
          <a:bodyPr/>
          <a:lstStyle/>
          <a:p>
            <a:r>
              <a:rPr lang="en-US"/>
              <a:t>Standardized Administration Tools (SAT) Web Application</a:t>
            </a:r>
            <a:endParaRPr lang="en-US" dirty="0"/>
          </a:p>
        </p:txBody>
      </p:sp>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24</a:t>
            </a:fld>
            <a:endParaRPr lang="en-US" dirty="0"/>
          </a:p>
        </p:txBody>
      </p:sp>
    </p:spTree>
    <p:extLst>
      <p:ext uri="{BB962C8B-B14F-4D97-AF65-F5344CB8AC3E}">
        <p14:creationId xmlns:p14="http://schemas.microsoft.com/office/powerpoint/2010/main" val="143693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itle 1"/>
          <p:cNvSpPr txBox="1">
            <a:spLocks noGrp="1"/>
          </p:cNvSpPr>
          <p:nvPr>
            <p:ph type="ctrTitle"/>
          </p:nvPr>
        </p:nvSpPr>
        <p:spPr>
          <a:xfrm>
            <a:off x="323167" y="206319"/>
            <a:ext cx="8640575" cy="1678167"/>
          </a:xfrm>
          <a:prstGeom prst="rect">
            <a:avLst/>
          </a:prstGeom>
        </p:spPr>
        <p:txBody>
          <a:bodyPr/>
          <a:lstStyle>
            <a:lvl1pPr>
              <a:defRPr spc="0"/>
            </a:lvl1pPr>
          </a:lstStyle>
          <a:p>
            <a:r>
              <a:t>Any questions?</a:t>
            </a:r>
          </a:p>
        </p:txBody>
      </p:sp>
      <p:sp>
        <p:nvSpPr>
          <p:cNvPr id="275" name="Subtitle 2"/>
          <p:cNvSpPr txBox="1">
            <a:spLocks noGrp="1"/>
          </p:cNvSpPr>
          <p:nvPr>
            <p:ph type="subTitle" sz="quarter" idx="1"/>
          </p:nvPr>
        </p:nvSpPr>
        <p:spPr>
          <a:xfrm>
            <a:off x="323168" y="2556386"/>
            <a:ext cx="4114684" cy="1155292"/>
          </a:xfrm>
          <a:prstGeom prst="rect">
            <a:avLst/>
          </a:prstGeom>
        </p:spPr>
        <p:txBody>
          <a:bodyPr/>
          <a:lstStyle/>
          <a:p>
            <a:r>
              <a:t>Daniel Allen</a:t>
            </a:r>
          </a:p>
          <a:p>
            <a:r>
              <a:t>drallen@uwaterloo.ca</a:t>
            </a:r>
          </a:p>
        </p:txBody>
      </p:sp>
      <p:sp>
        <p:nvSpPr>
          <p:cNvPr id="276" name="Date Placeholder 6"/>
          <p:cNvSpPr txBox="1"/>
          <p:nvPr/>
        </p:nvSpPr>
        <p:spPr>
          <a:xfrm>
            <a:off x="224845" y="2058466"/>
            <a:ext cx="887188" cy="195581"/>
          </a:xfrm>
          <a:prstGeom prst="rect">
            <a:avLst/>
          </a:prstGeom>
          <a:ln w="12700">
            <a:miter lim="400000"/>
          </a:ln>
        </p:spPr>
        <p:txBody>
          <a:bodyPr lIns="34290" tIns="34290" rIns="34290" bIns="34290" anchor="ctr">
            <a:spAutoFit/>
          </a:bodyPr>
          <a:lstStyle/>
          <a:p>
            <a:pPr algn="ctr">
              <a:defRPr sz="800">
                <a:solidFill>
                  <a:srgbClr val="FFFFFF"/>
                </a:solidFill>
                <a:latin typeface="Verdana"/>
                <a:ea typeface="Verdana"/>
                <a:cs typeface="Verdana"/>
                <a:sym typeface="Verdana"/>
              </a:defRPr>
            </a:pPr>
            <a:endParaRPr/>
          </a:p>
        </p:txBody>
      </p:sp>
    </p:spTree>
    <p:extLst>
      <p:ext uri="{BB962C8B-B14F-4D97-AF65-F5344CB8AC3E}">
        <p14:creationId xmlns:p14="http://schemas.microsoft.com/office/powerpoint/2010/main" val="327234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3" name="Content Placeholder 2"/>
          <p:cNvSpPr>
            <a:spLocks noGrp="1"/>
          </p:cNvSpPr>
          <p:nvPr>
            <p:ph idx="1"/>
          </p:nvPr>
        </p:nvSpPr>
        <p:spPr/>
        <p:txBody>
          <a:bodyPr vert="horz" lIns="68580" tIns="34290" rIns="68580" bIns="34290" rtlCol="0" anchor="t">
            <a:normAutofit/>
          </a:bodyPr>
          <a:lstStyle/>
          <a:p>
            <a:pPr marL="216535" indent="-216535">
              <a:buClr>
                <a:srgbClr val="FFFFFF"/>
              </a:buClr>
            </a:pPr>
            <a:r>
              <a:rPr lang="en-US">
                <a:cs typeface="Calibri"/>
              </a:rPr>
              <a:t>In the School of Computer Science</a:t>
            </a:r>
            <a:endParaRPr lang="en-US" dirty="0"/>
          </a:p>
          <a:p>
            <a:pPr marL="216535" indent="-216535">
              <a:buClr>
                <a:srgbClr val="FFFFFF"/>
              </a:buClr>
            </a:pPr>
            <a:r>
              <a:rPr lang="en-US"/>
              <a:t>Long-standing support need for </a:t>
            </a:r>
          </a:p>
          <a:p>
            <a:pPr lvl="1">
              <a:buClr>
                <a:srgbClr val="FFFFFF"/>
              </a:buClr>
            </a:pPr>
            <a:r>
              <a:rPr lang="en-US" i="1"/>
              <a:t>integrated </a:t>
            </a:r>
            <a:endParaRPr lang="en-US" i="1">
              <a:cs typeface="Calibri"/>
            </a:endParaRPr>
          </a:p>
          <a:p>
            <a:pPr lvl="1">
              <a:buClr>
                <a:srgbClr val="FFFFFF"/>
              </a:buClr>
            </a:pPr>
            <a:r>
              <a:rPr lang="en-US" i="1"/>
              <a:t>“people”-related </a:t>
            </a:r>
            <a:endParaRPr lang="en-US" i="1">
              <a:cs typeface="Calibri"/>
            </a:endParaRPr>
          </a:p>
          <a:p>
            <a:pPr lvl="1">
              <a:buClr>
                <a:srgbClr val="FFFFFF"/>
              </a:buClr>
            </a:pPr>
            <a:r>
              <a:rPr lang="en-US" i="1"/>
              <a:t>administrative data </a:t>
            </a:r>
            <a:endParaRPr lang="en-US" i="1">
              <a:cs typeface="Calibri"/>
            </a:endParaRPr>
          </a:p>
          <a:p>
            <a:pPr marL="0" indent="0">
              <a:buClr>
                <a:srgbClr val="FFFFFF"/>
              </a:buClr>
              <a:buNone/>
            </a:pPr>
            <a:endParaRPr lang="en-US" dirty="0">
              <a:cs typeface="Calibri"/>
            </a:endParaRPr>
          </a:p>
          <a:p>
            <a:pPr marL="216535" indent="-216535">
              <a:buClr>
                <a:srgbClr val="FFFFFF"/>
              </a:buClr>
            </a:pPr>
            <a:endParaRPr lang="en-US" dirty="0">
              <a:cs typeface="Calibri"/>
            </a:endParaRPr>
          </a:p>
        </p:txBody>
      </p:sp>
      <p:sp>
        <p:nvSpPr>
          <p:cNvPr id="4" name="Footer Placeholder 3"/>
          <p:cNvSpPr>
            <a:spLocks noGrp="1"/>
          </p:cNvSpPr>
          <p:nvPr>
            <p:ph type="ftr" sz="quarter" idx="11"/>
          </p:nvPr>
        </p:nvSpPr>
        <p:spPr/>
        <p:txBody>
          <a:bodyPr/>
          <a:lstStyle/>
          <a:p>
            <a:r>
              <a:rPr lang="en-US"/>
              <a:t>Standardized Administration Tools (SAT) Web Application</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3</a:t>
            </a:fld>
            <a:endParaRPr lang="en-US" dirty="0"/>
          </a:p>
        </p:txBody>
      </p:sp>
      <p:graphicFrame>
        <p:nvGraphicFramePr>
          <p:cNvPr id="6" name="Diagram 6">
            <a:extLst>
              <a:ext uri="{FF2B5EF4-FFF2-40B4-BE49-F238E27FC236}">
                <a16:creationId xmlns:a16="http://schemas.microsoft.com/office/drawing/2014/main" id="{43E6ECB0-3A1B-DEA4-6E6B-C91351FF9382}"/>
              </a:ext>
            </a:extLst>
          </p:cNvPr>
          <p:cNvGraphicFramePr/>
          <p:nvPr>
            <p:extLst>
              <p:ext uri="{D42A27DB-BD31-4B8C-83A1-F6EECF244321}">
                <p14:modId xmlns:p14="http://schemas.microsoft.com/office/powerpoint/2010/main" val="2149199857"/>
              </p:ext>
            </p:extLst>
          </p:nvPr>
        </p:nvGraphicFramePr>
        <p:xfrm>
          <a:off x="3196168" y="-807507"/>
          <a:ext cx="6720416" cy="5837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6640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2084-E9A1-1D49-8899-A8D4FCE3AC40}"/>
              </a:ext>
            </a:extLst>
          </p:cNvPr>
          <p:cNvSpPr>
            <a:spLocks noGrp="1"/>
          </p:cNvSpPr>
          <p:nvPr>
            <p:ph type="title"/>
          </p:nvPr>
        </p:nvSpPr>
        <p:spPr/>
        <p:txBody>
          <a:bodyPr/>
          <a:lstStyle/>
          <a:p>
            <a:r>
              <a:rPr lang="en-US"/>
              <a:t>Why? SAT Goals</a:t>
            </a:r>
          </a:p>
        </p:txBody>
      </p:sp>
      <p:sp>
        <p:nvSpPr>
          <p:cNvPr id="3" name="Content Placeholder 2">
            <a:extLst>
              <a:ext uri="{FF2B5EF4-FFF2-40B4-BE49-F238E27FC236}">
                <a16:creationId xmlns:a16="http://schemas.microsoft.com/office/drawing/2014/main" id="{C1617B63-DBE2-5940-BC40-10BC7DD3B608}"/>
              </a:ext>
            </a:extLst>
          </p:cNvPr>
          <p:cNvSpPr>
            <a:spLocks noGrp="1"/>
          </p:cNvSpPr>
          <p:nvPr>
            <p:ph idx="1"/>
          </p:nvPr>
        </p:nvSpPr>
        <p:spPr/>
        <p:txBody>
          <a:bodyPr vert="horz" lIns="68580" tIns="34290" rIns="68580" bIns="34290" rtlCol="0" anchor="t">
            <a:normAutofit/>
          </a:bodyPr>
          <a:lstStyle/>
          <a:p>
            <a:pPr marL="216535" indent="-216535">
              <a:buClr>
                <a:srgbClr val="FFFFFF"/>
              </a:buClr>
            </a:pPr>
            <a:r>
              <a:rPr lang="en-US">
                <a:ea typeface="+mn-lt"/>
                <a:cs typeface="+mn-lt"/>
              </a:rPr>
              <a:t>Improve clients' experience of computing support</a:t>
            </a:r>
            <a:endParaRPr lang="en-US" dirty="0">
              <a:cs typeface="Calibri"/>
            </a:endParaRPr>
          </a:p>
          <a:p>
            <a:pPr marL="216535" indent="-216535">
              <a:buClr>
                <a:srgbClr val="FFFFFF"/>
              </a:buClr>
            </a:pPr>
            <a:r>
              <a:rPr lang="en-US">
                <a:ea typeface="+mn-lt"/>
                <a:cs typeface="+mn-lt"/>
              </a:rPr>
              <a:t>Improve onboarding and offboarding processes</a:t>
            </a:r>
            <a:endParaRPr lang="en-US" dirty="0">
              <a:ea typeface="+mn-lt"/>
              <a:cs typeface="+mn-lt"/>
            </a:endParaRPr>
          </a:p>
          <a:p>
            <a:pPr marL="216535" indent="-216535"/>
            <a:r>
              <a:rPr lang="en-US" dirty="0">
                <a:cs typeface="Calibri"/>
              </a:rPr>
              <a:t>Connect useful data from multiple sources</a:t>
            </a:r>
          </a:p>
        </p:txBody>
      </p:sp>
      <p:sp>
        <p:nvSpPr>
          <p:cNvPr id="4" name="Footer Placeholder 3">
            <a:extLst>
              <a:ext uri="{FF2B5EF4-FFF2-40B4-BE49-F238E27FC236}">
                <a16:creationId xmlns:a16="http://schemas.microsoft.com/office/drawing/2014/main" id="{BEB38BE2-A452-0441-8477-54CBE4013EA6}"/>
              </a:ext>
            </a:extLst>
          </p:cNvPr>
          <p:cNvSpPr>
            <a:spLocks noGrp="1"/>
          </p:cNvSpPr>
          <p:nvPr>
            <p:ph type="ftr" sz="quarter" idx="11"/>
          </p:nvPr>
        </p:nvSpPr>
        <p:spPr/>
        <p:txBody>
          <a:bodyPr/>
          <a:lstStyle/>
          <a:p>
            <a:r>
              <a:rPr lang="en-US"/>
              <a:t>Standardized Administration Tools (SAT) Web Application</a:t>
            </a:r>
            <a:endParaRPr lang="en-US" dirty="0"/>
          </a:p>
        </p:txBody>
      </p:sp>
      <p:sp>
        <p:nvSpPr>
          <p:cNvPr id="5" name="Slide Number Placeholder 4">
            <a:extLst>
              <a:ext uri="{FF2B5EF4-FFF2-40B4-BE49-F238E27FC236}">
                <a16:creationId xmlns:a16="http://schemas.microsoft.com/office/drawing/2014/main" id="{FDDAE3E3-DB58-4B4C-B7A7-B26E0781D67C}"/>
              </a:ext>
            </a:extLst>
          </p:cNvPr>
          <p:cNvSpPr>
            <a:spLocks noGrp="1"/>
          </p:cNvSpPr>
          <p:nvPr>
            <p:ph type="sldNum" sz="quarter" idx="12"/>
          </p:nvPr>
        </p:nvSpPr>
        <p:spPr/>
        <p:txBody>
          <a:bodyPr/>
          <a:lstStyle/>
          <a:p>
            <a:r>
              <a:rPr lang="en-US"/>
              <a:t>PAGE  </a:t>
            </a:r>
            <a:fld id="{93005692-73BE-493E-93AB-ECD6027A7652}" type="slidenum">
              <a:rPr lang="en-US" smtClean="0"/>
              <a:pPr/>
              <a:t>4</a:t>
            </a:fld>
            <a:endParaRPr lang="en-US" dirty="0"/>
          </a:p>
        </p:txBody>
      </p:sp>
    </p:spTree>
    <p:extLst>
      <p:ext uri="{BB962C8B-B14F-4D97-AF65-F5344CB8AC3E}">
        <p14:creationId xmlns:p14="http://schemas.microsoft.com/office/powerpoint/2010/main" val="287437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Example one</a:t>
            </a:r>
            <a:endParaRPr lang="en-US" dirty="0"/>
          </a:p>
        </p:txBody>
      </p:sp>
      <p:sp>
        <p:nvSpPr>
          <p:cNvPr id="3" name="Content Placeholder 2"/>
          <p:cNvSpPr>
            <a:spLocks noGrp="1"/>
          </p:cNvSpPr>
          <p:nvPr>
            <p:ph idx="1"/>
          </p:nvPr>
        </p:nvSpPr>
        <p:spPr/>
        <p:txBody>
          <a:bodyPr vert="horz" lIns="68580" tIns="34290" rIns="68580" bIns="34290" rtlCol="0" anchor="t">
            <a:normAutofit/>
          </a:bodyPr>
          <a:lstStyle/>
          <a:p>
            <a:pPr marL="216535" indent="-216535">
              <a:buClr>
                <a:srgbClr val="FFFFFF"/>
              </a:buClr>
            </a:pPr>
            <a:r>
              <a:rPr lang="en-US">
                <a:cs typeface="Calibri"/>
              </a:rPr>
              <a:t>Improving computing support in Computer Science</a:t>
            </a:r>
          </a:p>
          <a:p>
            <a:pPr marL="216535" indent="-216535">
              <a:buClr>
                <a:srgbClr val="FFFFFF"/>
              </a:buClr>
            </a:pPr>
            <a:r>
              <a:rPr lang="en-US" i="1">
                <a:ea typeface="+mn-lt"/>
                <a:cs typeface="+mn-lt"/>
              </a:rPr>
              <a:t>"What do we know about this person who just showed up at my door?"</a:t>
            </a:r>
            <a:endParaRPr lang="en-US">
              <a:ea typeface="+mn-lt"/>
              <a:cs typeface="+mn-lt"/>
            </a:endParaRPr>
          </a:p>
          <a:p>
            <a:pPr lvl="1">
              <a:buClr>
                <a:srgbClr val="FFFFFF"/>
              </a:buClr>
            </a:pPr>
            <a:r>
              <a:rPr lang="en-US">
                <a:ea typeface="+mn-lt"/>
                <a:cs typeface="+mn-lt"/>
              </a:rPr>
              <a:t>97 regular faculty; also 34 lecturers, 66 adjunct and cross-appointed professors</a:t>
            </a:r>
          </a:p>
          <a:p>
            <a:pPr lvl="1">
              <a:buClr>
                <a:srgbClr val="FFFFFF"/>
              </a:buClr>
            </a:pPr>
            <a:r>
              <a:rPr lang="en-US" dirty="0">
                <a:ea typeface="+mn-lt"/>
                <a:cs typeface="+mn-lt"/>
              </a:rPr>
              <a:t>Dozens of visiting scholars, post-docs, ...</a:t>
            </a:r>
          </a:p>
          <a:p>
            <a:pPr lvl="1">
              <a:buClr>
                <a:srgbClr val="FFFFFF"/>
              </a:buClr>
            </a:pPr>
            <a:r>
              <a:rPr lang="en-US" dirty="0">
                <a:ea typeface="+mn-lt"/>
                <a:cs typeface="+mn-lt"/>
              </a:rPr>
              <a:t>64 full-time support staff</a:t>
            </a:r>
          </a:p>
          <a:p>
            <a:pPr lvl="1">
              <a:buClr>
                <a:srgbClr val="FFFFFF"/>
              </a:buClr>
            </a:pPr>
            <a:r>
              <a:rPr lang="en-US" dirty="0">
                <a:ea typeface="+mn-lt"/>
                <a:cs typeface="+mn-lt"/>
              </a:rPr>
              <a:t>400 graduate students</a:t>
            </a:r>
          </a:p>
          <a:p>
            <a:pPr lvl="1">
              <a:buClr>
                <a:srgbClr val="FFFFFF"/>
              </a:buClr>
            </a:pPr>
            <a:r>
              <a:rPr lang="en-US" dirty="0">
                <a:cs typeface="Calibri"/>
              </a:rPr>
              <a:t>4000 undergraduate students</a:t>
            </a:r>
            <a:endParaRPr lang="en-US" i="1" dirty="0">
              <a:ea typeface="+mn-lt"/>
              <a:cs typeface="+mn-lt"/>
            </a:endParaRPr>
          </a:p>
        </p:txBody>
      </p:sp>
      <p:sp>
        <p:nvSpPr>
          <p:cNvPr id="4" name="Footer Placeholder 3"/>
          <p:cNvSpPr>
            <a:spLocks noGrp="1"/>
          </p:cNvSpPr>
          <p:nvPr>
            <p:ph type="ftr" sz="quarter" idx="11"/>
          </p:nvPr>
        </p:nvSpPr>
        <p:spPr/>
        <p:txBody>
          <a:bodyPr/>
          <a:lstStyle/>
          <a:p>
            <a:r>
              <a:rPr lang="en-US"/>
              <a:t>Standardized Administration Tools (SAT) Web Application</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5</a:t>
            </a:fld>
            <a:endParaRPr lang="en-US" dirty="0"/>
          </a:p>
        </p:txBody>
      </p:sp>
    </p:spTree>
    <p:extLst>
      <p:ext uri="{BB962C8B-B14F-4D97-AF65-F5344CB8AC3E}">
        <p14:creationId xmlns:p14="http://schemas.microsoft.com/office/powerpoint/2010/main" val="405140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Why? Example two</a:t>
            </a:r>
            <a:endParaRPr lang="en-US">
              <a:cs typeface="Calibri"/>
            </a:endParaRPr>
          </a:p>
        </p:txBody>
      </p:sp>
      <p:sp>
        <p:nvSpPr>
          <p:cNvPr id="3" name="Content Placeholder 2"/>
          <p:cNvSpPr>
            <a:spLocks noGrp="1"/>
          </p:cNvSpPr>
          <p:nvPr>
            <p:ph idx="1"/>
          </p:nvPr>
        </p:nvSpPr>
        <p:spPr/>
        <p:txBody>
          <a:bodyPr vert="horz" lIns="68580" tIns="34290" rIns="68580" bIns="34290" rtlCol="0" anchor="t">
            <a:normAutofit/>
          </a:bodyPr>
          <a:lstStyle/>
          <a:p>
            <a:pPr marL="216535" indent="-216535">
              <a:buClr>
                <a:srgbClr val="FFFFFF"/>
              </a:buClr>
            </a:pPr>
            <a:r>
              <a:rPr lang="en-US" dirty="0">
                <a:cs typeface="Calibri"/>
              </a:rPr>
              <a:t>Onboarding 100+ incoming grad students every Fall</a:t>
            </a:r>
            <a:endParaRPr lang="en-US" dirty="0"/>
          </a:p>
          <a:p>
            <a:pPr lvl="1">
              <a:buClr>
                <a:srgbClr val="FFFFFF"/>
              </a:buClr>
            </a:pPr>
            <a:r>
              <a:rPr lang="en-US">
                <a:cs typeface="Calibri"/>
              </a:rPr>
              <a:t>Requires an admin identifying free offices and desks to allocate </a:t>
            </a:r>
          </a:p>
          <a:p>
            <a:pPr lvl="1">
              <a:buClr>
                <a:srgbClr val="FFFFFF"/>
              </a:buClr>
            </a:pPr>
            <a:r>
              <a:rPr lang="en-US">
                <a:cs typeface="Calibri"/>
              </a:rPr>
              <a:t>CSCF staff coordinate their computing needs</a:t>
            </a:r>
          </a:p>
          <a:p>
            <a:pPr lvl="2">
              <a:buClr>
                <a:srgbClr val="FFFFFF"/>
              </a:buClr>
            </a:pPr>
            <a:r>
              <a:rPr lang="en-US">
                <a:cs typeface="Calibri"/>
              </a:rPr>
              <a:t>Laptops</a:t>
            </a:r>
            <a:endParaRPr lang="en-US" dirty="0">
              <a:cs typeface="Calibri"/>
            </a:endParaRPr>
          </a:p>
          <a:p>
            <a:pPr lvl="2">
              <a:buClr>
                <a:srgbClr val="FFFFFF"/>
              </a:buClr>
            </a:pPr>
            <a:r>
              <a:rPr lang="en-US">
                <a:cs typeface="Calibri"/>
              </a:rPr>
              <a:t>specialized computing environments according to supervisor / research group </a:t>
            </a:r>
          </a:p>
          <a:p>
            <a:pPr lvl="1">
              <a:buClr>
                <a:srgbClr val="FFFFFF"/>
              </a:buClr>
            </a:pPr>
            <a:endParaRPr lang="en-US" dirty="0">
              <a:cs typeface="Calibri"/>
            </a:endParaRPr>
          </a:p>
        </p:txBody>
      </p:sp>
      <p:sp>
        <p:nvSpPr>
          <p:cNvPr id="4" name="Footer Placeholder 3"/>
          <p:cNvSpPr>
            <a:spLocks noGrp="1"/>
          </p:cNvSpPr>
          <p:nvPr>
            <p:ph type="ftr" sz="quarter" idx="11"/>
          </p:nvPr>
        </p:nvSpPr>
        <p:spPr/>
        <p:txBody>
          <a:bodyPr/>
          <a:lstStyle/>
          <a:p>
            <a:r>
              <a:rPr lang="en-US" dirty="0"/>
              <a:t>Standardized Administration Tools (SAT) Web Application</a:t>
            </a:r>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dirty="0" smtClean="0"/>
              <a:pPr/>
              <a:t>6</a:t>
            </a:fld>
            <a:endParaRPr lang="en-US" dirty="0"/>
          </a:p>
        </p:txBody>
      </p:sp>
    </p:spTree>
    <p:extLst>
      <p:ext uri="{BB962C8B-B14F-4D97-AF65-F5344CB8AC3E}">
        <p14:creationId xmlns:p14="http://schemas.microsoft.com/office/powerpoint/2010/main" val="7404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13" y="325582"/>
            <a:ext cx="8878380" cy="671945"/>
          </a:xfrm>
        </p:spPr>
        <p:txBody>
          <a:bodyPr>
            <a:normAutofit/>
          </a:bodyPr>
          <a:lstStyle/>
          <a:p>
            <a:r>
              <a:rPr lang="en-US" sz="2400">
                <a:ea typeface="+mj-lt"/>
                <a:cs typeface="+mj-lt"/>
              </a:rPr>
              <a:t>Onboarding data flows</a:t>
            </a:r>
            <a:endParaRPr lang="en-US" sz="2400" dirty="0"/>
          </a:p>
        </p:txBody>
      </p:sp>
      <p:sp>
        <p:nvSpPr>
          <p:cNvPr id="3" name="Content Placeholder 2"/>
          <p:cNvSpPr>
            <a:spLocks noGrp="1"/>
          </p:cNvSpPr>
          <p:nvPr>
            <p:ph idx="1"/>
          </p:nvPr>
        </p:nvSpPr>
        <p:spPr/>
        <p:txBody>
          <a:bodyPr/>
          <a:lstStyle/>
          <a:p>
            <a:r>
              <a:rPr lang="en-US" dirty="0"/>
              <a:t>One CS person handles staff and faculty HR (in Workday database)</a:t>
            </a:r>
          </a:p>
          <a:p>
            <a:r>
              <a:rPr lang="en-US" dirty="0"/>
              <a:t>A Graduate office handles CS graduate onboarding (their own database)</a:t>
            </a:r>
          </a:p>
          <a:p>
            <a:r>
              <a:rPr lang="en-US" dirty="0"/>
              <a:t>One CS person handles assigning desks (in a separate spreadsheet)</a:t>
            </a:r>
          </a:p>
          <a:p>
            <a:r>
              <a:rPr lang="en-US" dirty="0"/>
              <a:t>A group (in CSCF) deploys computers onto desks (from emailed spreadsheet)</a:t>
            </a:r>
          </a:p>
        </p:txBody>
      </p:sp>
      <p:sp>
        <p:nvSpPr>
          <p:cNvPr id="4" name="Footer Placeholder 3"/>
          <p:cNvSpPr>
            <a:spLocks noGrp="1"/>
          </p:cNvSpPr>
          <p:nvPr>
            <p:ph type="ftr" sz="quarter" idx="11"/>
          </p:nvPr>
        </p:nvSpPr>
        <p:spPr/>
        <p:txBody>
          <a:bodyPr/>
          <a:lstStyle/>
          <a:p>
            <a:r>
              <a:rPr lang="en-US"/>
              <a:t>Standardized Administration Tools (SAT) Web Application</a:t>
            </a:r>
            <a:endParaRPr lang="en-US" dirty="0"/>
          </a:p>
        </p:txBody>
      </p:sp>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7</a:t>
            </a:fld>
            <a:endParaRPr lang="en-US" dirty="0"/>
          </a:p>
        </p:txBody>
      </p:sp>
    </p:spTree>
    <p:extLst>
      <p:ext uri="{BB962C8B-B14F-4D97-AF65-F5344CB8AC3E}">
        <p14:creationId xmlns:p14="http://schemas.microsoft.com/office/powerpoint/2010/main" val="47485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13" y="325582"/>
            <a:ext cx="8895747" cy="671945"/>
          </a:xfrm>
        </p:spPr>
        <p:txBody>
          <a:bodyPr>
            <a:normAutofit fontScale="90000"/>
          </a:bodyPr>
          <a:lstStyle/>
          <a:p>
            <a:r>
              <a:rPr lang="en-US" dirty="0">
                <a:solidFill>
                  <a:srgbClr val="FFFFFF"/>
                </a:solidFill>
              </a:rPr>
              <a:t>Onboarding- </a:t>
            </a:r>
            <a:r>
              <a:rPr lang="en-US" dirty="0">
                <a:solidFill>
                  <a:srgbClr val="C0504D"/>
                </a:solidFill>
              </a:rPr>
              <a:t>All of these involve duplicate and possibly stale data :(</a:t>
            </a:r>
            <a:endParaRPr lang="en-US">
              <a:cs typeface="Calibri"/>
            </a:endParaRPr>
          </a:p>
        </p:txBody>
      </p:sp>
      <p:sp>
        <p:nvSpPr>
          <p:cNvPr id="3" name="Content Placeholder 2"/>
          <p:cNvSpPr>
            <a:spLocks noGrp="1"/>
          </p:cNvSpPr>
          <p:nvPr>
            <p:ph idx="1"/>
          </p:nvPr>
        </p:nvSpPr>
        <p:spPr>
          <a:xfrm>
            <a:off x="194912" y="1059873"/>
            <a:ext cx="8677297" cy="1810918"/>
          </a:xfrm>
        </p:spPr>
        <p:txBody>
          <a:bodyPr vert="horz" lIns="68580" tIns="34290" rIns="68580" bIns="34290" rtlCol="0" anchor="t">
            <a:normAutofit/>
          </a:bodyPr>
          <a:lstStyle/>
          <a:p>
            <a:pPr marL="216535" indent="-216535"/>
            <a:r>
              <a:rPr lang="en-US" dirty="0"/>
              <a:t>One CS person handles staff and faculty HR (in </a:t>
            </a:r>
            <a:r>
              <a:rPr lang="en-US" dirty="0">
                <a:solidFill>
                  <a:schemeClr val="accent2"/>
                </a:solidFill>
              </a:rPr>
              <a:t>Workday database</a:t>
            </a:r>
            <a:r>
              <a:rPr lang="en-US" dirty="0"/>
              <a:t>)</a:t>
            </a:r>
            <a:endParaRPr lang="en-US"/>
          </a:p>
          <a:p>
            <a:pPr marL="216535" indent="-216535"/>
            <a:r>
              <a:rPr lang="en-US" dirty="0"/>
              <a:t>A Graduate office handles CS graduate onboarding (</a:t>
            </a:r>
            <a:r>
              <a:rPr lang="en-US" dirty="0">
                <a:solidFill>
                  <a:srgbClr val="C0504D"/>
                </a:solidFill>
              </a:rPr>
              <a:t>their own database</a:t>
            </a:r>
            <a:r>
              <a:rPr lang="en-US" dirty="0"/>
              <a:t>)</a:t>
            </a:r>
            <a:endParaRPr lang="en-US" dirty="0">
              <a:cs typeface="Calibri"/>
            </a:endParaRPr>
          </a:p>
          <a:p>
            <a:pPr marL="216535" indent="-216535"/>
            <a:r>
              <a:rPr lang="en-US" dirty="0"/>
              <a:t>One CS person handles assigning desks (</a:t>
            </a:r>
            <a:r>
              <a:rPr lang="en-US" dirty="0">
                <a:solidFill>
                  <a:srgbClr val="C0504D"/>
                </a:solidFill>
              </a:rPr>
              <a:t>in a separate spreadsheet</a:t>
            </a:r>
            <a:r>
              <a:rPr lang="en-US" dirty="0"/>
              <a:t>)</a:t>
            </a:r>
            <a:endParaRPr lang="en-US" dirty="0">
              <a:cs typeface="Calibri"/>
            </a:endParaRPr>
          </a:p>
          <a:p>
            <a:pPr marL="216535" indent="-216535"/>
            <a:r>
              <a:rPr lang="en-US" dirty="0"/>
              <a:t>A group (in CSCF) deploys computers onto desks (</a:t>
            </a:r>
            <a:r>
              <a:rPr lang="en-US" dirty="0">
                <a:solidFill>
                  <a:srgbClr val="C0504D"/>
                </a:solidFill>
              </a:rPr>
              <a:t>from emailed spreadsheet</a:t>
            </a:r>
            <a:r>
              <a:rPr lang="en-US" dirty="0"/>
              <a:t>)</a:t>
            </a:r>
            <a:endParaRPr lang="en-US" dirty="0">
              <a:cs typeface="Calibri"/>
            </a:endParaRPr>
          </a:p>
        </p:txBody>
      </p:sp>
      <p:sp>
        <p:nvSpPr>
          <p:cNvPr id="4" name="Footer Placeholder 3"/>
          <p:cNvSpPr>
            <a:spLocks noGrp="1"/>
          </p:cNvSpPr>
          <p:nvPr>
            <p:ph type="ftr" sz="quarter" idx="11"/>
          </p:nvPr>
        </p:nvSpPr>
        <p:spPr/>
        <p:txBody>
          <a:bodyPr/>
          <a:lstStyle/>
          <a:p>
            <a:r>
              <a:rPr lang="en-US"/>
              <a:t>Standardized Administration Tools (SAT) Web Application</a:t>
            </a:r>
            <a:endParaRPr lang="en-US" dirty="0"/>
          </a:p>
        </p:txBody>
      </p:sp>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8</a:t>
            </a:fld>
            <a:endParaRPr lang="en-US" dirty="0"/>
          </a:p>
        </p:txBody>
      </p:sp>
    </p:spTree>
    <p:extLst>
      <p:ext uri="{BB962C8B-B14F-4D97-AF65-F5344CB8AC3E}">
        <p14:creationId xmlns:p14="http://schemas.microsoft.com/office/powerpoint/2010/main" val="59863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3"/>
                </a:solidFill>
              </a:rPr>
              <a:t>New onboarding process</a:t>
            </a:r>
          </a:p>
        </p:txBody>
      </p:sp>
      <p:sp>
        <p:nvSpPr>
          <p:cNvPr id="3" name="Content Placeholder 2"/>
          <p:cNvSpPr>
            <a:spLocks noGrp="1"/>
          </p:cNvSpPr>
          <p:nvPr>
            <p:ph idx="1"/>
          </p:nvPr>
        </p:nvSpPr>
        <p:spPr>
          <a:xfrm>
            <a:off x="194912" y="1059873"/>
            <a:ext cx="8677297" cy="1810918"/>
          </a:xfrm>
        </p:spPr>
        <p:txBody>
          <a:bodyPr>
            <a:normAutofit/>
          </a:bodyPr>
          <a:lstStyle/>
          <a:p>
            <a:r>
              <a:rPr lang="en-US" dirty="0"/>
              <a:t>One CS person handles staff and faculty HR (Workday is </a:t>
            </a:r>
            <a:r>
              <a:rPr lang="en-US" dirty="0">
                <a:solidFill>
                  <a:schemeClr val="accent3"/>
                </a:solidFill>
              </a:rPr>
              <a:t>authoritative</a:t>
            </a:r>
            <a:r>
              <a:rPr lang="en-US" dirty="0"/>
              <a:t>)</a:t>
            </a:r>
          </a:p>
          <a:p>
            <a:r>
              <a:rPr lang="en-US" dirty="0"/>
              <a:t>A Graduate office handles CS graduate onboarding (their database is </a:t>
            </a:r>
            <a:r>
              <a:rPr lang="en-US" dirty="0">
                <a:solidFill>
                  <a:schemeClr val="accent3"/>
                </a:solidFill>
              </a:rPr>
              <a:t>authoritative</a:t>
            </a:r>
            <a:r>
              <a:rPr lang="en-US" dirty="0"/>
              <a:t>)</a:t>
            </a:r>
          </a:p>
          <a:p>
            <a:r>
              <a:rPr lang="en-US" dirty="0"/>
              <a:t>One CS person handles assigning desks </a:t>
            </a:r>
            <a:r>
              <a:rPr lang="en-US" dirty="0">
                <a:solidFill>
                  <a:schemeClr val="accent3"/>
                </a:solidFill>
              </a:rPr>
              <a:t>(into SAT database)</a:t>
            </a:r>
          </a:p>
          <a:p>
            <a:r>
              <a:rPr lang="en-US" dirty="0"/>
              <a:t>A group (in CSCF) deploys computers onto desks (</a:t>
            </a:r>
            <a:r>
              <a:rPr lang="en-US" dirty="0">
                <a:solidFill>
                  <a:schemeClr val="accent3"/>
                </a:solidFill>
              </a:rPr>
              <a:t>from grad and SAT databases</a:t>
            </a:r>
            <a:r>
              <a:rPr lang="en-US" dirty="0"/>
              <a:t>)</a:t>
            </a:r>
          </a:p>
        </p:txBody>
      </p:sp>
      <p:sp>
        <p:nvSpPr>
          <p:cNvPr id="4" name="Footer Placeholder 3"/>
          <p:cNvSpPr>
            <a:spLocks noGrp="1"/>
          </p:cNvSpPr>
          <p:nvPr>
            <p:ph type="ftr" sz="quarter" idx="11"/>
          </p:nvPr>
        </p:nvSpPr>
        <p:spPr/>
        <p:txBody>
          <a:bodyPr/>
          <a:lstStyle/>
          <a:p>
            <a:r>
              <a:rPr lang="en-US"/>
              <a:t>Standardized Administration Tools (SAT) Web Application</a:t>
            </a:r>
            <a:endParaRPr lang="en-US" dirty="0"/>
          </a:p>
        </p:txBody>
      </p:sp>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9</a:t>
            </a:fld>
            <a:endParaRPr lang="en-US" dirty="0"/>
          </a:p>
        </p:txBody>
      </p:sp>
    </p:spTree>
    <p:extLst>
      <p:ext uri="{BB962C8B-B14F-4D97-AF65-F5344CB8AC3E}">
        <p14:creationId xmlns:p14="http://schemas.microsoft.com/office/powerpoint/2010/main" val="169439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ofWaterloo_WhiteBkg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9BCE271-A9DD-4F42-8EC5-DA96813E347F}" vid="{4D007D29-48CD-4023-9075-4488EC7641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209fb638-8888-4e16-bae5-b8843a85c580">UWIST-1470464086-756</_dlc_DocId>
    <_dlc_DocIdUrl xmlns="209fb638-8888-4e16-bae5-b8843a85c580">
      <Url>https://sharepoint.uwaterloo.ca/sites/IST/AS/watitis/_layouts/15/DocIdRedir.aspx?ID=UWIST-1470464086-756</Url>
      <Description>UWIST-1470464086-756</Description>
    </_dlc_DocIdUrl>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420EB9AB5E896446A4B280CAFD8EA42E" ma:contentTypeVersion="96" ma:contentTypeDescription="Create a new document." ma:contentTypeScope="" ma:versionID="6ea78c8a4bc7a0b9824f48d4df76fb80">
  <xsd:schema xmlns:xsd="http://www.w3.org/2001/XMLSchema" xmlns:xs="http://www.w3.org/2001/XMLSchema" xmlns:p="http://schemas.microsoft.com/office/2006/metadata/properties" xmlns:ns1="http://schemas.microsoft.com/sharepoint/v3" xmlns:ns2="209fb638-8888-4e16-bae5-b8843a85c580" xmlns:ns3="http://schemas.microsoft.com/sharepoint/v4" xmlns:ns4="f46a48b5-f1a4-439c-8a21-8be27922c691" targetNamespace="http://schemas.microsoft.com/office/2006/metadata/properties" ma:root="true" ma:fieldsID="985d628e1b75b61cc9e80435ed08f515" ns1:_="" ns2:_="" ns3:_="" ns4:_="">
    <xsd:import namespace="http://schemas.microsoft.com/sharepoint/v3"/>
    <xsd:import namespace="209fb638-8888-4e16-bae5-b8843a85c580"/>
    <xsd:import namespace="http://schemas.microsoft.com/sharepoint/v4"/>
    <xsd:import namespace="f46a48b5-f1a4-439c-8a21-8be27922c691"/>
    <xsd:element name="properties">
      <xsd:complexType>
        <xsd:sequence>
          <xsd:element name="documentManagement">
            <xsd:complexType>
              <xsd:all>
                <xsd:element ref="ns2:_dlc_DocId" minOccurs="0"/>
                <xsd:element ref="ns2:_dlc_DocIdUrl" minOccurs="0"/>
                <xsd:element ref="ns2:_dlc_DocIdPersistId" minOccurs="0"/>
                <xsd:element ref="ns1:EmailSender" minOccurs="0"/>
                <xsd:element ref="ns1:EmailTo" minOccurs="0"/>
                <xsd:element ref="ns1:EmailCc" minOccurs="0"/>
                <xsd:element ref="ns1:EmailFrom" minOccurs="0"/>
                <xsd:element ref="ns1:EmailSubject" minOccurs="0"/>
                <xsd:element ref="ns3:EmailHeaders"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11" nillable="true" ma:displayName="E-Mail Sender" ma:hidden="true" ma:internalName="EmailSender">
      <xsd:simpleType>
        <xsd:restriction base="dms:Note">
          <xsd:maxLength value="255"/>
        </xsd:restriction>
      </xsd:simpleType>
    </xsd:element>
    <xsd:element name="EmailTo" ma:index="12" nillable="true" ma:displayName="E-Mail To" ma:hidden="true" ma:internalName="EmailTo">
      <xsd:simpleType>
        <xsd:restriction base="dms:Note">
          <xsd:maxLength value="255"/>
        </xsd:restriction>
      </xsd:simpleType>
    </xsd:element>
    <xsd:element name="EmailCc" ma:index="13" nillable="true" ma:displayName="E-Mail Cc" ma:hidden="true" ma:internalName="EmailCc">
      <xsd:simpleType>
        <xsd:restriction base="dms:Note">
          <xsd:maxLength value="255"/>
        </xsd:restriction>
      </xsd:simpleType>
    </xsd:element>
    <xsd:element name="EmailFrom" ma:index="14" nillable="true" ma:displayName="E-Mail From" ma:hidden="true" ma:internalName="EmailFrom">
      <xsd:simpleType>
        <xsd:restriction base="dms:Text"/>
      </xsd:simpleType>
    </xsd:element>
    <xsd:element name="EmailSubject" ma:index="15"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9fb638-8888-4e16-bae5-b8843a85c58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6" nillable="true" ma:displayName="E-Mail Headers" ma:hidden="true" ma:internalName="EmailHeaders">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6a48b5-f1a4-439c-8a21-8be27922c691" elementFormDefault="qualified">
    <xsd:import namespace="http://schemas.microsoft.com/office/2006/documentManagement/types"/>
    <xsd:import namespace="http://schemas.microsoft.com/office/infopath/2007/PartnerControls"/>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4816B7-A70F-4187-96AB-C71ED17CDE5F}">
  <ds:schemaRefs>
    <ds:schemaRef ds:uri="http://schemas.microsoft.com/sharepoint/v3/contenttype/forms"/>
  </ds:schemaRefs>
</ds:datastoreItem>
</file>

<file path=customXml/itemProps2.xml><?xml version="1.0" encoding="utf-8"?>
<ds:datastoreItem xmlns:ds="http://schemas.openxmlformats.org/officeDocument/2006/customXml" ds:itemID="{3A16B925-CB3E-4744-A3D4-7FCBD44008D5}">
  <ds:schemaRefs>
    <ds:schemaRef ds:uri="http://www.w3.org/XML/1998/namespace"/>
    <ds:schemaRef ds:uri="http://purl.org/dc/terms/"/>
    <ds:schemaRef ds:uri="http://schemas.microsoft.com/office/2006/documentManagement/types"/>
    <ds:schemaRef ds:uri="http://purl.org/dc/elements/1.1/"/>
    <ds:schemaRef ds:uri="209fb638-8888-4e16-bae5-b8843a85c580"/>
    <ds:schemaRef ds:uri="http://purl.org/dc/dcmitype/"/>
    <ds:schemaRef ds:uri="http://schemas.microsoft.com/office/infopath/2007/PartnerControls"/>
    <ds:schemaRef ds:uri="http://schemas.microsoft.com/sharepoint/v3"/>
    <ds:schemaRef ds:uri="f46a48b5-f1a4-439c-8a21-8be27922c691"/>
    <ds:schemaRef ds:uri="http://schemas.openxmlformats.org/package/2006/metadata/core-properties"/>
    <ds:schemaRef ds:uri="http://schemas.microsoft.com/sharepoint/v4"/>
    <ds:schemaRef ds:uri="http://schemas.microsoft.com/office/2006/metadata/properties"/>
  </ds:schemaRefs>
</ds:datastoreItem>
</file>

<file path=customXml/itemProps3.xml><?xml version="1.0" encoding="utf-8"?>
<ds:datastoreItem xmlns:ds="http://schemas.openxmlformats.org/officeDocument/2006/customXml" ds:itemID="{765F14A8-4B81-4B1D-8C07-4368D14842A9}">
  <ds:schemaRefs>
    <ds:schemaRef ds:uri="http://schemas.microsoft.com/sharepoint/events"/>
  </ds:schemaRefs>
</ds:datastoreItem>
</file>

<file path=customXml/itemProps4.xml><?xml version="1.0" encoding="utf-8"?>
<ds:datastoreItem xmlns:ds="http://schemas.openxmlformats.org/officeDocument/2006/customXml" ds:itemID="{47856944-7A1E-4224-B1BC-91423AEBFA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09fb638-8888-4e16-bae5-b8843a85c580"/>
    <ds:schemaRef ds:uri="http://schemas.microsoft.com/sharepoint/v4"/>
    <ds:schemaRef ds:uri="f46a48b5-f1a4-439c-8a21-8be27922c6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7735</TotalTime>
  <Words>692</Words>
  <Application>Microsoft Office PowerPoint</Application>
  <PresentationFormat>On-screen Show (16:9)</PresentationFormat>
  <Paragraphs>97</Paragraphs>
  <Slides>25</Slides>
  <Notes>22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UofWaterloo_WhiteBkgrd</vt:lpstr>
      <vt:lpstr>Standardized Administration Tools  Web Application</vt:lpstr>
      <vt:lpstr>In this talk </vt:lpstr>
      <vt:lpstr>Why?</vt:lpstr>
      <vt:lpstr>Why? SAT Goals</vt:lpstr>
      <vt:lpstr>Why? Example one</vt:lpstr>
      <vt:lpstr>Why? Example two</vt:lpstr>
      <vt:lpstr>Onboarding data flows</vt:lpstr>
      <vt:lpstr>Onboarding- All of these involve duplicate and possibly stale data :(</vt:lpstr>
      <vt:lpstr>New onboarding process</vt:lpstr>
      <vt:lpstr>SAT database</vt:lpstr>
      <vt:lpstr>A note about grouper</vt:lpstr>
      <vt:lpstr>App Tour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Date auto-completion</vt:lpstr>
      <vt:lpstr>PowerPoint Presentation</vt:lpstr>
      <vt:lpstr>PowerPoint Presentation</vt:lpstr>
      <vt:lpstr>Roadmap</vt:lpstr>
      <vt:lpstr>Wrap-up</vt:lpstr>
      <vt:lpstr>Any questions?</vt:lpstr>
    </vt:vector>
  </TitlesOfParts>
  <Manager/>
  <Company>University of Waterloo, Computer Science</Company>
  <LinksUpToDate>false</LinksUpToDate>
  <SharedDoc>false</SharedDoc>
  <HyperlinkBase>https://uwaterloo.ca/watitis/perspectives-co-op-employment-and-user-centered-web</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Perspectives on co-op employment and User-centered web application development</dc:title>
  <dc:subject/>
  <dc:creator>Daniel Allen, CSCF</dc:creator>
  <cp:keywords/>
  <dc:description/>
  <cp:lastModifiedBy>Daniel Allen</cp:lastModifiedBy>
  <cp:revision>1674</cp:revision>
  <dcterms:created xsi:type="dcterms:W3CDTF">2018-10-31T13:38:43Z</dcterms:created>
  <dcterms:modified xsi:type="dcterms:W3CDTF">2022-12-07T01:54:04Z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9d924649-2070-473d-969d-940903837773</vt:lpwstr>
  </property>
  <property fmtid="{D5CDD505-2E9C-101B-9397-08002B2CF9AE}" pid="3" name="ContentTypeId">
    <vt:lpwstr>0x010100420EB9AB5E896446A4B280CAFD8EA42E</vt:lpwstr>
  </property>
</Properties>
</file>