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d444bba6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d444bba6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cfbd3fcf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cfbd3fcf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fbd3fcf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cfbd3fcf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cfbd3fcf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5cfbd3fcf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cfbd3fc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cfbd3fc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cfbd3fcf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cfbd3fcf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d1ebac6b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d1ebac6b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cfbd3fcf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cfbd3fcf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CarePartners software was not updated for 2 years. Data was unencrypted. Hackers made use of 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MedStar was attacked by a virus.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keywords after an analysis of North Carolina State University’s antivirus requirements and regulation policy shows that exemption is a commonly occurring theme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d444bba6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d444bba6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CarePartners software was not updated for 2 years. Data was unencrypted. Hackers made use of 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MedStar was attacked by a virus.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keywords after an analysis of North Carolina State University’s antivirus requirements and regulation policy shows that exemption is a commonly occurring theme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d97a0da818378c8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d97a0da818378c8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CarePartners software was not updated for 2 years. Data was unencrypted. Hackers made use of 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MedStar was attacked by a virus.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keywords after an analysis of North Carolina State University’s antivirus requirements and regulation policy shows that exemption is a commonly occurring theme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cfbd3fcf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cfbd3fcf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cfbd3fcf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cfbd3fcf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rgbClr val="353535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networkplus.ca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90275" y="567800"/>
            <a:ext cx="6331500" cy="22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Neo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FF0000"/>
                </a:solidFill>
              </a:rPr>
              <a:t>Tomorrow’s Healthcare Today.</a:t>
            </a:r>
            <a:endParaRPr i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solidFill>
                <a:srgbClr val="FF0000"/>
              </a:solidFill>
            </a:endParaRPr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0000"/>
                </a:solidFill>
              </a:rPr>
              <a:t>Presented by Prashanth T.K. ( Founder Network+)</a:t>
            </a:r>
            <a:endParaRPr b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0000"/>
                </a:solidFill>
              </a:rPr>
              <a:t>Startup Info: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www.networkplus.ca</a:t>
            </a:r>
            <a:endParaRPr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Twitter: @networkplus</a:t>
            </a:r>
            <a:endParaRPr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Facebook: @networkplusblockchain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ctrTitle"/>
          </p:nvPr>
        </p:nvSpPr>
        <p:spPr>
          <a:xfrm>
            <a:off x="483225" y="345950"/>
            <a:ext cx="8424600" cy="18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Results: Neo Product Features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Immutable Ledger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Cryptographically Verifiable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Scalable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Serverless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Easy to Use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Case study of popular DApp features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Product Usage Guide </a:t>
            </a:r>
            <a:endParaRPr b="0" sz="18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ctrTitle"/>
          </p:nvPr>
        </p:nvSpPr>
        <p:spPr>
          <a:xfrm>
            <a:off x="483225" y="327825"/>
            <a:ext cx="79338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Neo: Defense Model User Guide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Step 1: Encryption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Step 2: Electronic Health Record Ledger Storage (IPFS)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Step 3: Smart Contract Automation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Step 4: DApp Development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Step 5: DApp Release on Platform Neo</a:t>
            </a:r>
            <a:endParaRPr b="0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ctrTitle"/>
          </p:nvPr>
        </p:nvSpPr>
        <p:spPr>
          <a:xfrm>
            <a:off x="483225" y="327825"/>
            <a:ext cx="85509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Discussion and Future Work</a:t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Post Requirements Gathering: Establishing Goals, Objectives and KPIs 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Smart-Contract based Access Control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Leveraging PIPEDA Toolkit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Integration with common platforms such as SQL Server, mongoDB, docker, wordpress etc.</a:t>
            </a:r>
            <a:endParaRPr b="0" sz="24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ctrTitle"/>
          </p:nvPr>
        </p:nvSpPr>
        <p:spPr>
          <a:xfrm>
            <a:off x="2429075" y="327825"/>
            <a:ext cx="43857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Thank you</a:t>
            </a:r>
            <a:endParaRPr b="0" sz="2400">
              <a:solidFill>
                <a:srgbClr val="FF0000"/>
              </a:solidFill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2296225" y="2206475"/>
            <a:ext cx="4293600" cy="5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Twitter: @networkplus</a:t>
            </a:r>
            <a:endParaRPr sz="240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Facebook: @networkplusblockchain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ctrTitle"/>
          </p:nvPr>
        </p:nvSpPr>
        <p:spPr>
          <a:xfrm>
            <a:off x="483225" y="327825"/>
            <a:ext cx="63315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Contents</a:t>
            </a:r>
            <a:endParaRPr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Introduction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Problem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Solution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Contributions: Neo Product Features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Neo: User Guide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Results</a:t>
            </a:r>
            <a:endParaRPr b="0"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b="0" lang="en" sz="2400">
                <a:solidFill>
                  <a:srgbClr val="FF0000"/>
                </a:solidFill>
              </a:rPr>
              <a:t>Discussion and Future Work</a:t>
            </a:r>
            <a:endParaRPr b="0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ctrTitle"/>
          </p:nvPr>
        </p:nvSpPr>
        <p:spPr>
          <a:xfrm>
            <a:off x="483225" y="327825"/>
            <a:ext cx="63315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Introduction</a:t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0000"/>
              </a:solidFill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684600" y="1569525"/>
            <a:ext cx="7774800" cy="3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Lato"/>
              <a:buChar char="●"/>
            </a:pPr>
            <a:r>
              <a:rPr lang="en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It is impossible to do Requirements Elicitation(REl) after victims have been “cyber-attacked”</a:t>
            </a:r>
            <a:endParaRPr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Lato"/>
              <a:buChar char="●"/>
            </a:pPr>
            <a:r>
              <a:rPr lang="en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Requirements Engineering(REng.) need to be introduced as the first step of development of a product</a:t>
            </a:r>
            <a:endParaRPr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Lato"/>
              <a:buChar char="●"/>
            </a:pPr>
            <a:r>
              <a:rPr lang="en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PIPEDA Def.: The Personal Information Protection and Electronic Documents Act </a:t>
            </a:r>
            <a:endParaRPr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Lato"/>
              <a:buChar char="●"/>
            </a:pPr>
            <a:r>
              <a:rPr lang="en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In simple terms , PIPEDA “requires” everyone to keep records of breaches</a:t>
            </a:r>
            <a:endParaRPr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ctrTitle"/>
          </p:nvPr>
        </p:nvSpPr>
        <p:spPr>
          <a:xfrm>
            <a:off x="842350" y="293850"/>
            <a:ext cx="75528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0000"/>
                </a:solidFill>
              </a:rPr>
              <a:t>Requirements  for DNS Protection</a:t>
            </a:r>
            <a:endParaRPr sz="36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600">
              <a:solidFill>
                <a:srgbClr val="FF0000"/>
              </a:solidFill>
            </a:endParaRPr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7925" y="1483375"/>
            <a:ext cx="4042325" cy="29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ctrTitle"/>
          </p:nvPr>
        </p:nvSpPr>
        <p:spPr>
          <a:xfrm>
            <a:off x="483225" y="327825"/>
            <a:ext cx="63315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Problem Statement</a:t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0000"/>
              </a:solidFill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0" y="1569525"/>
            <a:ext cx="8594400" cy="33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aleway"/>
              <a:buAutoNum type="alphaLcPeriod"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Centralized storage &lt; Decentralized Storage</a:t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aleway"/>
              <a:buAutoNum type="alphaLcPeriod"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2 databases is better than 1</a:t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aleway"/>
              <a:buAutoNum type="alphaLcPeriod"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Failure to comply with PIPEDA and other Compliance Requirements in general</a:t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aleway"/>
              <a:buAutoNum type="alphaLcPeriod"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Threats: Malware, ransomware, botnet attacks</a:t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ctrTitle"/>
          </p:nvPr>
        </p:nvSpPr>
        <p:spPr>
          <a:xfrm>
            <a:off x="483225" y="327825"/>
            <a:ext cx="63315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Problem Statement</a:t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0000"/>
              </a:solidFill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0" y="1569525"/>
            <a:ext cx="8594400" cy="33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Ranking of Top 5 Requirements Elicitation Processes:</a:t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aleway"/>
              <a:buAutoNum type="alphaLcPeriod"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Observation : Rank 1</a:t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aleway"/>
              <a:buAutoNum type="alphaLcPeriod"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Brainstorming: Rank 2 ( lack of communication with client)</a:t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aleway"/>
              <a:buAutoNum type="alphaLcPeriod"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Interviews: Rank 3 ( Expensive and sample size constraints)</a:t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aleway"/>
              <a:buAutoNum type="alphaLcPeriod"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Req Workshops ( Expensive and lack of “direct” understanding and communication with client requirements)</a:t>
            </a:r>
            <a:endParaRPr sz="1800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aleway"/>
              <a:buAutoNum type="alphaLcPeriod"/>
            </a:pPr>
            <a:r>
              <a:rPr lang="en" sz="180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Prototyping: ( Same as Rank 4)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ctrTitle"/>
          </p:nvPr>
        </p:nvSpPr>
        <p:spPr>
          <a:xfrm>
            <a:off x="483225" y="327825"/>
            <a:ext cx="63315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Research Questions</a:t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0000"/>
              </a:solidFill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578775" y="1569525"/>
            <a:ext cx="8015700" cy="33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AutoNum type="arabicPeriod"/>
            </a:pPr>
            <a:r>
              <a:rPr lang="en">
                <a:solidFill>
                  <a:srgbClr val="FF0000"/>
                </a:solidFill>
              </a:rPr>
              <a:t>What are the common requirements of the User of a Distributed Ledger based Electronic Medical Record system ?</a:t>
            </a:r>
            <a:endParaRPr>
              <a:solidFill>
                <a:srgbClr val="FF0000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AutoNum type="arabicPeriod"/>
            </a:pPr>
            <a:r>
              <a:rPr lang="en">
                <a:solidFill>
                  <a:srgbClr val="FF0000"/>
                </a:solidFill>
              </a:rPr>
              <a:t> What are the critical functional requirements of a blockchain based serverless storage solution ?</a:t>
            </a:r>
            <a:endParaRPr>
              <a:solidFill>
                <a:srgbClr val="FF0000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AutoNum type="arabicPeriod"/>
            </a:pPr>
            <a:r>
              <a:rPr lang="en">
                <a:solidFill>
                  <a:srgbClr val="FF0000"/>
                </a:solidFill>
              </a:rPr>
              <a:t>How to effectively migrate a centralized legacy EHR storage system to a decentralized storage solution?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ctrTitle"/>
          </p:nvPr>
        </p:nvSpPr>
        <p:spPr>
          <a:xfrm>
            <a:off x="111175" y="327825"/>
            <a:ext cx="88029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Solution: Neo Defense Model</a:t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0000"/>
              </a:solidFill>
            </a:endParaRPr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50" y="1176900"/>
            <a:ext cx="8802951" cy="396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6075" y="2571563"/>
            <a:ext cx="1315450" cy="117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ctrTitle"/>
          </p:nvPr>
        </p:nvSpPr>
        <p:spPr>
          <a:xfrm>
            <a:off x="483225" y="345950"/>
            <a:ext cx="8424600" cy="144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0000"/>
                </a:solidFill>
              </a:rPr>
              <a:t>Requirements of  a Secure EHR Storage System</a:t>
            </a:r>
            <a:endParaRPr sz="3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Digital formatting enables information to be used and shared over secure networks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Track care (e.g. prescriptions) and outcomes (e.g. blood pressure)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Trigger warnings and reminders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Send and receive orders, reports, and results</a:t>
            </a:r>
            <a:endParaRPr b="0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b="0" lang="en" sz="1800">
                <a:solidFill>
                  <a:srgbClr val="FF0000"/>
                </a:solidFill>
              </a:rPr>
              <a:t>Decrease billing processing time and create more accurate billing system</a:t>
            </a:r>
            <a:endParaRPr b="0" sz="18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0000"/>
              </a:solidFill>
            </a:endParaRPr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625" y="1703200"/>
            <a:ext cx="3709982" cy="122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8175" y="1321375"/>
            <a:ext cx="3171825" cy="16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