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8" r:id="rId13"/>
    <p:sldId id="275" r:id="rId14"/>
    <p:sldId id="269" r:id="rId15"/>
    <p:sldId id="270" r:id="rId16"/>
    <p:sldId id="271" r:id="rId17"/>
    <p:sldId id="266" r:id="rId18"/>
    <p:sldId id="267" r:id="rId19"/>
    <p:sldId id="274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1381C9-015B-463D-826A-A6A0584650F7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A0FE0-F3DA-48DA-B6C8-D21DF3521D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-users.cs.umn.edu/~smitha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Daniel J. </a:t>
            </a:r>
            <a:r>
              <a:rPr lang="en-IN" dirty="0" err="1" smtClean="0"/>
              <a:t>Abadi</a:t>
            </a:r>
            <a:r>
              <a:rPr lang="en-IN" dirty="0" smtClean="0"/>
              <a:t>, Adam Marcus, Samuel R. Madden, and Kate </a:t>
            </a:r>
            <a:r>
              <a:rPr lang="en-IN" dirty="0" err="1" smtClean="0"/>
              <a:t>Hollenbach</a:t>
            </a:r>
            <a:r>
              <a:rPr lang="en-IN" dirty="0" smtClean="0"/>
              <a:t>. 2009. The VLDB Journal.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SW-Store: a vertically partitioned </a:t>
            </a:r>
            <a:br>
              <a:rPr lang="en-IN" dirty="0" smtClean="0"/>
            </a:br>
            <a:r>
              <a:rPr lang="en-IN" dirty="0" smtClean="0"/>
              <a:t>DBMS for Semantic Web data Management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5334000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Presented By:</a:t>
            </a:r>
          </a:p>
          <a:p>
            <a:r>
              <a:rPr lang="en-US" dirty="0" err="1" smtClean="0"/>
              <a:t>Sanam</a:t>
            </a:r>
            <a:r>
              <a:rPr lang="en-US" dirty="0" smtClean="0"/>
              <a:t> </a:t>
            </a:r>
            <a:r>
              <a:rPr lang="en-US" dirty="0" err="1" smtClean="0"/>
              <a:t>Narula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Effective handling of </a:t>
            </a:r>
            <a:r>
              <a:rPr lang="en-US" sz="2400" dirty="0" err="1" smtClean="0"/>
              <a:t>multivalued</a:t>
            </a:r>
            <a:r>
              <a:rPr lang="en-US" sz="2400" dirty="0" smtClean="0"/>
              <a:t> attributes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Support for heterogeneous records.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Only property tables required by a query needs to be read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No clustering algorithms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Fewer unions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Increased number of joins.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Slow Inserts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a column Oriented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Ideas is to store tables as collections of columns rather than collection of rows.</a:t>
            </a:r>
          </a:p>
          <a:p>
            <a:endParaRPr lang="en-US" sz="2400" dirty="0" smtClean="0"/>
          </a:p>
          <a:p>
            <a:r>
              <a:rPr lang="en-US" sz="2400" dirty="0" smtClean="0"/>
              <a:t>Projection occurs for free – only those columns relevant to a query need to be read in memory.</a:t>
            </a:r>
          </a:p>
          <a:p>
            <a:endParaRPr lang="en-US" sz="2400" dirty="0" smtClean="0"/>
          </a:p>
          <a:p>
            <a:r>
              <a:rPr lang="en-US" sz="2400" dirty="0" smtClean="0"/>
              <a:t>Record header is stored in separate columns thus reducing the </a:t>
            </a:r>
            <a:r>
              <a:rPr lang="en-US" sz="2400" dirty="0" err="1" smtClean="0"/>
              <a:t>tuple</a:t>
            </a:r>
            <a:r>
              <a:rPr lang="en-US" sz="2400" dirty="0" smtClean="0"/>
              <a:t> width and letting us choose different compression techniques for each column.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SW-Store 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2667000"/>
            <a:ext cx="4572001" cy="2971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1371600"/>
            <a:ext cx="906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IN" sz="2000" dirty="0" smtClean="0"/>
          </a:p>
          <a:p>
            <a:pPr lvl="0"/>
            <a:r>
              <a:rPr lang="en-IN" sz="2000" b="1" dirty="0" smtClean="0"/>
              <a:t>Input : </a:t>
            </a:r>
            <a:r>
              <a:rPr lang="en-IN" sz="2000" dirty="0" smtClean="0"/>
              <a:t>RDF data in the form of triples </a:t>
            </a:r>
            <a:r>
              <a:rPr lang="en-IN" sz="2000" i="1" dirty="0" smtClean="0"/>
              <a:t>&lt;subject, property, object&gt;</a:t>
            </a:r>
            <a:endParaRPr lang="en-US" sz="2000" dirty="0" smtClean="0"/>
          </a:p>
          <a:p>
            <a:pPr lvl="0"/>
            <a:r>
              <a:rPr lang="en-US" sz="2000" b="1" dirty="0" smtClean="0"/>
              <a:t>Output : </a:t>
            </a:r>
            <a:r>
              <a:rPr lang="en-US" sz="2000" dirty="0" smtClean="0"/>
              <a:t>Efficient storage system for RDF data.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7150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Objective </a:t>
            </a:r>
            <a:r>
              <a:rPr lang="en-IN" dirty="0" smtClean="0"/>
              <a:t>: Improve the query performance for complex real world queries.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SW-Store basically consists of four major components :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vertically partitioned storage system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relational Query Engine.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Query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Rewriter that converts the queries.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Batch Writer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sz="2800" dirty="0" smtClean="0"/>
              <a:t>Objective : Improve the query performance for complex real world queries.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029" y="1426283"/>
            <a:ext cx="8102771" cy="5223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Engine and Query Translation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724400" y="2209800"/>
            <a:ext cx="3923810" cy="36826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828800"/>
            <a:ext cx="3810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Each column scanned to produce </a:t>
            </a:r>
            <a:r>
              <a:rPr lang="en-US" dirty="0" err="1" smtClean="0"/>
              <a:t>tuples</a:t>
            </a:r>
            <a:r>
              <a:rPr lang="en-US" dirty="0" smtClean="0"/>
              <a:t> that satisfies all three predicates</a:t>
            </a:r>
          </a:p>
          <a:p>
            <a:pPr marL="285750" indent="-285750"/>
            <a:endParaRPr lang="en-US" dirty="0" smtClean="0"/>
          </a:p>
          <a:p>
            <a:pPr marL="285750" indent="-285750"/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Tupleize</a:t>
            </a:r>
            <a:r>
              <a:rPr lang="en-US" dirty="0" smtClean="0"/>
              <a:t> operator  becomes merge join over two column vertical partitions</a:t>
            </a:r>
          </a:p>
          <a:p>
            <a:pPr marL="285750" indent="-2857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A mechanism to support inserts in a batch.</a:t>
            </a:r>
          </a:p>
          <a:p>
            <a:r>
              <a:rPr lang="en-US" sz="2200" dirty="0" smtClean="0"/>
              <a:t>Additional table in the standard triples schema </a:t>
            </a:r>
          </a:p>
          <a:p>
            <a:r>
              <a:rPr lang="en-US" sz="2200" dirty="0" smtClean="0"/>
              <a:t>Not indexed or read optimized</a:t>
            </a:r>
          </a:p>
          <a:p>
            <a:r>
              <a:rPr lang="en-US" sz="2200" dirty="0" smtClean="0"/>
              <a:t>Properties that appear very small number of times in overflow table are not merged due to cost of merging. </a:t>
            </a:r>
          </a:p>
          <a:p>
            <a:r>
              <a:rPr lang="en-US" sz="2200" dirty="0" smtClean="0"/>
              <a:t>Horizontal “chunks” to improve the efficiency of merging </a:t>
            </a:r>
          </a:p>
          <a:p>
            <a:r>
              <a:rPr lang="en-US" sz="2200" dirty="0" smtClean="0"/>
              <a:t>Queries must go to both overflow table and vertical partitions</a:t>
            </a:r>
          </a:p>
          <a:p>
            <a:r>
              <a:rPr lang="en-US" sz="2200" dirty="0" smtClean="0"/>
              <a:t>Merge operation is still needed.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and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1524000"/>
            <a:ext cx="76200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Property table and vertical partitioning outperforms triple store by a factor of 2-3.</a:t>
            </a:r>
          </a:p>
          <a:p>
            <a:r>
              <a:rPr lang="en-US" sz="2400" dirty="0" smtClean="0"/>
              <a:t>C-Store adds another factor of 10 performance improvement</a:t>
            </a:r>
          </a:p>
          <a:p>
            <a:r>
              <a:rPr lang="en-US" sz="2400" dirty="0" smtClean="0"/>
              <a:t>For Property table, careful selection of  column names are required.</a:t>
            </a:r>
          </a:p>
          <a:p>
            <a:r>
              <a:rPr lang="en-US" sz="2400" dirty="0" smtClean="0"/>
              <a:t> Vertical partitioning represents the best case and worst case scenario.</a:t>
            </a:r>
          </a:p>
          <a:p>
            <a:r>
              <a:rPr lang="en-US" sz="2400" dirty="0" smtClean="0"/>
              <a:t>Linear scaling for all tested queries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>
                <a:hlinkClick r:id="rId2"/>
              </a:rPr>
              <a:t>http://www-users.cs.umn.edu/~smithal/</a:t>
            </a:r>
            <a:endParaRPr lang="en-IN" dirty="0" smtClean="0"/>
          </a:p>
          <a:p>
            <a:r>
              <a:rPr lang="en-IN" dirty="0" smtClean="0"/>
              <a:t>spatial databases CSCI 8715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Current State Of Art</a:t>
            </a:r>
          </a:p>
          <a:p>
            <a:endParaRPr lang="en-US" dirty="0" smtClean="0"/>
          </a:p>
          <a:p>
            <a:r>
              <a:rPr lang="en-US" dirty="0" smtClean="0"/>
              <a:t>A simple Alternative</a:t>
            </a:r>
          </a:p>
          <a:p>
            <a:endParaRPr lang="en-US" dirty="0" smtClean="0"/>
          </a:p>
          <a:p>
            <a:r>
              <a:rPr lang="en-US" dirty="0" smtClean="0"/>
              <a:t>SW Store Design </a:t>
            </a:r>
          </a:p>
          <a:p>
            <a:endParaRPr lang="en-US" dirty="0" smtClean="0"/>
          </a:p>
          <a:p>
            <a:r>
              <a:rPr lang="en-US" dirty="0" smtClean="0"/>
              <a:t>Benchmarks and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SW-Store is a new DBMS based on the approach of column oriented DBMS.</a:t>
            </a:r>
          </a:p>
          <a:p>
            <a:endParaRPr lang="en-US" dirty="0" smtClean="0"/>
          </a:p>
          <a:p>
            <a:r>
              <a:rPr lang="en-US" dirty="0" smtClean="0"/>
              <a:t>SW-Store is able to achieve high performance in RDF data management.</a:t>
            </a:r>
          </a:p>
          <a:p>
            <a:endParaRPr lang="en-US" dirty="0" smtClean="0"/>
          </a:p>
          <a:p>
            <a:r>
              <a:rPr lang="en-US" dirty="0" smtClean="0"/>
              <a:t>It is an extension of column based DBMS.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3400" y="1905000"/>
            <a:ext cx="4076191" cy="43301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5240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Efficient storage mechanism for RDF triples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362200"/>
            <a:ext cx="35654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Find all authors of books  whose </a:t>
            </a:r>
          </a:p>
          <a:p>
            <a:r>
              <a:rPr lang="en-US" i="1" dirty="0" smtClean="0"/>
              <a:t>title has the word “Transaction”.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3200400"/>
            <a:ext cx="16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 way self join.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4114800"/>
            <a:ext cx="3634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will also be very slow </a:t>
            </a:r>
          </a:p>
          <a:p>
            <a:r>
              <a:rPr lang="en-US" dirty="0" smtClean="0"/>
              <a:t>to execute as the size will increase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Two Approaches to implement property Tables:</a:t>
            </a:r>
          </a:p>
          <a:p>
            <a:pPr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IN" sz="2400" dirty="0" smtClean="0">
                <a:solidFill>
                  <a:srgbClr val="C00000"/>
                </a:solidFill>
              </a:rPr>
              <a:t>1. </a:t>
            </a:r>
            <a:r>
              <a:rPr lang="en-IN" sz="2400" dirty="0" smtClean="0"/>
              <a:t>A data clustering approach:</a:t>
            </a:r>
          </a:p>
          <a:p>
            <a:pPr marL="788670" lvl="1" indent="-514350">
              <a:buNone/>
            </a:pPr>
            <a:r>
              <a:rPr lang="en-IN" sz="2000" dirty="0" smtClean="0">
                <a:solidFill>
                  <a:schemeClr val="tx1"/>
                </a:solidFill>
              </a:rPr>
              <a:t>     </a:t>
            </a:r>
            <a:r>
              <a:rPr lang="en-IN" sz="2000" dirty="0" err="1" smtClean="0">
                <a:solidFill>
                  <a:schemeClr val="tx1"/>
                </a:solidFill>
              </a:rPr>
              <a:t>Denormalize</a:t>
            </a:r>
            <a:r>
              <a:rPr lang="en-IN" sz="2000" dirty="0" smtClean="0">
                <a:solidFill>
                  <a:schemeClr val="tx1"/>
                </a:solidFill>
              </a:rPr>
              <a:t> RDF tables by storing them in a wider, flattened </a:t>
            </a:r>
          </a:p>
          <a:p>
            <a:pPr marL="788670" lvl="1" indent="-514350">
              <a:buNone/>
            </a:pPr>
            <a:r>
              <a:rPr lang="en-IN" sz="2000" dirty="0" smtClean="0">
                <a:solidFill>
                  <a:schemeClr val="tx1"/>
                </a:solidFill>
              </a:rPr>
              <a:t>          representation.</a:t>
            </a:r>
          </a:p>
          <a:p>
            <a:pPr marL="788670" lvl="1" indent="-514350">
              <a:buNone/>
            </a:pPr>
            <a:endParaRPr lang="en-IN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IN" sz="2800" dirty="0" smtClean="0">
                <a:solidFill>
                  <a:srgbClr val="C00000"/>
                </a:solidFill>
              </a:rPr>
              <a:t>2. </a:t>
            </a:r>
            <a:r>
              <a:rPr lang="en-IN" sz="2400" dirty="0" smtClean="0"/>
              <a:t>Property Class Table:</a:t>
            </a:r>
            <a:endParaRPr lang="en-US" sz="1900" dirty="0" smtClean="0"/>
          </a:p>
          <a:p>
            <a:pPr marL="937260" lvl="2" indent="-342900">
              <a:buNone/>
            </a:pPr>
            <a:r>
              <a:rPr lang="en-US" dirty="0" smtClean="0"/>
              <a:t>It exploits the type property of subjects to cluster similar sets of subjects together in same table.</a:t>
            </a:r>
          </a:p>
          <a:p>
            <a:pPr marL="788670" lvl="1" indent="-514350">
              <a:buNone/>
            </a:pPr>
            <a:endParaRPr lang="en-IN" sz="2000" dirty="0" smtClean="0"/>
          </a:p>
          <a:p>
            <a:pPr marL="788670" lvl="1" indent="-514350">
              <a:buNone/>
            </a:pPr>
            <a:endParaRPr lang="en-I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Clustering Approach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752600"/>
            <a:ext cx="3314286" cy="426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905000"/>
            <a:ext cx="32766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Class table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1752600"/>
            <a:ext cx="4527442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5400" y="2209800"/>
            <a:ext cx="3898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exploits Type property of subjects </a:t>
            </a:r>
          </a:p>
          <a:p>
            <a:r>
              <a:rPr lang="en-US" dirty="0" smtClean="0"/>
              <a:t>to cluster tables.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&amp;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03920" cy="46482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Advantages :</a:t>
            </a:r>
          </a:p>
          <a:p>
            <a:r>
              <a:rPr lang="en-US" sz="2400" dirty="0" smtClean="0"/>
              <a:t>It improves performance by reducing number of self joins.</a:t>
            </a:r>
          </a:p>
          <a:p>
            <a:r>
              <a:rPr lang="en-US" sz="2400" dirty="0" smtClean="0"/>
              <a:t>Opens up possibility of attribute typing.</a:t>
            </a:r>
          </a:p>
          <a:p>
            <a:r>
              <a:rPr lang="en-US" sz="2400" dirty="0" smtClean="0"/>
              <a:t>Less Number of Null values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Disadvantages:</a:t>
            </a:r>
            <a:endParaRPr lang="en-US" sz="2400" dirty="0" smtClean="0"/>
          </a:p>
          <a:p>
            <a:r>
              <a:rPr lang="en-US" sz="2400" dirty="0" smtClean="0"/>
              <a:t>Increase the complexity by requiring property clustering.</a:t>
            </a:r>
          </a:p>
          <a:p>
            <a:r>
              <a:rPr lang="en-US" sz="2400" dirty="0" smtClean="0"/>
              <a:t>Multi-valued Attributes</a:t>
            </a:r>
          </a:p>
          <a:p>
            <a:r>
              <a:rPr lang="en-US" sz="2400" dirty="0" smtClean="0"/>
              <a:t>Although less but still Null values are present.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Approach :</a:t>
            </a:r>
          </a:p>
          <a:p>
            <a:r>
              <a:rPr lang="en-US" sz="2400" dirty="0" smtClean="0"/>
              <a:t> A fully Decomposed Storage Model</a:t>
            </a:r>
          </a:p>
          <a:p>
            <a:r>
              <a:rPr lang="en-US" sz="2400" dirty="0" smtClean="0"/>
              <a:t>The triples table is rewritten  into n two column tables.</a:t>
            </a:r>
          </a:p>
          <a:p>
            <a:r>
              <a:rPr lang="en-US" sz="2400" dirty="0" smtClean="0"/>
              <a:t>Each table is sorted by subject so that fast merge join</a:t>
            </a:r>
          </a:p>
          <a:p>
            <a:pPr>
              <a:buNone/>
            </a:pPr>
            <a:r>
              <a:rPr lang="en-US" sz="2400" dirty="0" smtClean="0"/>
              <a:t>    can take place.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886200"/>
            <a:ext cx="5336540" cy="2081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548</TotalTime>
  <Words>628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SW-Store: a vertically partitioned  DBMS for Semantic Web data Management</vt:lpstr>
      <vt:lpstr>Agenda</vt:lpstr>
      <vt:lpstr>Introduction</vt:lpstr>
      <vt:lpstr>Current State Of Art</vt:lpstr>
      <vt:lpstr>Current State of Art</vt:lpstr>
      <vt:lpstr>Data Clustering Approach</vt:lpstr>
      <vt:lpstr>Property Class table</vt:lpstr>
      <vt:lpstr>Advantages &amp; Disadvantages</vt:lpstr>
      <vt:lpstr>A Simple Alternative</vt:lpstr>
      <vt:lpstr>Analysis of this approach</vt:lpstr>
      <vt:lpstr>Extending a column Oriented DBMS</vt:lpstr>
      <vt:lpstr>SW-Store Design</vt:lpstr>
      <vt:lpstr>Components</vt:lpstr>
      <vt:lpstr>Data Representation</vt:lpstr>
      <vt:lpstr>Query Engine and Query Translation</vt:lpstr>
      <vt:lpstr>Overflow Table</vt:lpstr>
      <vt:lpstr>Benchmark and Results</vt:lpstr>
      <vt:lpstr>Benchmark and Results</vt:lpstr>
      <vt:lpstr>References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SW-Store: a vertically partitioned  DBMS for Semantic Web data Management</dc:title>
  <dc:creator>Narula</dc:creator>
  <cp:lastModifiedBy>Narula</cp:lastModifiedBy>
  <cp:revision>66</cp:revision>
  <dcterms:created xsi:type="dcterms:W3CDTF">2015-03-08T19:07:28Z</dcterms:created>
  <dcterms:modified xsi:type="dcterms:W3CDTF">2015-03-09T04:16:40Z</dcterms:modified>
</cp:coreProperties>
</file>